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9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27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01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19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07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30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95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2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1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92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724F-0C75-4236-A616-63BDEB113F4B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F559-8FF3-4B87-B8AE-C34F51684C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1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8"/>
          <a:stretch/>
        </p:blipFill>
        <p:spPr>
          <a:xfrm>
            <a:off x="-24291" y="2"/>
            <a:ext cx="6882291" cy="18734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7"/>
          <a:stretch/>
        </p:blipFill>
        <p:spPr>
          <a:xfrm>
            <a:off x="0" y="6660232"/>
            <a:ext cx="6885384" cy="72008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4624" y="1910600"/>
            <a:ext cx="6816469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INFORMACION IMPORTANTE</a:t>
            </a:r>
          </a:p>
          <a:p>
            <a:pPr algn="ctr"/>
            <a:endParaRPr lang="es-CO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 smtClean="0">
                <a:latin typeface="Arial" pitchFamily="34" charset="0"/>
                <a:cs typeface="Arial" pitchFamily="34" charset="0"/>
              </a:rPr>
              <a:t>COMPAÑEROS DEL SDEYMA POR FAVOR TENER EN CUENTA PARA MAÑANA 3 DE JULIO.</a:t>
            </a:r>
          </a:p>
          <a:p>
            <a:endParaRPr lang="es-C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1. HORARIOS DE LAS JORNADAS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   Jornada Mañana de 7:30 a.m. a 12: 30 p.m.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   Jornada Tarde: 12:30 p.m. a 5:00 p.m.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2. PUNTO DE ENCUENTRO DE INICIO: CASA CHITASUGA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HORA: 7:30 a.m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4. CODIGO DE VESTUARIO: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Camiseta Negra institucional, jean, zapatos cómodos.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5. ELEMENTOS NECESARIOS PARA LA JORNADA: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Llevar esfero negro, lápiz negro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o portaminas  y un cuaderno o carpeta para apoyar la planilla.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6. MATERIAL QUE SE VA ENTREGAR POR CADA PUNTO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: 50 BOLSAS  ECOAMIGABLES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y 2 planillas para diligenciamiento.</a:t>
            </a:r>
          </a:p>
          <a:p>
            <a:r>
              <a:rPr lang="es-CO" sz="12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DILIGENCIAMIENTO DE PLANILLA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debe ir diligenciada de acuerdo al número de  bolsas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entregadas por persona, la cantidad se escribe en lápiz, fuera de la planilla  frente al Nombre.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6. LIMITACIONES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: No entregar mas de una bolsa por usuario independiente si  la persona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entregue  mas de 15 bolsas. No Abandonar el punto asignado hasta terminar la jornada.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7. EVIDENCIAS FOTOGRAFICAS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: Tomar 3 fotografías de evidencia de entrega por cada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jornada en cada punto, enviarlas al grupo de la secretaría.</a:t>
            </a:r>
          </a:p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8. FIN DE LA JORNADA Y ENTREGA DE PLANILLAS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:  CASA CHITASUGA una vez  termine 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la jornada.</a:t>
            </a:r>
          </a:p>
          <a:p>
            <a:r>
              <a:rPr lang="es-CO" sz="12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s-CO" sz="1200" b="1" dirty="0" smtClean="0">
                <a:latin typeface="Arial" pitchFamily="34" charset="0"/>
                <a:cs typeface="Arial" pitchFamily="34" charset="0"/>
              </a:rPr>
              <a:t>. Coordinadora de la Jornada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:  Gloria Mora Cel.3103041034.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  Apoyo e inquietudes:  Laura Romero Cel.3214933811</a:t>
            </a:r>
          </a:p>
        </p:txBody>
      </p:sp>
    </p:spTree>
    <p:extLst>
      <p:ext uri="{BB962C8B-B14F-4D97-AF65-F5344CB8AC3E}">
        <p14:creationId xmlns:p14="http://schemas.microsoft.com/office/powerpoint/2010/main" val="273458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8"/>
          <a:stretch/>
        </p:blipFill>
        <p:spPr>
          <a:xfrm>
            <a:off x="-24291" y="2"/>
            <a:ext cx="6882291" cy="1873431"/>
          </a:xfrm>
          <a:prstGeom prst="rect">
            <a:avLst/>
          </a:prstGeom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24622"/>
              </p:ext>
            </p:extLst>
          </p:nvPr>
        </p:nvGraphicFramePr>
        <p:xfrm>
          <a:off x="44624" y="2317229"/>
          <a:ext cx="679132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Hoja de cálculo" r:id="rId4" imgW="6791498" imgH="3191027" progId="Excel.Sheet.12">
                  <p:embed/>
                </p:oleObj>
              </mc:Choice>
              <mc:Fallback>
                <p:oleObj name="Hoja de cálculo" r:id="rId4" imgW="6791498" imgH="31910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24" y="2317229"/>
                        <a:ext cx="6791325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7"/>
          <a:stretch/>
        </p:blipFill>
        <p:spPr>
          <a:xfrm>
            <a:off x="-27384" y="5580112"/>
            <a:ext cx="6885384" cy="7200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08720" y="1873433"/>
            <a:ext cx="504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PUNTOS Y DISTRIBUCION DE PERSONAL LOGISTICO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86387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8"/>
          <a:stretch/>
        </p:blipFill>
        <p:spPr>
          <a:xfrm>
            <a:off x="-24291" y="2"/>
            <a:ext cx="6882291" cy="1873431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44624" y="1910600"/>
            <a:ext cx="6816469" cy="4555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REUNIÓN ENTREGA DE MATERIAL</a:t>
            </a: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El pasado sábado 3 de julio, nos unimos a la celebración del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dia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Internacional libre de bolsas plásticas, mediante una jornada que dio inició a la CAMPAÑA TENJO VERDE SIN BOLSAS.</a:t>
            </a:r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El objetivo era recolectar bolsas plásticas de diferentes empaques, a manera de canje entregábamos una bolsa de material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ecoamigable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Logramos recolectar 2800 bolsas plásticas, que fueron depositadas en contenedores plásticos, los cuales se encuentran en la sede de UMATA.</a:t>
            </a:r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Dado que a ustedes como asociaciones les corresponde ese material, realizaremos una reunión para la respectiva entrega.</a:t>
            </a:r>
          </a:p>
          <a:p>
            <a:pPr algn="ctr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MIERCOLES : 7 de Julio de 2021</a:t>
            </a: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HORA: 2:00 P.M.</a:t>
            </a: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LUGAR: Sede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Umata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Tenjo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Contacto: Gloria Mora cel.3103041034.</a:t>
            </a:r>
            <a:endParaRPr lang="es-CO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7"/>
          <a:stretch/>
        </p:blipFill>
        <p:spPr>
          <a:xfrm>
            <a:off x="44624" y="6447110"/>
            <a:ext cx="68853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8"/>
          <a:stretch/>
        </p:blipFill>
        <p:spPr>
          <a:xfrm>
            <a:off x="14100" y="0"/>
            <a:ext cx="6882291" cy="1873431"/>
          </a:xfrm>
          <a:prstGeom prst="rect">
            <a:avLst/>
          </a:prstGeom>
        </p:spPr>
      </p:pic>
      <p:pic>
        <p:nvPicPr>
          <p:cNvPr id="3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7"/>
          <a:stretch/>
        </p:blipFill>
        <p:spPr>
          <a:xfrm>
            <a:off x="0" y="6156176"/>
            <a:ext cx="6885384" cy="7200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8973" y="1873431"/>
            <a:ext cx="4877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DATOS OFICIALES  </a:t>
            </a:r>
          </a:p>
          <a:p>
            <a:pPr algn="ctr"/>
            <a:r>
              <a:rPr lang="es-MX" sz="2400" b="1" dirty="0" smtClean="0"/>
              <a:t>CAMPAÑA TENJO VERDE SIN BOLSAS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44" y="2733884"/>
            <a:ext cx="4005000" cy="199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82" y="5004048"/>
            <a:ext cx="4005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2" y="6743368"/>
            <a:ext cx="2823937" cy="209379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14168"/>
          <a:stretch/>
        </p:blipFill>
        <p:spPr>
          <a:xfrm>
            <a:off x="5162153" y="6743368"/>
            <a:ext cx="1372160" cy="209379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75" t="-271" r="-675" b="31500"/>
          <a:stretch/>
        </p:blipFill>
        <p:spPr>
          <a:xfrm>
            <a:off x="3212976" y="6743368"/>
            <a:ext cx="1749660" cy="213914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606" y="3713102"/>
            <a:ext cx="2677697" cy="2773973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78" y="2895167"/>
            <a:ext cx="2311289" cy="3676223"/>
          </a:xfrm>
          <a:prstGeom prst="rect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</p:pic>
      <p:sp>
        <p:nvSpPr>
          <p:cNvPr id="14" name="CuadroTexto 13"/>
          <p:cNvSpPr txBox="1"/>
          <p:nvPr/>
        </p:nvSpPr>
        <p:spPr>
          <a:xfrm>
            <a:off x="-7164" y="1780559"/>
            <a:ext cx="684316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ahnschrift SemiBold" panose="020B0502040204020203" pitchFamily="34" charset="0"/>
              </a:rPr>
              <a:t>           RECONOCIMIENTO ESPECIAL               </a:t>
            </a:r>
          </a:p>
          <a:p>
            <a:pPr algn="ctr"/>
            <a:r>
              <a:rPr lang="es-MX" dirty="0" smtClean="0">
                <a:latin typeface="Bahnschrift SemiBold" panose="020B0502040204020203" pitchFamily="34" charset="0"/>
              </a:rPr>
              <a:t>      </a:t>
            </a:r>
            <a:r>
              <a:rPr lang="es-MX" sz="2400" dirty="0" smtClean="0">
                <a:latin typeface="Bahnschrift SemiBold" panose="020B0502040204020203" pitchFamily="34" charset="0"/>
              </a:rPr>
              <a:t>SANDRA JIMENEZ, WILLIAM RODRIGUEZ, MIGUEL ROJAS, SERGIO ESCOBAR</a:t>
            </a:r>
            <a:endParaRPr lang="es-CO" sz="2400" dirty="0">
              <a:latin typeface="Bahnschrift SemiBold" panose="020B0502040204020203" pitchFamily="34" charset="0"/>
            </a:endParaRP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8"/>
          <a:stretch/>
        </p:blipFill>
        <p:spPr>
          <a:xfrm>
            <a:off x="-24291" y="-33388"/>
            <a:ext cx="6882291" cy="187343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724486" y="2946885"/>
            <a:ext cx="4103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su sentido del humor, plan de choque y estrategias para activar el canje, a pesar de la falta de perifoneo y No difusión en el sector. 502 bolsas recogidas.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4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8"/>
          <a:stretch/>
        </p:blipFill>
        <p:spPr>
          <a:xfrm>
            <a:off x="-24291" y="-33388"/>
            <a:ext cx="6882291" cy="18734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840043"/>
            <a:ext cx="6858000" cy="2308324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endParaRPr lang="es-MX" sz="3600" b="1" dirty="0" smtClean="0"/>
          </a:p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MUCHAS GRACIAS A TODOS</a:t>
            </a:r>
          </a:p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LOGRAMOS LA META </a:t>
            </a:r>
            <a:r>
              <a:rPr lang="es-MX" sz="2400" b="1" dirty="0" smtClean="0">
                <a:solidFill>
                  <a:schemeClr val="bg1"/>
                </a:solidFill>
              </a:rPr>
              <a:t>(3000)</a:t>
            </a:r>
          </a:p>
          <a:p>
            <a:pPr algn="ctr"/>
            <a:r>
              <a:rPr lang="es-MX" sz="3600" b="1" dirty="0" smtClean="0"/>
              <a:t> </a:t>
            </a:r>
            <a:endParaRPr lang="es-CO" sz="3600" b="1" dirty="0" smtClean="0"/>
          </a:p>
        </p:txBody>
      </p:sp>
      <p:pic>
        <p:nvPicPr>
          <p:cNvPr id="1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7"/>
          <a:stretch/>
        </p:blipFill>
        <p:spPr>
          <a:xfrm>
            <a:off x="-27384" y="4148367"/>
            <a:ext cx="68853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3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457</Words>
  <Application>Microsoft Office PowerPoint</Application>
  <PresentationFormat>Presentación en pantalla (4:3)</PresentationFormat>
  <Paragraphs>46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Bahnschrift SemiBold</vt:lpstr>
      <vt:lpstr>Calibri</vt:lpstr>
      <vt:lpstr>Times New Roman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CONTRATISTAS</dc:creator>
  <cp:lastModifiedBy>Rey Mora</cp:lastModifiedBy>
  <cp:revision>19</cp:revision>
  <dcterms:created xsi:type="dcterms:W3CDTF">2021-07-02T14:43:04Z</dcterms:created>
  <dcterms:modified xsi:type="dcterms:W3CDTF">2021-07-06T20:23:29Z</dcterms:modified>
</cp:coreProperties>
</file>