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99" r:id="rId5"/>
    <p:sldId id="260" r:id="rId6"/>
    <p:sldId id="300" r:id="rId7"/>
    <p:sldId id="301" r:id="rId8"/>
    <p:sldId id="302" r:id="rId9"/>
    <p:sldId id="267" r:id="rId10"/>
    <p:sldId id="264" r:id="rId11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9D3A9-0BB8-4027-80AD-76D2D19E6B28}" type="datetimeFigureOut">
              <a:rPr lang="es-CO" smtClean="0"/>
              <a:t>7/11/2023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773A-376D-44AC-AF15-C69C5DA0B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89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B5C21-10CE-44D5-BEBC-165C7FC59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4445BE-8D68-4F04-9826-62F76A32E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5FDF64-AFEC-4912-A5A2-26D88A26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E43C6-114A-4BE2-93F7-766919FC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219D-873B-42CA-BA46-E8C8C4EC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9437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FB76C-A391-4728-B9BC-3AA289BC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2B57F9-FEA9-4F4F-8AD4-F411BDE38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8C1D1-6752-4EDA-BBDA-5B55A9B4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7F37C7-D178-430C-A6ED-9DE57F6E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807DC2-0994-4E13-B10D-56AD1612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0821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628F7F-4740-4CDC-8080-826053C1E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FD905A-11BC-4283-87F4-AAA0718B8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10DE6-7B45-4FB4-BD9C-327A3528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762B-42AE-45EA-842A-9A54C49B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DDE97-0B79-4E25-8008-640F89C1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0597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FE26F-D085-4059-9132-B3BACDCF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30469-3694-4EDC-8F46-AED49428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F31CDA-F601-4B08-8762-8A19B6FC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2C5F82-3D5A-43F9-BC3B-087F53DE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27E20-BD9B-4DBF-A3E8-1EAA786C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4890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F0EB5-0743-4B80-8C6C-23F72627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D676C-E57C-4CD3-8EC6-64D6C5E6A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A59B3-09FD-4CA3-99B1-9D53669A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017283-1C13-441C-AE99-277D6608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D82F07-B8E7-4E5C-BC86-26347A47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479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E30F8-50D1-40E0-8129-DB9D590E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0B8AAD-B656-454B-9E82-49646C04D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5E246A-D573-4A77-8789-98B037C10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D2DA77-595B-411C-9B41-8AED15A9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559A2D-E9C3-4E50-AAF9-39C06E65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8674D2-09EB-457D-86AB-EA7FDF2F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849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E9AAB-C994-4EBF-AF07-613B6114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D5B801-8957-452A-95E4-3AE586A45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9EE78C-6A4C-4CCD-B2F8-AEB979257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9E1EF8-DAAA-4214-BCD8-2624585E1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CFC070-FE29-450B-8FBA-EB41B77BD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8ABDCF-0D39-4A34-9BF3-07283BBC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2E8A86-3DC7-4952-95FA-6E2113A6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1BF404-2852-49AE-9E2F-C546B95F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460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D70B8-86E3-476D-9F28-8FA5E50A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D9EAB1-5A01-4DCC-8491-DA7207D9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7777D3-054F-4161-B6E1-786B4340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26785A-8DE1-4DE3-9BB1-5665E2F4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3740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64766B-7773-401C-8EC8-7DE6172A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531405-4B47-45F3-A014-AA34DBEF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073806-7F56-48B3-96F5-97618AA3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276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4D919-F787-4DA9-9377-0218C565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18226-868C-4FFA-8547-9CB15173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B722A5-1800-41FC-82C0-DA7C77E0F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4EB399-F1E3-4DA3-B4CD-363BDC5D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AE574-C3BE-4EB2-AB22-D6FED2EE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7F3E8B-5851-46FF-9A7F-2F888CA6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2678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760D9-5978-4B5E-A4D1-FF5B5010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3B3F18-5C2A-4915-BBC4-F8BBADE60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BEB5B5-B9F6-4917-9B1C-E5A7BDFF7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0BA3E8-AC76-45BB-8DBD-C494D902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E3457C-BB84-45EC-812F-021CA8C0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72DA1-A097-40D4-B5D3-A578726E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2747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50EAA6-ED3B-42E3-A4DE-26ADCC88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F3A557-1268-41D0-9C5A-75032001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1BD53-07D8-49EF-9586-640357D82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05B2-5763-424D-9675-226FDFF82C0D}" type="datetimeFigureOut">
              <a:rPr lang="es-419" smtClean="0"/>
              <a:t>7/11/2023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FF369-D34E-45CD-90BC-F37D1136A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4C3FA3-B66B-4B7B-BB77-E07862A28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B52FC8C-E9A4-4D87-8A5E-1BEE15D717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92000" cy="6858000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2FF5E09-663F-8962-4BAC-ECE287E0D7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19" y="5352181"/>
            <a:ext cx="2401781" cy="15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7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AE4D64-36CC-8A47-BF48-924AC5C24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AE4D64-36CC-8A47-BF48-924AC5C24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80EC064C-5EDF-CBBE-E32A-586057E0F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>
            <a:extLst>
              <a:ext uri="{FF2B5EF4-FFF2-40B4-BE49-F238E27FC236}">
                <a16:creationId xmlns:a16="http://schemas.microsoft.com/office/drawing/2014/main" id="{090D1E94-F4B0-4916-8D0E-2327CBB1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551" y="1616324"/>
            <a:ext cx="9328898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ACUERDO 010 DE 2021 “POR MEDIO DEL CUAL SE CREA, ADOPTA, ESTABLECE Y ORGANIZA EL CONSEJO AMBIENTAL MUNICIPAL (CAM) Y EL SISTEMA DE GESTIÓN AMBIENTAL MUNICIPAL (SIGAM) EN EL MUNICIPIO DE FUNZA CUNDINAMARCA Y SE DICTAN OTRAS DISPOSICIONES”</a:t>
            </a:r>
          </a:p>
        </p:txBody>
      </p:sp>
    </p:spTree>
    <p:extLst>
      <p:ext uri="{BB962C8B-B14F-4D97-AF65-F5344CB8AC3E}">
        <p14:creationId xmlns:p14="http://schemas.microsoft.com/office/powerpoint/2010/main" val="278828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741" y="1788775"/>
            <a:ext cx="10515600" cy="328045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b="0" i="0" dirty="0">
                <a:effectLst/>
                <a:latin typeface="Century Gothic" panose="020B0502020202020204" pitchFamily="34" charset="0"/>
              </a:rPr>
              <a:t>Verificación de quórum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0" i="0" dirty="0">
                <a:effectLst/>
                <a:latin typeface="Century Gothic" panose="020B0502020202020204" pitchFamily="34" charset="0"/>
              </a:rPr>
              <a:t>Aprobación acta anterior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0" i="0" dirty="0">
                <a:effectLst/>
                <a:latin typeface="Century Gothic" panose="020B0502020202020204" pitchFamily="34" charset="0"/>
              </a:rPr>
              <a:t>Aprobación Propuesta actualización Acuerdo 010 de 2021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0" i="0" dirty="0">
                <a:effectLst/>
                <a:latin typeface="Century Gothic" panose="020B0502020202020204" pitchFamily="34" charset="0"/>
              </a:rPr>
              <a:t>Proposiciones y varios</a:t>
            </a:r>
          </a:p>
        </p:txBody>
      </p:sp>
      <p:sp>
        <p:nvSpPr>
          <p:cNvPr id="7" name="CuadroTexto 2">
            <a:extLst>
              <a:ext uri="{FF2B5EF4-FFF2-40B4-BE49-F238E27FC236}">
                <a16:creationId xmlns:a16="http://schemas.microsoft.com/office/drawing/2014/main" id="{EE3D44DE-29DE-4947-B5D3-B9C932CC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033" y="502809"/>
            <a:ext cx="8618096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9pPr>
          </a:lstStyle>
          <a:p>
            <a:pPr algn="ctr">
              <a:defRPr/>
            </a:pPr>
            <a:r>
              <a:rPr lang="es-CO" altLang="es-ES_tradnl" sz="2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ORDEN DEL DÍA</a:t>
            </a:r>
            <a:endParaRPr lang="es-ES_tradnl" altLang="es-ES_tradnl" sz="2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8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2">
            <a:extLst>
              <a:ext uri="{FF2B5EF4-FFF2-40B4-BE49-F238E27FC236}">
                <a16:creationId xmlns:a16="http://schemas.microsoft.com/office/drawing/2014/main" id="{090D1E94-F4B0-4916-8D0E-2327CBB1F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926" y="484879"/>
            <a:ext cx="8618096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9pPr>
          </a:lstStyle>
          <a:p>
            <a:pPr algn="ctr">
              <a:defRPr/>
            </a:pPr>
            <a:r>
              <a:rPr lang="es-CO" altLang="es-ES_tradnl" sz="2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1. LLAMADO A LISTA Y VERIFICACION DEL QUORUM</a:t>
            </a:r>
            <a:endParaRPr lang="es-ES_tradnl" altLang="es-ES_tradnl" sz="2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21225" y="1174477"/>
            <a:ext cx="76632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600" dirty="0"/>
              <a:t>Alcalde Municipal o su delegado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Secretario de Ambiente y Bienestar Animal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Secretario de Gobierno o su delegado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Secretario de Planeación y Ordenamiento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Secretaria de Salud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Secretario de Infraestructura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Secretario de Movilidad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Secretaria de Educación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Secretario de Desarrollo Social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Empresa Municipal de Acueducto, Alcantarillado y Aseo – EMAAF 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El Director Centro Cultural Bacatá o su delegado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600" dirty="0"/>
              <a:t>Un delegado de la Corporación Concejo Municipal</a:t>
            </a:r>
          </a:p>
        </p:txBody>
      </p:sp>
    </p:spTree>
    <p:extLst>
      <p:ext uri="{BB962C8B-B14F-4D97-AF65-F5344CB8AC3E}">
        <p14:creationId xmlns:p14="http://schemas.microsoft.com/office/powerpoint/2010/main" val="270603185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26CB92E5-070C-43FE-9CFD-F37E0B65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831" y="488014"/>
            <a:ext cx="8914603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9pPr>
          </a:lstStyle>
          <a:p>
            <a:pPr algn="ctr">
              <a:defRPr/>
            </a:pPr>
            <a:r>
              <a:rPr lang="es-CO" altLang="es-ES_tradnl" sz="2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2. PROPUESTA ACTUALIZACIÓN ACUERDO 010 DE 2011</a:t>
            </a:r>
            <a:endParaRPr lang="es-ES_tradnl" altLang="es-ES_tradnl" sz="2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E7C4347-4C50-4381-908E-0ED447F4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858" y="1380566"/>
            <a:ext cx="9847729" cy="48235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b="1" dirty="0"/>
              <a:t>Conformación del SIGAM (Funciones):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Despacho del Alcalde.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Secretaría de Ambiente y Bienestar Animal o quien haga sus veces.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Secretaría de Gobierno o quien haga sus veces. 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Secretaría de Seguridad, Convivencia y Orden Público o quien haga sus veces.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Secretaría de Planeación y Ordenamiento Territorial o quien haga sus veces.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Secretaría de Salud o quien haga sus veces. 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Secretaría de Educación o quien haga sus veces. 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Secretaria de Movilidad o quien haga sus veces.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Secretaria de Infraestructura o quien haga sus veces.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Secretaria de Desarrollo Económico y Competitividad o quien haga sus veces. 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Secretaria de Hacienda o quien haga sus veces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Gerencia del Buen Gobierno o quien haga sus veces.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Centro Cultural Bacatá o quien haga sus veces.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Empresa Municipal de Acueducto, Alcantarillado y Aseo de Funza EMAAF o quien haga sus veces</a:t>
            </a:r>
            <a:r>
              <a:rPr lang="es-CO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C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50219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E7C4347-4C50-4381-908E-0ED447F4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135" y="1017214"/>
            <a:ext cx="9847729" cy="4823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Conformación del CAM: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Alcalde Municipal o su delegado quien lo presidirá,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Ambiente y Bienestar Animal o su delegado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Planeación y Ordenamiento Territorial o su delegado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Salud o su delegado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Movilidad o su delegado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Gobierno o su delegado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Seguridad, Convivencia y Orden Público o su delegado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Educación o su delegado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Desarrollo Económico y competitividad o su delegado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Infraestructura o su delegado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Secretario (a) de Hacienda o su delegado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(la) Gerente de Buen Gobierno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14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2362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E7C4347-4C50-4381-908E-0ED447F4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858" y="1380566"/>
            <a:ext cx="9847729" cy="482357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Director (a) del Centro cultural Bacatá o su delegado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(la) Gerente de la Empresa de Acueducto y Alcantarillado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(a) representante de las ONG.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(a) representante de las Juntas de Acción Comunal.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(a) representante de las entidades de educación ambiental.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(a) representante del CMDR consejo municipal de desarrollo rural.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(a) representante de la plataforma de juventudes o concejo municipal de juventudes.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coordinador (a) del CMGRD consejo municipal para la gestión del riesgo de desastres.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delegado (a) de La Corporación Concejo Municipal.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endParaRPr lang="es-MX" sz="14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s-MX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Nota: </a:t>
            </a:r>
            <a:r>
              <a:rPr lang="es-MX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Invitado permanente</a:t>
            </a:r>
            <a:r>
              <a:rPr lang="es-MX" sz="1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Corporación Autónoma Regional de Cundinamarca - CAR</a:t>
            </a:r>
            <a:endParaRPr lang="es-MX" sz="14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endParaRPr lang="es-MX" sz="14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8191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26CB92E5-070C-43FE-9CFD-F37E0B65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50" y="653862"/>
            <a:ext cx="86180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</a:defRPr>
            </a:lvl9pPr>
          </a:lstStyle>
          <a:p>
            <a:pPr algn="ctr">
              <a:defRPr/>
            </a:pPr>
            <a:r>
              <a:rPr lang="es-CO" altLang="es-ES_tradnl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4. PROPOSICIONES Y VARIOS</a:t>
            </a:r>
            <a:endParaRPr lang="es-ES_tradnl" altLang="es-ES_tradnl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75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560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YRodriguezD</dc:creator>
  <cp:lastModifiedBy>Sergio Antonio Molina Sanchez</cp:lastModifiedBy>
  <cp:revision>18</cp:revision>
  <dcterms:modified xsi:type="dcterms:W3CDTF">2023-11-07T17:31:40Z</dcterms:modified>
</cp:coreProperties>
</file>