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FDDFE0-2A25-487A-A0F9-BC16B30E7C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0F3D235-90A2-4009-8ADB-AC80C0CD97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3E3FD4-8336-4955-8539-F54DB4FDB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91808-E487-48A4-9DAD-DBE3495D7D8C}" type="datetimeFigureOut">
              <a:rPr lang="es-MX" smtClean="0"/>
              <a:t>09/04/2021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E6CE5C-098F-4A26-870D-CAD6FF498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142EF6-307F-4F3E-9D6A-E5D49921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2AEC0-A3D5-4633-8E97-2BBD43EC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3439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F8DFBD-D956-495D-AFA4-D6101576E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BD12731-BB95-4E57-B4BE-2CD2DBC73B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75D883-FCD0-4F14-ADAC-77103BDAB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91808-E487-48A4-9DAD-DBE3495D7D8C}" type="datetimeFigureOut">
              <a:rPr lang="es-MX" smtClean="0"/>
              <a:t>09/04/2021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A9639A7-B83F-4612-B205-25BAFF83D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2588B6-588B-4F95-88EF-4729BE93F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2AEC0-A3D5-4633-8E97-2BBD43EC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926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504FE2A-4647-4BC5-AA1C-B11BE8746F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1317E25-C234-415F-94D9-D32D61950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AAF2A8-C09B-451B-9195-AB3DD949E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91808-E487-48A4-9DAD-DBE3495D7D8C}" type="datetimeFigureOut">
              <a:rPr lang="es-MX" smtClean="0"/>
              <a:t>09/04/2021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0A8939-74C5-4982-A03F-7479017DA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49B68E-8D37-4FC7-AC38-D79EB6351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2AEC0-A3D5-4633-8E97-2BBD43EC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769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3ECDC-358B-4008-8DA0-FCA04019C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1FFF22-7383-4FBB-9954-F394DE5CD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329414-BCF0-4D87-8670-C8E17A17F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91808-E487-48A4-9DAD-DBE3495D7D8C}" type="datetimeFigureOut">
              <a:rPr lang="es-MX" smtClean="0"/>
              <a:t>09/04/2021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62AD4D-0643-4645-8597-6FC5128DB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6821A3-2253-4407-A034-A5590C5DA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2AEC0-A3D5-4633-8E97-2BBD43EC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4883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E5157F-163F-4FD5-95D9-4D72BB36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9D1B33D-180A-4592-981C-F5E37DC33D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A68B39-908A-4DAF-826E-E02C06C46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91808-E487-48A4-9DAD-DBE3495D7D8C}" type="datetimeFigureOut">
              <a:rPr lang="es-MX" smtClean="0"/>
              <a:t>09/04/2021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F2756E-2E05-4D8B-9C6B-36674BB6C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E59554-ACF3-463B-9B8F-897554683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2AEC0-A3D5-4633-8E97-2BBD43EC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3064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2A730E-5EE9-46E7-AA99-E51935CBA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0770B0-7214-448A-A7D0-8283339DBE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4A229FA-FCE3-43F8-8509-6358F2CBE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69B413-D2BA-4EFB-AADD-312651158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91808-E487-48A4-9DAD-DBE3495D7D8C}" type="datetimeFigureOut">
              <a:rPr lang="es-MX" smtClean="0"/>
              <a:t>09/04/2021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76A6A0B-E60E-4434-93DC-B1C3673AA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572CE36-8450-48B5-A156-0E5D7CBDD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2AEC0-A3D5-4633-8E97-2BBD43EC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716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2E3AF7-DE58-4BD9-AF7C-5632E051F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8DFAF91-766E-48F8-B295-6291DE379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60B7A5E-5F5D-4B04-8DDD-07952A966C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7F57102-A610-44BE-B1EA-B878E8CE40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03F92DD-C4DC-4C7B-A522-8BCDED5EE6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B30CAAD-1FD0-43BB-98CE-7A39E3AE0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91808-E487-48A4-9DAD-DBE3495D7D8C}" type="datetimeFigureOut">
              <a:rPr lang="es-MX" smtClean="0"/>
              <a:t>09/04/2021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7C907DD-5C2A-4662-9A38-2B267182A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5DE2943-FFCE-4D80-A5E2-4DAF32BCC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2AEC0-A3D5-4633-8E97-2BBD43EC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7001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1ADB8B-E8E8-4A8A-ACD8-B93868DD6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5A8ABC3-D0E9-4E17-AD36-90979F1A7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91808-E487-48A4-9DAD-DBE3495D7D8C}" type="datetimeFigureOut">
              <a:rPr lang="es-MX" smtClean="0"/>
              <a:t>09/04/2021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7835BF8-43F0-46E8-8C25-C81CB51A0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12F3995-4139-4325-BB9A-5E551FB5D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2AEC0-A3D5-4633-8E97-2BBD43EC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4729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A628048-32F6-4153-AB8A-EC3C548CB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91808-E487-48A4-9DAD-DBE3495D7D8C}" type="datetimeFigureOut">
              <a:rPr lang="es-MX" smtClean="0"/>
              <a:t>09/04/2021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9F1CE84-A409-4621-B48D-BBC6EA516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B4336AC-6490-438A-A89F-05AD10C73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2AEC0-A3D5-4633-8E97-2BBD43EC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8779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04EDE7-6CCF-43DA-8FFD-5CDF38471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45A963E-FC5A-45A4-9328-6425B5BE5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B4ECAD6-E724-4B11-B97C-6A4EC624F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9988E85-2721-42C8-B6EA-C72FF3B2A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91808-E487-48A4-9DAD-DBE3495D7D8C}" type="datetimeFigureOut">
              <a:rPr lang="es-MX" smtClean="0"/>
              <a:t>09/04/2021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2999AC5-7860-4565-A518-AA72F5705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5C5F9CB-077C-4DB0-8442-8CB3903EB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2AEC0-A3D5-4633-8E97-2BBD43EC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5459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94D347-8B18-4FD7-9E91-CAE0A01F2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E8EC051-CECA-4A3E-A951-31E2C2300E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CF25B3A-B9AD-41FE-8F54-D97F65AB2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7B752A4-8DC9-4BAF-9132-AD240F7D2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91808-E487-48A4-9DAD-DBE3495D7D8C}" type="datetimeFigureOut">
              <a:rPr lang="es-MX" smtClean="0"/>
              <a:t>09/04/2021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C93DA40-7861-40DB-A934-1CF623A66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1C7D26F-495F-4C42-AACC-C9CED8DD1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2AEC0-A3D5-4633-8E97-2BBD43EC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4756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DC7A262-4918-4E83-9FA6-2B8011FE3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F5F39EC-1D49-4F66-8D05-E62DF4C0A7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A443C3-365C-4E92-9491-E24871D077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91808-E487-48A4-9DAD-DBE3495D7D8C}" type="datetimeFigureOut">
              <a:rPr lang="es-MX" smtClean="0"/>
              <a:t>09/04/2021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3FF212-0312-4277-B0B0-D50C02B82D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491C43-40D6-4AC9-B882-F7246917D3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2AEC0-A3D5-4633-8E97-2BBD43EC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87240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4BF25B-A9BF-4B83-9528-25D7BECB91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24EEB8F-BD55-4038-9D27-D5942AF9E3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7E4A9B0-5585-4B1D-A0AD-524300EED2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0382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Alejandra Echeverry Cárdenas</dc:creator>
  <cp:lastModifiedBy>Maria Alejandra Echeverry Cárdenas</cp:lastModifiedBy>
  <cp:revision>2</cp:revision>
  <dcterms:created xsi:type="dcterms:W3CDTF">2021-04-09T16:43:00Z</dcterms:created>
  <dcterms:modified xsi:type="dcterms:W3CDTF">2021-04-09T18:56:18Z</dcterms:modified>
</cp:coreProperties>
</file>