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77" y="2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705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4595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8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0866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36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88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79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7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5888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258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7990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E0FD8-AE14-42FE-A600-C23085C26DCE}" type="datetimeFigureOut">
              <a:rPr lang="es-CO" smtClean="0"/>
              <a:t>09/09/2020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25275-7099-4812-B32E-DDE6E10431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156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42900"/>
            <a:ext cx="109728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8404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SOLSYS COLOMBIA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Rodriguez</dc:creator>
  <cp:lastModifiedBy>Andres Rodriguez</cp:lastModifiedBy>
  <cp:revision>1</cp:revision>
  <dcterms:created xsi:type="dcterms:W3CDTF">2020-09-09T20:14:29Z</dcterms:created>
  <dcterms:modified xsi:type="dcterms:W3CDTF">2020-09-09T20:17:11Z</dcterms:modified>
</cp:coreProperties>
</file>