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5"/>
  </p:notesMasterIdLst>
  <p:sldIdLst>
    <p:sldId id="256" r:id="rId2"/>
    <p:sldId id="469" r:id="rId3"/>
    <p:sldId id="476" r:id="rId4"/>
    <p:sldId id="475" r:id="rId5"/>
    <p:sldId id="477" r:id="rId6"/>
    <p:sldId id="486" r:id="rId7"/>
    <p:sldId id="267" r:id="rId8"/>
    <p:sldId id="268" r:id="rId9"/>
    <p:sldId id="269" r:id="rId10"/>
    <p:sldId id="272" r:id="rId11"/>
    <p:sldId id="487" r:id="rId12"/>
    <p:sldId id="492" r:id="rId13"/>
    <p:sldId id="478" r:id="rId14"/>
    <p:sldId id="287" r:id="rId15"/>
    <p:sldId id="286" r:id="rId16"/>
    <p:sldId id="479" r:id="rId17"/>
    <p:sldId id="279" r:id="rId18"/>
    <p:sldId id="480" r:id="rId19"/>
    <p:sldId id="489" r:id="rId20"/>
    <p:sldId id="485" r:id="rId21"/>
    <p:sldId id="493" r:id="rId22"/>
    <p:sldId id="266" r:id="rId23"/>
    <p:sldId id="488" r:id="rId24"/>
    <p:sldId id="494" r:id="rId25"/>
    <p:sldId id="495" r:id="rId26"/>
    <p:sldId id="481" r:id="rId27"/>
    <p:sldId id="270" r:id="rId28"/>
    <p:sldId id="483" r:id="rId29"/>
    <p:sldId id="271" r:id="rId30"/>
    <p:sldId id="484" r:id="rId31"/>
    <p:sldId id="490" r:id="rId32"/>
    <p:sldId id="491" r:id="rId33"/>
    <p:sldId id="285" r:id="rId34"/>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7" roundtripDataSignature="AMtx7mjPjxcZp2QprhKlAjZhQ5GpyU7g3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CA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9A4AD74-6E13-4F0D-8BFB-3748F0C893A5}">
  <a:tblStyle styleId="{99A4AD74-6E13-4F0D-8BFB-3748F0C893A5}"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BE57E41F-CDEE-48BE-AB65-DD7E6B89DFF3}"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51" autoAdjust="0"/>
    <p:restoredTop sz="93663" autoAdjust="0"/>
  </p:normalViewPr>
  <p:slideViewPr>
    <p:cSldViewPr snapToGrid="0">
      <p:cViewPr varScale="1">
        <p:scale>
          <a:sx n="80" d="100"/>
          <a:sy n="80" d="100"/>
        </p:scale>
        <p:origin x="936"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89"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87"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90"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a:extLst>
            <a:ext uri="{FF2B5EF4-FFF2-40B4-BE49-F238E27FC236}">
              <a16:creationId xmlns:a16="http://schemas.microsoft.com/office/drawing/2014/main" id="{6959CE52-CA69-BD5D-46B4-6F0F74FF63BB}"/>
            </a:ext>
          </a:extLst>
        </p:cNvPr>
        <p:cNvGrpSpPr/>
        <p:nvPr/>
      </p:nvGrpSpPr>
      <p:grpSpPr>
        <a:xfrm>
          <a:off x="0" y="0"/>
          <a:ext cx="0" cy="0"/>
          <a:chOff x="0" y="0"/>
          <a:chExt cx="0" cy="0"/>
        </a:xfrm>
      </p:grpSpPr>
      <p:sp>
        <p:nvSpPr>
          <p:cNvPr id="261" name="Google Shape;261;p36:notes">
            <a:extLst>
              <a:ext uri="{FF2B5EF4-FFF2-40B4-BE49-F238E27FC236}">
                <a16:creationId xmlns:a16="http://schemas.microsoft.com/office/drawing/2014/main" id="{7AF36587-DE95-A792-456F-E70269967815}"/>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2" name="Google Shape;262;p36:notes">
            <a:extLst>
              <a:ext uri="{FF2B5EF4-FFF2-40B4-BE49-F238E27FC236}">
                <a16:creationId xmlns:a16="http://schemas.microsoft.com/office/drawing/2014/main" id="{FF4F7029-0BE7-BE6F-EC8D-DD65A4B9266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37432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2" name="Google Shape;33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11"/>
        <p:cNvGrpSpPr/>
        <p:nvPr/>
      </p:nvGrpSpPr>
      <p:grpSpPr>
        <a:xfrm>
          <a:off x="0" y="0"/>
          <a:ext cx="0" cy="0"/>
          <a:chOff x="0" y="0"/>
          <a:chExt cx="0" cy="0"/>
        </a:xfrm>
      </p:grpSpPr>
      <p:sp>
        <p:nvSpPr>
          <p:cNvPr id="12" name="Google Shape;12;p1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74"/>
        <p:cNvGrpSpPr/>
        <p:nvPr/>
      </p:nvGrpSpPr>
      <p:grpSpPr>
        <a:xfrm>
          <a:off x="0" y="0"/>
          <a:ext cx="0" cy="0"/>
          <a:chOff x="0" y="0"/>
          <a:chExt cx="0" cy="0"/>
        </a:xfrm>
      </p:grpSpPr>
      <p:sp>
        <p:nvSpPr>
          <p:cNvPr id="75" name="Google Shape;75;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1"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1600" b="1" i="0">
                <a:solidFill>
                  <a:srgbClr val="FF0000"/>
                </a:solidFill>
                <a:latin typeface="Arial"/>
                <a:cs typeface="Arial"/>
              </a:defRPr>
            </a:lvl1pPr>
          </a:lstStyle>
          <a:p>
            <a:pPr marL="12700">
              <a:lnSpc>
                <a:spcPts val="1864"/>
              </a:lnSpc>
            </a:pPr>
            <a:r>
              <a:rPr dirty="0"/>
              <a:t>ALCALDE</a:t>
            </a:r>
            <a:r>
              <a:rPr spc="-5" dirty="0"/>
              <a:t> </a:t>
            </a:r>
            <a:r>
              <a:rPr dirty="0"/>
              <a:t>CAMPO</a:t>
            </a:r>
            <a:r>
              <a:rPr spc="-10" dirty="0"/>
              <a:t> </a:t>
            </a:r>
            <a:r>
              <a:rPr dirty="0"/>
              <a:t>ELIAS</a:t>
            </a:r>
            <a:r>
              <a:rPr spc="-10" dirty="0"/>
              <a:t> </a:t>
            </a:r>
            <a:r>
              <a:rPr dirty="0"/>
              <a:t>PRADA</a:t>
            </a:r>
            <a:r>
              <a:rPr spc="-80" dirty="0"/>
              <a:t> </a:t>
            </a:r>
            <a:r>
              <a:rPr dirty="0"/>
              <a:t>ORTIZ</a:t>
            </a:r>
            <a:r>
              <a:rPr spc="-40" dirty="0"/>
              <a:t> </a:t>
            </a:r>
            <a:r>
              <a:rPr dirty="0"/>
              <a:t>2024</a:t>
            </a:r>
            <a:r>
              <a:rPr spc="-25" dirty="0"/>
              <a:t> </a:t>
            </a:r>
            <a:r>
              <a:rPr dirty="0"/>
              <a:t>-</a:t>
            </a:r>
            <a:r>
              <a:rPr spc="-50" dirty="0"/>
              <a:t> </a:t>
            </a:r>
            <a:r>
              <a:rPr spc="-20" dirty="0"/>
              <a:t>2027</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9/25/2025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2339692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17"/>
        <p:cNvGrpSpPr/>
        <p:nvPr/>
      </p:nvGrpSpPr>
      <p:grpSpPr>
        <a:xfrm>
          <a:off x="0" y="0"/>
          <a:ext cx="0" cy="0"/>
          <a:chOff x="0" y="0"/>
          <a:chExt cx="0" cy="0"/>
        </a:xfrm>
      </p:grpSpPr>
      <p:sp>
        <p:nvSpPr>
          <p:cNvPr id="18" name="Google Shape;18;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23"/>
        <p:cNvGrpSpPr/>
        <p:nvPr/>
      </p:nvGrpSpPr>
      <p:grpSpPr>
        <a:xfrm>
          <a:off x="0" y="0"/>
          <a:ext cx="0" cy="0"/>
          <a:chOff x="0" y="0"/>
          <a:chExt cx="0" cy="0"/>
        </a:xfrm>
      </p:grpSpPr>
      <p:sp>
        <p:nvSpPr>
          <p:cNvPr id="24" name="Google Shape;24;p1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29"/>
        <p:cNvGrpSpPr/>
        <p:nvPr/>
      </p:nvGrpSpPr>
      <p:grpSpPr>
        <a:xfrm>
          <a:off x="0" y="0"/>
          <a:ext cx="0" cy="0"/>
          <a:chOff x="0" y="0"/>
          <a:chExt cx="0" cy="0"/>
        </a:xfrm>
      </p:grpSpPr>
      <p:sp>
        <p:nvSpPr>
          <p:cNvPr id="30" name="Google Shape;30;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36"/>
        <p:cNvGrpSpPr/>
        <p:nvPr/>
      </p:nvGrpSpPr>
      <p:grpSpPr>
        <a:xfrm>
          <a:off x="0" y="0"/>
          <a:ext cx="0" cy="0"/>
          <a:chOff x="0" y="0"/>
          <a:chExt cx="0" cy="0"/>
        </a:xfrm>
      </p:grpSpPr>
      <p:sp>
        <p:nvSpPr>
          <p:cNvPr id="37" name="Google Shape;37;p1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45"/>
        <p:cNvGrpSpPr/>
        <p:nvPr/>
      </p:nvGrpSpPr>
      <p:grpSpPr>
        <a:xfrm>
          <a:off x="0" y="0"/>
          <a:ext cx="0" cy="0"/>
          <a:chOff x="0" y="0"/>
          <a:chExt cx="0" cy="0"/>
        </a:xfrm>
      </p:grpSpPr>
      <p:sp>
        <p:nvSpPr>
          <p:cNvPr id="46" name="Google Shape;46;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1"/>
        <p:cNvGrpSpPr/>
        <p:nvPr/>
      </p:nvGrpSpPr>
      <p:grpSpPr>
        <a:xfrm>
          <a:off x="0" y="0"/>
          <a:ext cx="0" cy="0"/>
          <a:chOff x="0" y="0"/>
          <a:chExt cx="0" cy="0"/>
        </a:xfrm>
      </p:grpSpPr>
      <p:sp>
        <p:nvSpPr>
          <p:cNvPr id="62" name="Google Shape;62;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0"/>
          <p:cNvSpPr>
            <a:spLocks noGrp="1"/>
          </p:cNvSpPr>
          <p:nvPr>
            <p:ph type="pic" idx="2"/>
          </p:nvPr>
        </p:nvSpPr>
        <p:spPr>
          <a:xfrm>
            <a:off x="5183188" y="987425"/>
            <a:ext cx="6172200" cy="4873625"/>
          </a:xfrm>
          <a:prstGeom prst="rect">
            <a:avLst/>
          </a:prstGeom>
          <a:noFill/>
          <a:ln>
            <a:noFill/>
          </a:ln>
        </p:spPr>
      </p:sp>
      <p:sp>
        <p:nvSpPr>
          <p:cNvPr id="64" name="Google Shape;64;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68"/>
        <p:cNvGrpSpPr/>
        <p:nvPr/>
      </p:nvGrpSpPr>
      <p:grpSpPr>
        <a:xfrm>
          <a:off x="0" y="0"/>
          <a:ext cx="0" cy="0"/>
          <a:chOff x="0" y="0"/>
          <a:chExt cx="0" cy="0"/>
        </a:xfrm>
      </p:grpSpPr>
      <p:sp>
        <p:nvSpPr>
          <p:cNvPr id="69" name="Google Shape;69;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 id="2147483658" r:id="rId9"/>
    <p:sldLayoutId id="2147483659" r:id="rId10"/>
    <p:sldLayoutId id="214748366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0.jpe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slideLayout" Target="../slideLayouts/slideLayout11.xml"/><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6.jpg"/><Relationship Id="rId1" Type="http://schemas.openxmlformats.org/officeDocument/2006/relationships/slideLayout" Target="../slideLayouts/slideLayout11.xml"/><Relationship Id="rId5" Type="http://schemas.openxmlformats.org/officeDocument/2006/relationships/image" Target="../media/image31.jpeg"/><Relationship Id="rId4" Type="http://schemas.openxmlformats.org/officeDocument/2006/relationships/image" Target="../media/image30.jpg"/></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sp>
        <p:nvSpPr>
          <p:cNvPr id="87" name="Google Shape;87;p1"/>
          <p:cNvSpPr txBox="1"/>
          <p:nvPr/>
        </p:nvSpPr>
        <p:spPr>
          <a:xfrm>
            <a:off x="3401273" y="6442378"/>
            <a:ext cx="5407447" cy="334158"/>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FF0000"/>
              </a:buClr>
              <a:buSzPts val="1600"/>
              <a:buFont typeface="Arial"/>
              <a:buNone/>
            </a:pPr>
            <a:r>
              <a:rPr lang="es-CO" sz="1600" b="1" i="0" u="none" strike="noStrike" cap="none" noProof="0" dirty="0">
                <a:solidFill>
                  <a:srgbClr val="FF0000"/>
                </a:solidFill>
                <a:latin typeface="Arial"/>
                <a:ea typeface="Arial"/>
                <a:cs typeface="Arial"/>
                <a:sym typeface="Arial"/>
              </a:rPr>
              <a:t>ALCALDE CAMPO ELIAS PRADA ORTIZ 2024 - 2027</a:t>
            </a:r>
          </a:p>
        </p:txBody>
      </p:sp>
      <p:sp>
        <p:nvSpPr>
          <p:cNvPr id="88" name="Google Shape;88;p1"/>
          <p:cNvSpPr txBox="1"/>
          <p:nvPr/>
        </p:nvSpPr>
        <p:spPr>
          <a:xfrm>
            <a:off x="5826441" y="241390"/>
            <a:ext cx="5699761" cy="399643"/>
          </a:xfrm>
          <a:prstGeom prst="rect">
            <a:avLst/>
          </a:prstGeom>
          <a:noFill/>
          <a:ln>
            <a:noFill/>
          </a:ln>
        </p:spPr>
        <p:txBody>
          <a:bodyPr spcFirstLastPara="1" wrap="square" lIns="91425" tIns="45700" rIns="91425" bIns="45700" anchor="t" anchorCtr="0">
            <a:normAutofit fontScale="92500"/>
          </a:bodyPr>
          <a:lstStyle/>
          <a:p>
            <a:pPr marL="0" marR="0" lvl="0" indent="0" algn="ctr" rtl="0">
              <a:lnSpc>
                <a:spcPct val="90000"/>
              </a:lnSpc>
              <a:spcBef>
                <a:spcPts val="0"/>
              </a:spcBef>
              <a:spcAft>
                <a:spcPts val="0"/>
              </a:spcAft>
              <a:buClr>
                <a:schemeClr val="lt1"/>
              </a:buClr>
              <a:buSzPts val="1600"/>
              <a:buFont typeface="Arial"/>
              <a:buNone/>
            </a:pPr>
            <a:r>
              <a:rPr lang="es-CO" sz="1600" b="1" i="0" u="none" strike="noStrike" cap="none" noProof="0" dirty="0">
                <a:solidFill>
                  <a:schemeClr val="lt1"/>
                </a:solidFill>
                <a:latin typeface="Arial"/>
                <a:ea typeface="Arial"/>
                <a:cs typeface="Arial"/>
                <a:sym typeface="Arial"/>
              </a:rPr>
              <a:t>ALCALDÍA MUNICIPAL DE RICAURTE - CUNDINAMARCA</a:t>
            </a:r>
          </a:p>
        </p:txBody>
      </p:sp>
      <p:sp>
        <p:nvSpPr>
          <p:cNvPr id="8" name="Título 2">
            <a:extLst>
              <a:ext uri="{FF2B5EF4-FFF2-40B4-BE49-F238E27FC236}">
                <a16:creationId xmlns:a16="http://schemas.microsoft.com/office/drawing/2014/main" id="{10007905-5F1D-4B8D-ACCD-BBC266FB696D}"/>
              </a:ext>
            </a:extLst>
          </p:cNvPr>
          <p:cNvSpPr>
            <a:spLocks noGrp="1"/>
          </p:cNvSpPr>
          <p:nvPr>
            <p:ph type="ctrTitle"/>
          </p:nvPr>
        </p:nvSpPr>
        <p:spPr>
          <a:xfrm>
            <a:off x="5710629" y="1229286"/>
            <a:ext cx="5699762" cy="4399427"/>
          </a:xfrm>
          <a:ln>
            <a:solidFill>
              <a:srgbClr val="FF0000"/>
            </a:solidFill>
          </a:ln>
        </p:spPr>
        <p:txBody>
          <a:bodyPr>
            <a:normAutofit fontScale="90000"/>
          </a:bodyPr>
          <a:lstStyle/>
          <a:p>
            <a:br>
              <a:rPr lang="es-CO" sz="5400" b="1" noProof="0" dirty="0">
                <a:effectLst>
                  <a:outerShdw blurRad="38100" dist="38100" dir="2700000" algn="tl">
                    <a:srgbClr val="000000">
                      <a:alpha val="43137"/>
                    </a:srgbClr>
                  </a:outerShdw>
                </a:effectLst>
                <a:latin typeface="Berlin Sans FB Demi" panose="020E0802020502020306" pitchFamily="34" charset="0"/>
              </a:rPr>
            </a:br>
            <a:br>
              <a:rPr lang="es-CO" sz="5400" b="1" noProof="0" dirty="0">
                <a:effectLst>
                  <a:outerShdw blurRad="38100" dist="38100" dir="2700000" algn="tl">
                    <a:srgbClr val="000000">
                      <a:alpha val="43137"/>
                    </a:srgbClr>
                  </a:outerShdw>
                </a:effectLst>
                <a:latin typeface="Berlin Sans FB Demi" panose="020E0802020502020306" pitchFamily="34" charset="0"/>
              </a:rPr>
            </a:br>
            <a:br>
              <a:rPr lang="es-CO" sz="5400" b="1" noProof="0" dirty="0">
                <a:effectLst>
                  <a:outerShdw blurRad="38100" dist="38100" dir="2700000" algn="tl">
                    <a:srgbClr val="000000">
                      <a:alpha val="43137"/>
                    </a:srgbClr>
                  </a:outerShdw>
                </a:effectLst>
                <a:latin typeface="Berlin Sans FB Demi" panose="020E0802020502020306" pitchFamily="34" charset="0"/>
              </a:rPr>
            </a:br>
            <a:br>
              <a:rPr lang="es-CO" sz="5400" b="1" noProof="0" dirty="0">
                <a:effectLst>
                  <a:outerShdw blurRad="38100" dist="38100" dir="2700000" algn="tl">
                    <a:srgbClr val="000000">
                      <a:alpha val="43137"/>
                    </a:srgbClr>
                  </a:outerShdw>
                </a:effectLst>
                <a:latin typeface="Berlin Sans FB Demi" panose="020E0802020502020306" pitchFamily="34" charset="0"/>
              </a:rPr>
            </a:br>
            <a:br>
              <a:rPr lang="es-CO" sz="5400" b="1" noProof="0" dirty="0">
                <a:effectLst>
                  <a:outerShdw blurRad="38100" dist="38100" dir="2700000" algn="tl">
                    <a:srgbClr val="000000">
                      <a:alpha val="43137"/>
                    </a:srgbClr>
                  </a:outerShdw>
                </a:effectLst>
                <a:latin typeface="Berlin Sans FB Demi" panose="020E0802020502020306" pitchFamily="34" charset="0"/>
              </a:rPr>
            </a:br>
            <a:br>
              <a:rPr lang="es-CO" sz="5400" b="1" noProof="0" dirty="0">
                <a:effectLst>
                  <a:outerShdw blurRad="38100" dist="38100" dir="2700000" algn="tl">
                    <a:srgbClr val="000000">
                      <a:alpha val="43137"/>
                    </a:srgbClr>
                  </a:outerShdw>
                </a:effectLst>
                <a:latin typeface="Berlin Sans FB Demi" panose="020E0802020502020306" pitchFamily="34" charset="0"/>
              </a:rPr>
            </a:br>
            <a:br>
              <a:rPr lang="es-CO" sz="5400" b="1" noProof="0" dirty="0">
                <a:effectLst>
                  <a:outerShdw blurRad="38100" dist="38100" dir="2700000" algn="tl">
                    <a:srgbClr val="000000">
                      <a:alpha val="43137"/>
                    </a:srgbClr>
                  </a:outerShdw>
                </a:effectLst>
                <a:latin typeface="Berlin Sans FB Demi" panose="020E0802020502020306" pitchFamily="34" charset="0"/>
              </a:rPr>
            </a:br>
            <a:br>
              <a:rPr lang="es-CO" sz="5400" b="1" noProof="0" dirty="0">
                <a:effectLst>
                  <a:outerShdw blurRad="38100" dist="38100" dir="2700000" algn="tl">
                    <a:srgbClr val="000000">
                      <a:alpha val="43137"/>
                    </a:srgbClr>
                  </a:outerShdw>
                </a:effectLst>
                <a:latin typeface="Berlin Sans FB Demi" panose="020E0802020502020306" pitchFamily="34" charset="0"/>
              </a:rPr>
            </a:br>
            <a:br>
              <a:rPr lang="es-CO" sz="5400" b="1" noProof="0" dirty="0">
                <a:effectLst>
                  <a:outerShdw blurRad="38100" dist="38100" dir="2700000" algn="tl">
                    <a:srgbClr val="000000">
                      <a:alpha val="43137"/>
                    </a:srgbClr>
                  </a:outerShdw>
                </a:effectLst>
                <a:latin typeface="Berlin Sans FB Demi" panose="020E0802020502020306" pitchFamily="34" charset="0"/>
              </a:rPr>
            </a:br>
            <a:br>
              <a:rPr lang="es-CO" sz="5400" b="1" noProof="0" dirty="0">
                <a:effectLst>
                  <a:outerShdw blurRad="38100" dist="38100" dir="2700000" algn="tl">
                    <a:srgbClr val="000000">
                      <a:alpha val="43137"/>
                    </a:srgbClr>
                  </a:outerShdw>
                </a:effectLst>
                <a:latin typeface="Berlin Sans FB Demi" panose="020E0802020502020306" pitchFamily="34" charset="0"/>
              </a:rPr>
            </a:br>
            <a:r>
              <a:rPr lang="es-CO" sz="5000" b="1" noProof="0" dirty="0">
                <a:solidFill>
                  <a:schemeClr val="bg1"/>
                </a:solidFill>
                <a:effectLst>
                  <a:outerShdw blurRad="38100" dist="38100" dir="2700000" algn="tl">
                    <a:srgbClr val="000000">
                      <a:alpha val="43137"/>
                    </a:srgbClr>
                  </a:outerShdw>
                </a:effectLst>
                <a:latin typeface="Berlin Sans FB Demi" panose="020E0802020502020306" pitchFamily="34" charset="0"/>
              </a:rPr>
              <a:t>CIDEA</a:t>
            </a:r>
            <a:br>
              <a:rPr lang="es-CO" sz="5000" b="1" noProof="0" dirty="0">
                <a:solidFill>
                  <a:srgbClr val="00B050"/>
                </a:solidFill>
                <a:effectLst>
                  <a:outerShdw blurRad="38100" dist="38100" dir="2700000" algn="tl">
                    <a:srgbClr val="000000">
                      <a:alpha val="43137"/>
                    </a:srgbClr>
                  </a:outerShdw>
                </a:effectLst>
                <a:latin typeface="Berlin Sans FB Demi" panose="020E0802020502020306" pitchFamily="34" charset="0"/>
              </a:rPr>
            </a:br>
            <a:r>
              <a:rPr lang="es-CO" sz="3600" b="1" noProof="0" dirty="0">
                <a:solidFill>
                  <a:schemeClr val="accent4">
                    <a:lumMod val="60000"/>
                    <a:lumOff val="40000"/>
                  </a:schemeClr>
                </a:solidFill>
                <a:effectLst>
                  <a:outerShdw blurRad="38100" dist="38100" dir="2700000" algn="tl">
                    <a:srgbClr val="000000">
                      <a:alpha val="43137"/>
                    </a:srgbClr>
                  </a:outerShdw>
                </a:effectLst>
                <a:latin typeface="Berlin Sans FB Demi" panose="020E0802020502020306" pitchFamily="34" charset="0"/>
              </a:rPr>
              <a:t>COMITÉ INTERINSTITUCIONAL DE EDUCACIÓN AMBIENTAL</a:t>
            </a:r>
            <a:br>
              <a:rPr lang="es-CO" sz="5400" b="1" noProof="0" dirty="0">
                <a:solidFill>
                  <a:schemeClr val="accent4">
                    <a:lumMod val="60000"/>
                    <a:lumOff val="40000"/>
                  </a:schemeClr>
                </a:solidFill>
                <a:effectLst>
                  <a:outerShdw blurRad="38100" dist="38100" dir="2700000" algn="tl">
                    <a:srgbClr val="000000">
                      <a:alpha val="43137"/>
                    </a:srgbClr>
                  </a:outerShdw>
                </a:effectLst>
                <a:latin typeface="Berlin Sans FB Demi" panose="020E0802020502020306" pitchFamily="34" charset="0"/>
              </a:rPr>
            </a:br>
            <a:br>
              <a:rPr lang="es-CO" sz="5400" b="1" noProof="0" dirty="0">
                <a:solidFill>
                  <a:schemeClr val="accent4">
                    <a:lumMod val="60000"/>
                    <a:lumOff val="40000"/>
                  </a:schemeClr>
                </a:solidFill>
                <a:effectLst>
                  <a:outerShdw blurRad="38100" dist="38100" dir="2700000" algn="tl">
                    <a:srgbClr val="000000">
                      <a:alpha val="43137"/>
                    </a:srgbClr>
                  </a:outerShdw>
                </a:effectLst>
                <a:latin typeface="Berlin Sans FB Demi" panose="020E0802020502020306" pitchFamily="34" charset="0"/>
              </a:rPr>
            </a:br>
            <a:r>
              <a:rPr lang="es-CO" sz="1600" b="1" noProof="0" dirty="0"/>
              <a:t>Decreto Municipal No. 176 del 1 de octubre 2020 </a:t>
            </a:r>
            <a:r>
              <a:rPr lang="es-CO" sz="1300" i="1" noProof="0" dirty="0"/>
              <a:t>POR MEDIO DEL CUAL SE DEROGA EL DECRETO MUNICIPAL No. 050 DEL 29 DEL MAYO DE 2008, SE ADOPTA, ESTABLECE Y ACTUALIZA EL REGLAMENTO DEL COMITÉ INTERINSTITUCIONAL DE EDUCACIÓN AMBIENTAL (CIDEA) DEL MUNICIPIO DE RICAURTE CUNDINAMARCA Y SE DICTAN OTRAS DISPOSICIONES</a:t>
            </a:r>
            <a:br>
              <a:rPr lang="es-CO" sz="1300" b="1" noProof="0" dirty="0">
                <a:effectLst>
                  <a:outerShdw blurRad="38100" dist="38100" dir="2700000" algn="tl">
                    <a:srgbClr val="000000">
                      <a:alpha val="43137"/>
                    </a:srgbClr>
                  </a:outerShdw>
                </a:effectLst>
                <a:latin typeface="Berlin Sans FB Demi" panose="020E0802020502020306" pitchFamily="34" charset="0"/>
              </a:rPr>
            </a:br>
            <a:br>
              <a:rPr lang="es-CO" sz="1300" b="1" noProof="0" dirty="0">
                <a:effectLst>
                  <a:outerShdw blurRad="38100" dist="38100" dir="2700000" algn="tl">
                    <a:srgbClr val="000000">
                      <a:alpha val="43137"/>
                    </a:srgbClr>
                  </a:outerShdw>
                </a:effectLst>
                <a:latin typeface="Berlin Sans FB Demi" panose="020E0802020502020306" pitchFamily="34" charset="0"/>
              </a:rPr>
            </a:br>
            <a:r>
              <a:rPr lang="es-CO" sz="2700" b="1" noProof="0" dirty="0">
                <a:solidFill>
                  <a:schemeClr val="accent5">
                    <a:lumMod val="40000"/>
                    <a:lumOff val="60000"/>
                  </a:schemeClr>
                </a:solidFill>
                <a:effectLst>
                  <a:outerShdw blurRad="38100" dist="38100" dir="2700000" algn="tl">
                    <a:srgbClr val="000000">
                      <a:alpha val="43137"/>
                    </a:srgbClr>
                  </a:outerShdw>
                </a:effectLst>
                <a:latin typeface="Berlin Sans FB Demi" panose="020E0802020502020306" pitchFamily="34" charset="0"/>
              </a:rPr>
              <a:t>SECRETARIA DE AMBIENTE, AGRICULTURA Y DESARROLLO RURAL</a:t>
            </a:r>
            <a:endParaRPr lang="es-CO" sz="2700" b="1" noProof="0" dirty="0">
              <a:solidFill>
                <a:schemeClr val="accent5">
                  <a:lumMod val="40000"/>
                  <a:lumOff val="60000"/>
                </a:schemeClr>
              </a:solidFill>
            </a:endParaRPr>
          </a:p>
        </p:txBody>
      </p:sp>
      <p:pic>
        <p:nvPicPr>
          <p:cNvPr id="3" name="Imagen 2">
            <a:extLst>
              <a:ext uri="{FF2B5EF4-FFF2-40B4-BE49-F238E27FC236}">
                <a16:creationId xmlns:a16="http://schemas.microsoft.com/office/drawing/2014/main" id="{074A6815-E6E8-A2F3-2DD2-C1084D6CBBEE}"/>
              </a:ext>
            </a:extLst>
          </p:cNvPr>
          <p:cNvPicPr>
            <a:picLocks noChangeAspect="1"/>
          </p:cNvPicPr>
          <p:nvPr/>
        </p:nvPicPr>
        <p:blipFill>
          <a:blip r:embed="rId4"/>
          <a:stretch>
            <a:fillRect/>
          </a:stretch>
        </p:blipFill>
        <p:spPr>
          <a:xfrm>
            <a:off x="126679" y="1716404"/>
            <a:ext cx="5699762" cy="3206116"/>
          </a:xfrm>
          <a:prstGeom prst="rect">
            <a:avLst/>
          </a:prstGeom>
        </p:spPr>
      </p:pic>
      <p:sp>
        <p:nvSpPr>
          <p:cNvPr id="2" name="Rectángulo 1">
            <a:extLst>
              <a:ext uri="{FF2B5EF4-FFF2-40B4-BE49-F238E27FC236}">
                <a16:creationId xmlns:a16="http://schemas.microsoft.com/office/drawing/2014/main" id="{7E53DE14-FBCD-94F5-CB4B-3FAE1A2D89AA}"/>
              </a:ext>
            </a:extLst>
          </p:cNvPr>
          <p:cNvSpPr/>
          <p:nvPr/>
        </p:nvSpPr>
        <p:spPr>
          <a:xfrm>
            <a:off x="126679" y="4936937"/>
            <a:ext cx="11458568" cy="261610"/>
          </a:xfrm>
          <a:prstGeom prst="rect">
            <a:avLst/>
          </a:prstGeom>
        </p:spPr>
        <p:txBody>
          <a:bodyPr wrap="square">
            <a:spAutoFit/>
          </a:bodyPr>
          <a:lstStyle/>
          <a:p>
            <a:pPr algn="just"/>
            <a:r>
              <a:rPr lang="es-CO" sz="1100" b="1" dirty="0"/>
              <a:t>Foto. Reunión CIDEA realizada el 21 de noviembre de 2024</a:t>
            </a:r>
            <a:endParaRPr lang="es-CO" sz="1100" b="1" noProof="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705094" y="494792"/>
            <a:ext cx="5570220" cy="269240"/>
          </a:xfrm>
          <a:prstGeom prst="rect">
            <a:avLst/>
          </a:prstGeom>
        </p:spPr>
        <p:txBody>
          <a:bodyPr vert="horz" wrap="square" lIns="0" tIns="12065" rIns="0" bIns="0" rtlCol="0">
            <a:spAutoFit/>
          </a:bodyPr>
          <a:lstStyle/>
          <a:p>
            <a:pPr marL="12700">
              <a:lnSpc>
                <a:spcPct val="100000"/>
              </a:lnSpc>
              <a:spcBef>
                <a:spcPts val="95"/>
              </a:spcBef>
            </a:pPr>
            <a:r>
              <a:rPr lang="es-CO" sz="1600" noProof="0" dirty="0">
                <a:solidFill>
                  <a:srgbClr val="FF0000"/>
                </a:solidFill>
              </a:rPr>
              <a:t>ALCALDÍA</a:t>
            </a:r>
            <a:r>
              <a:rPr lang="es-CO" sz="1600" spc="-40" noProof="0" dirty="0">
                <a:solidFill>
                  <a:srgbClr val="FF0000"/>
                </a:solidFill>
              </a:rPr>
              <a:t> </a:t>
            </a:r>
            <a:r>
              <a:rPr lang="es-CO" sz="1600" spc="-20" noProof="0" dirty="0">
                <a:solidFill>
                  <a:srgbClr val="FF0000"/>
                </a:solidFill>
              </a:rPr>
              <a:t>MUNICIPAL </a:t>
            </a:r>
            <a:r>
              <a:rPr lang="es-CO" sz="1600" noProof="0" dirty="0">
                <a:solidFill>
                  <a:srgbClr val="FF0000"/>
                </a:solidFill>
              </a:rPr>
              <a:t>DE</a:t>
            </a:r>
            <a:r>
              <a:rPr lang="es-CO" sz="1600" spc="-40" noProof="0" dirty="0">
                <a:solidFill>
                  <a:srgbClr val="FF0000"/>
                </a:solidFill>
              </a:rPr>
              <a:t> </a:t>
            </a:r>
            <a:r>
              <a:rPr lang="es-CO" sz="1600" noProof="0" dirty="0">
                <a:solidFill>
                  <a:srgbClr val="FF0000"/>
                </a:solidFill>
              </a:rPr>
              <a:t>RICAURTE</a:t>
            </a:r>
            <a:r>
              <a:rPr lang="es-CO" sz="1600" spc="10" noProof="0" dirty="0">
                <a:solidFill>
                  <a:srgbClr val="FF0000"/>
                </a:solidFill>
              </a:rPr>
              <a:t> </a:t>
            </a:r>
            <a:r>
              <a:rPr lang="es-CO" sz="1600" noProof="0" dirty="0">
                <a:solidFill>
                  <a:srgbClr val="FF0000"/>
                </a:solidFill>
              </a:rPr>
              <a:t>–</a:t>
            </a:r>
            <a:r>
              <a:rPr lang="es-CO" sz="1600" spc="-25" noProof="0" dirty="0">
                <a:solidFill>
                  <a:srgbClr val="FF0000"/>
                </a:solidFill>
              </a:rPr>
              <a:t> </a:t>
            </a:r>
            <a:r>
              <a:rPr lang="es-CO" sz="1600" spc="-10" noProof="0" dirty="0">
                <a:solidFill>
                  <a:srgbClr val="FF0000"/>
                </a:solidFill>
              </a:rPr>
              <a:t>CUNDINAMARCA</a:t>
            </a:r>
            <a:endParaRPr lang="es-CO" sz="1600" noProof="0" dirty="0"/>
          </a:p>
        </p:txBody>
      </p:sp>
      <p:sp>
        <p:nvSpPr>
          <p:cNvPr id="9" name="object 9"/>
          <p:cNvSpPr txBox="1">
            <a:spLocks noGrp="1"/>
          </p:cNvSpPr>
          <p:nvPr>
            <p:ph type="ftr" sz="quarter" idx="5"/>
          </p:nvPr>
        </p:nvSpPr>
        <p:spPr>
          <a:xfrm>
            <a:off x="3587241" y="6467345"/>
            <a:ext cx="5036820" cy="252095"/>
          </a:xfrm>
          <a:prstGeom prst="rect">
            <a:avLst/>
          </a:prstGeom>
        </p:spPr>
        <p:txBody>
          <a:bodyPr vert="horz" wrap="square" lIns="0" tIns="0" rIns="0" bIns="0" rtlCol="0">
            <a:spAutoFit/>
          </a:bodyPr>
          <a:lstStyle>
            <a:defPPr>
              <a:defRPr kern="0"/>
            </a:defPPr>
            <a:lvl1pPr>
              <a:defRPr sz="1600" b="1" i="0">
                <a:solidFill>
                  <a:srgbClr val="FF0000"/>
                </a:solidFill>
                <a:latin typeface="Arial"/>
                <a:cs typeface="Arial"/>
              </a:defRPr>
            </a:lvl1pPr>
          </a:lstStyle>
          <a:p>
            <a:pPr marL="12700">
              <a:lnSpc>
                <a:spcPts val="1864"/>
              </a:lnSpc>
            </a:pPr>
            <a:r>
              <a:rPr lang="es-CO" noProof="0" dirty="0">
                <a:solidFill>
                  <a:schemeClr val="bg1"/>
                </a:solidFill>
              </a:rPr>
              <a:t>ALCALDE</a:t>
            </a:r>
            <a:r>
              <a:rPr lang="es-CO" spc="-5" noProof="0" dirty="0">
                <a:solidFill>
                  <a:schemeClr val="bg1"/>
                </a:solidFill>
              </a:rPr>
              <a:t> </a:t>
            </a:r>
            <a:r>
              <a:rPr lang="es-CO" noProof="0" dirty="0">
                <a:solidFill>
                  <a:schemeClr val="bg1"/>
                </a:solidFill>
              </a:rPr>
              <a:t>CAMPO</a:t>
            </a:r>
            <a:r>
              <a:rPr lang="es-CO" spc="-10" noProof="0" dirty="0">
                <a:solidFill>
                  <a:schemeClr val="bg1"/>
                </a:solidFill>
              </a:rPr>
              <a:t> </a:t>
            </a:r>
            <a:r>
              <a:rPr lang="es-CO" noProof="0" dirty="0">
                <a:solidFill>
                  <a:schemeClr val="bg1"/>
                </a:solidFill>
              </a:rPr>
              <a:t>ELIAS</a:t>
            </a:r>
            <a:r>
              <a:rPr lang="es-CO" spc="-10" noProof="0" dirty="0">
                <a:solidFill>
                  <a:schemeClr val="bg1"/>
                </a:solidFill>
              </a:rPr>
              <a:t> </a:t>
            </a:r>
            <a:r>
              <a:rPr lang="es-CO" noProof="0" dirty="0">
                <a:solidFill>
                  <a:schemeClr val="bg1"/>
                </a:solidFill>
              </a:rPr>
              <a:t>PRADA</a:t>
            </a:r>
            <a:r>
              <a:rPr lang="es-CO" spc="-80" noProof="0" dirty="0">
                <a:solidFill>
                  <a:schemeClr val="bg1"/>
                </a:solidFill>
              </a:rPr>
              <a:t> </a:t>
            </a:r>
            <a:r>
              <a:rPr lang="es-CO" noProof="0" dirty="0">
                <a:solidFill>
                  <a:schemeClr val="bg1"/>
                </a:solidFill>
              </a:rPr>
              <a:t>ORTIZ</a:t>
            </a:r>
            <a:r>
              <a:rPr lang="es-CO" spc="-40" noProof="0" dirty="0">
                <a:solidFill>
                  <a:schemeClr val="bg1"/>
                </a:solidFill>
              </a:rPr>
              <a:t> </a:t>
            </a:r>
            <a:r>
              <a:rPr lang="es-CO" noProof="0" dirty="0">
                <a:solidFill>
                  <a:schemeClr val="bg1"/>
                </a:solidFill>
              </a:rPr>
              <a:t>2024</a:t>
            </a:r>
            <a:r>
              <a:rPr lang="es-CO" spc="-25" noProof="0" dirty="0">
                <a:solidFill>
                  <a:schemeClr val="bg1"/>
                </a:solidFill>
              </a:rPr>
              <a:t> </a:t>
            </a:r>
            <a:r>
              <a:rPr lang="es-CO" noProof="0" dirty="0">
                <a:solidFill>
                  <a:schemeClr val="bg1"/>
                </a:solidFill>
              </a:rPr>
              <a:t>-</a:t>
            </a:r>
            <a:r>
              <a:rPr lang="es-CO" spc="-50" noProof="0" dirty="0">
                <a:solidFill>
                  <a:schemeClr val="bg1"/>
                </a:solidFill>
              </a:rPr>
              <a:t> </a:t>
            </a:r>
            <a:r>
              <a:rPr lang="es-CO" spc="-20" noProof="0" dirty="0">
                <a:solidFill>
                  <a:schemeClr val="bg1"/>
                </a:solidFill>
              </a:rPr>
              <a:t>2027</a:t>
            </a:r>
          </a:p>
        </p:txBody>
      </p:sp>
      <p:pic>
        <p:nvPicPr>
          <p:cNvPr id="12" name="Imagen 11">
            <a:extLst>
              <a:ext uri="{FF2B5EF4-FFF2-40B4-BE49-F238E27FC236}">
                <a16:creationId xmlns:a16="http://schemas.microsoft.com/office/drawing/2014/main" id="{A99EC370-6C5A-A673-F016-06CA23A11C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88504" y="4353378"/>
            <a:ext cx="1746688" cy="2044404"/>
          </a:xfrm>
          <a:prstGeom prst="rect">
            <a:avLst/>
          </a:prstGeom>
        </p:spPr>
      </p:pic>
      <p:pic>
        <p:nvPicPr>
          <p:cNvPr id="14" name="Imagen 13">
            <a:extLst>
              <a:ext uri="{FF2B5EF4-FFF2-40B4-BE49-F238E27FC236}">
                <a16:creationId xmlns:a16="http://schemas.microsoft.com/office/drawing/2014/main" id="{C8E86E66-6B5F-113B-418B-24A4A8F72E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795" y="1100854"/>
            <a:ext cx="3276600" cy="1843087"/>
          </a:xfrm>
          <a:prstGeom prst="rect">
            <a:avLst/>
          </a:prstGeom>
        </p:spPr>
      </p:pic>
      <p:pic>
        <p:nvPicPr>
          <p:cNvPr id="16" name="Imagen 15">
            <a:extLst>
              <a:ext uri="{FF2B5EF4-FFF2-40B4-BE49-F238E27FC236}">
                <a16:creationId xmlns:a16="http://schemas.microsoft.com/office/drawing/2014/main" id="{E79DA602-E789-7F4F-8E81-09200D6518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895" y="3043997"/>
            <a:ext cx="3238500" cy="1821656"/>
          </a:xfrm>
          <a:prstGeom prst="rect">
            <a:avLst/>
          </a:prstGeom>
        </p:spPr>
      </p:pic>
      <p:pic>
        <p:nvPicPr>
          <p:cNvPr id="18" name="Imagen 17">
            <a:extLst>
              <a:ext uri="{FF2B5EF4-FFF2-40B4-BE49-F238E27FC236}">
                <a16:creationId xmlns:a16="http://schemas.microsoft.com/office/drawing/2014/main" id="{9CEF0E29-E71C-9C80-F497-7DCCA87717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04353" y="970631"/>
            <a:ext cx="4806702" cy="2703770"/>
          </a:xfrm>
          <a:prstGeom prst="rect">
            <a:avLst/>
          </a:prstGeom>
        </p:spPr>
      </p:pic>
      <p:sp>
        <p:nvSpPr>
          <p:cNvPr id="5" name="CuadroTexto 4">
            <a:extLst>
              <a:ext uri="{FF2B5EF4-FFF2-40B4-BE49-F238E27FC236}">
                <a16:creationId xmlns:a16="http://schemas.microsoft.com/office/drawing/2014/main" id="{B2BA196E-5BB9-D9AA-59F5-F5966413EEC0}"/>
              </a:ext>
            </a:extLst>
          </p:cNvPr>
          <p:cNvSpPr txBox="1"/>
          <p:nvPr/>
        </p:nvSpPr>
        <p:spPr>
          <a:xfrm>
            <a:off x="597795" y="5004779"/>
            <a:ext cx="4868334" cy="1323439"/>
          </a:xfrm>
          <a:prstGeom prst="rect">
            <a:avLst/>
          </a:prstGeom>
          <a:noFill/>
        </p:spPr>
        <p:txBody>
          <a:bodyPr wrap="square">
            <a:spAutoFit/>
          </a:bodyPr>
          <a:lstStyle/>
          <a:p>
            <a:pPr algn="just"/>
            <a:r>
              <a:rPr lang="es-CO" sz="2000" dirty="0"/>
              <a:t>Siembra de 200 árboles nativos con la participación de la Junta de Acción Comunal de la Vereda Casablanca en el nacedero iniciador alto</a:t>
            </a:r>
            <a:r>
              <a:rPr lang="es-CO" sz="2000" noProof="0" dirty="0"/>
              <a:t>.</a:t>
            </a:r>
          </a:p>
        </p:txBody>
      </p:sp>
      <p:sp>
        <p:nvSpPr>
          <p:cNvPr id="6" name="CuadroTexto 5">
            <a:extLst>
              <a:ext uri="{FF2B5EF4-FFF2-40B4-BE49-F238E27FC236}">
                <a16:creationId xmlns:a16="http://schemas.microsoft.com/office/drawing/2014/main" id="{26F80803-1D57-D199-375B-3F8DEC6D8A9A}"/>
              </a:ext>
            </a:extLst>
          </p:cNvPr>
          <p:cNvSpPr txBox="1"/>
          <p:nvPr/>
        </p:nvSpPr>
        <p:spPr>
          <a:xfrm>
            <a:off x="7835192" y="5009715"/>
            <a:ext cx="3881120" cy="707886"/>
          </a:xfrm>
          <a:prstGeom prst="rect">
            <a:avLst/>
          </a:prstGeom>
          <a:noFill/>
        </p:spPr>
        <p:txBody>
          <a:bodyPr wrap="square">
            <a:spAutoFit/>
          </a:bodyPr>
          <a:lstStyle/>
          <a:p>
            <a:r>
              <a:rPr lang="es-CO" sz="2000" noProof="0" dirty="0"/>
              <a:t>Siembra de 30 arboles nativos en la vereda Limoncitos</a:t>
            </a:r>
          </a:p>
        </p:txBody>
      </p:sp>
      <p:sp>
        <p:nvSpPr>
          <p:cNvPr id="7" name="CuadroTexto 6">
            <a:extLst>
              <a:ext uri="{FF2B5EF4-FFF2-40B4-BE49-F238E27FC236}">
                <a16:creationId xmlns:a16="http://schemas.microsoft.com/office/drawing/2014/main" id="{D68C1DA4-8ABE-43F4-7F91-566002F5F514}"/>
              </a:ext>
            </a:extLst>
          </p:cNvPr>
          <p:cNvSpPr txBox="1"/>
          <p:nvPr/>
        </p:nvSpPr>
        <p:spPr>
          <a:xfrm>
            <a:off x="4904353" y="3697209"/>
            <a:ext cx="7015480" cy="707886"/>
          </a:xfrm>
          <a:prstGeom prst="rect">
            <a:avLst/>
          </a:prstGeom>
          <a:noFill/>
        </p:spPr>
        <p:txBody>
          <a:bodyPr wrap="square">
            <a:spAutoFit/>
          </a:bodyPr>
          <a:lstStyle/>
          <a:p>
            <a:r>
              <a:rPr lang="es-CO" sz="2000" noProof="0" dirty="0"/>
              <a:t>Siembra de 40 árboles nativos con la participación</a:t>
            </a:r>
            <a:r>
              <a:rPr lang="es-CO" sz="2000" dirty="0" err="1"/>
              <a:t>ón</a:t>
            </a:r>
            <a:r>
              <a:rPr lang="es-CO" sz="2000" dirty="0"/>
              <a:t> de I.E.D.A.R sede </a:t>
            </a:r>
            <a:r>
              <a:rPr lang="es-CO" sz="2000" dirty="0" err="1"/>
              <a:t>Megacolegio</a:t>
            </a:r>
            <a:endParaRPr lang="es-CO" sz="2000" noProof="0" dirty="0"/>
          </a:p>
        </p:txBody>
      </p:sp>
      <p:pic>
        <p:nvPicPr>
          <p:cNvPr id="8" name="Google Shape;266;p36">
            <a:extLst>
              <a:ext uri="{FF2B5EF4-FFF2-40B4-BE49-F238E27FC236}">
                <a16:creationId xmlns:a16="http://schemas.microsoft.com/office/drawing/2014/main" id="{786382F3-9CC1-0249-933C-75BD1BA8344B}"/>
              </a:ext>
            </a:extLst>
          </p:cNvPr>
          <p:cNvPicPr preferRelativeResize="0"/>
          <p:nvPr/>
        </p:nvPicPr>
        <p:blipFill rotWithShape="1">
          <a:blip r:embed="rId6">
            <a:alphaModFix/>
          </a:blip>
          <a:srcRect/>
          <a:stretch/>
        </p:blipFill>
        <p:spPr>
          <a:xfrm>
            <a:off x="396239" y="247031"/>
            <a:ext cx="2185035" cy="76476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8E4EAA-A186-FE82-91C4-1B7EC3BB4B14}"/>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D7E68059-C637-E821-4428-47419D33D9E9}"/>
              </a:ext>
            </a:extLst>
          </p:cNvPr>
          <p:cNvSpPr txBox="1">
            <a:spLocks noGrp="1"/>
          </p:cNvSpPr>
          <p:nvPr>
            <p:ph type="title"/>
          </p:nvPr>
        </p:nvSpPr>
        <p:spPr>
          <a:xfrm>
            <a:off x="5705094" y="494792"/>
            <a:ext cx="5570220" cy="269240"/>
          </a:xfrm>
          <a:prstGeom prst="rect">
            <a:avLst/>
          </a:prstGeom>
        </p:spPr>
        <p:txBody>
          <a:bodyPr vert="horz" wrap="square" lIns="0" tIns="12065" rIns="0" bIns="0" rtlCol="0">
            <a:spAutoFit/>
          </a:bodyPr>
          <a:lstStyle/>
          <a:p>
            <a:pPr marL="12700">
              <a:lnSpc>
                <a:spcPct val="100000"/>
              </a:lnSpc>
              <a:spcBef>
                <a:spcPts val="95"/>
              </a:spcBef>
            </a:pPr>
            <a:r>
              <a:rPr lang="es-CO" sz="1600" noProof="0" dirty="0">
                <a:solidFill>
                  <a:srgbClr val="FF0000"/>
                </a:solidFill>
              </a:rPr>
              <a:t>ALCALDÍA</a:t>
            </a:r>
            <a:r>
              <a:rPr lang="es-CO" sz="1600" spc="-40" noProof="0" dirty="0">
                <a:solidFill>
                  <a:srgbClr val="FF0000"/>
                </a:solidFill>
              </a:rPr>
              <a:t> </a:t>
            </a:r>
            <a:r>
              <a:rPr lang="es-CO" sz="1600" spc="-20" noProof="0" dirty="0">
                <a:solidFill>
                  <a:srgbClr val="FF0000"/>
                </a:solidFill>
              </a:rPr>
              <a:t>MUNICIPAL </a:t>
            </a:r>
            <a:r>
              <a:rPr lang="es-CO" sz="1600" noProof="0" dirty="0">
                <a:solidFill>
                  <a:srgbClr val="FF0000"/>
                </a:solidFill>
              </a:rPr>
              <a:t>DE</a:t>
            </a:r>
            <a:r>
              <a:rPr lang="es-CO" sz="1600" spc="-40" noProof="0" dirty="0">
                <a:solidFill>
                  <a:srgbClr val="FF0000"/>
                </a:solidFill>
              </a:rPr>
              <a:t> </a:t>
            </a:r>
            <a:r>
              <a:rPr lang="es-CO" sz="1600" noProof="0" dirty="0">
                <a:solidFill>
                  <a:srgbClr val="FF0000"/>
                </a:solidFill>
              </a:rPr>
              <a:t>RICAURTE</a:t>
            </a:r>
            <a:r>
              <a:rPr lang="es-CO" sz="1600" spc="10" noProof="0" dirty="0">
                <a:solidFill>
                  <a:srgbClr val="FF0000"/>
                </a:solidFill>
              </a:rPr>
              <a:t> </a:t>
            </a:r>
            <a:r>
              <a:rPr lang="es-CO" sz="1600" noProof="0" dirty="0">
                <a:solidFill>
                  <a:srgbClr val="FF0000"/>
                </a:solidFill>
              </a:rPr>
              <a:t>–</a:t>
            </a:r>
            <a:r>
              <a:rPr lang="es-CO" sz="1600" spc="-25" noProof="0" dirty="0">
                <a:solidFill>
                  <a:srgbClr val="FF0000"/>
                </a:solidFill>
              </a:rPr>
              <a:t> </a:t>
            </a:r>
            <a:r>
              <a:rPr lang="es-CO" sz="1600" spc="-10" noProof="0" dirty="0">
                <a:solidFill>
                  <a:srgbClr val="FF0000"/>
                </a:solidFill>
              </a:rPr>
              <a:t>CUNDINAMARCA</a:t>
            </a:r>
            <a:endParaRPr lang="es-CO" sz="1600" noProof="0" dirty="0"/>
          </a:p>
        </p:txBody>
      </p:sp>
      <p:sp>
        <p:nvSpPr>
          <p:cNvPr id="9" name="object 9">
            <a:extLst>
              <a:ext uri="{FF2B5EF4-FFF2-40B4-BE49-F238E27FC236}">
                <a16:creationId xmlns:a16="http://schemas.microsoft.com/office/drawing/2014/main" id="{C4E5F2E0-BBD3-6966-CE04-54F6C3098DD0}"/>
              </a:ext>
            </a:extLst>
          </p:cNvPr>
          <p:cNvSpPr txBox="1">
            <a:spLocks noGrp="1"/>
          </p:cNvSpPr>
          <p:nvPr>
            <p:ph type="ftr" sz="quarter" idx="5"/>
          </p:nvPr>
        </p:nvSpPr>
        <p:spPr>
          <a:xfrm>
            <a:off x="3587241" y="6467345"/>
            <a:ext cx="5036820" cy="252095"/>
          </a:xfrm>
          <a:prstGeom prst="rect">
            <a:avLst/>
          </a:prstGeom>
        </p:spPr>
        <p:txBody>
          <a:bodyPr vert="horz" wrap="square" lIns="0" tIns="0" rIns="0" bIns="0" rtlCol="0">
            <a:spAutoFit/>
          </a:bodyPr>
          <a:lstStyle>
            <a:defPPr>
              <a:defRPr kern="0"/>
            </a:defPPr>
            <a:lvl1pPr>
              <a:defRPr sz="1600" b="1" i="0">
                <a:solidFill>
                  <a:srgbClr val="FF0000"/>
                </a:solidFill>
                <a:latin typeface="Arial"/>
                <a:cs typeface="Arial"/>
              </a:defRPr>
            </a:lvl1pPr>
          </a:lstStyle>
          <a:p>
            <a:pPr marL="12700">
              <a:lnSpc>
                <a:spcPts val="1864"/>
              </a:lnSpc>
            </a:pPr>
            <a:r>
              <a:rPr lang="es-CO" noProof="0" dirty="0">
                <a:solidFill>
                  <a:schemeClr val="bg1"/>
                </a:solidFill>
              </a:rPr>
              <a:t>ALCALDE</a:t>
            </a:r>
            <a:r>
              <a:rPr lang="es-CO" spc="-5" noProof="0" dirty="0">
                <a:solidFill>
                  <a:schemeClr val="bg1"/>
                </a:solidFill>
              </a:rPr>
              <a:t> </a:t>
            </a:r>
            <a:r>
              <a:rPr lang="es-CO" noProof="0" dirty="0">
                <a:solidFill>
                  <a:schemeClr val="bg1"/>
                </a:solidFill>
              </a:rPr>
              <a:t>CAMPO</a:t>
            </a:r>
            <a:r>
              <a:rPr lang="es-CO" spc="-10" noProof="0" dirty="0">
                <a:solidFill>
                  <a:schemeClr val="bg1"/>
                </a:solidFill>
              </a:rPr>
              <a:t> </a:t>
            </a:r>
            <a:r>
              <a:rPr lang="es-CO" noProof="0" dirty="0">
                <a:solidFill>
                  <a:schemeClr val="bg1"/>
                </a:solidFill>
              </a:rPr>
              <a:t>ELIAS</a:t>
            </a:r>
            <a:r>
              <a:rPr lang="es-CO" spc="-10" noProof="0" dirty="0">
                <a:solidFill>
                  <a:schemeClr val="bg1"/>
                </a:solidFill>
              </a:rPr>
              <a:t> </a:t>
            </a:r>
            <a:r>
              <a:rPr lang="es-CO" noProof="0" dirty="0">
                <a:solidFill>
                  <a:schemeClr val="bg1"/>
                </a:solidFill>
              </a:rPr>
              <a:t>PRADA</a:t>
            </a:r>
            <a:r>
              <a:rPr lang="es-CO" spc="-80" noProof="0" dirty="0">
                <a:solidFill>
                  <a:schemeClr val="bg1"/>
                </a:solidFill>
              </a:rPr>
              <a:t> </a:t>
            </a:r>
            <a:r>
              <a:rPr lang="es-CO" noProof="0" dirty="0">
                <a:solidFill>
                  <a:schemeClr val="bg1"/>
                </a:solidFill>
              </a:rPr>
              <a:t>ORTIZ</a:t>
            </a:r>
            <a:r>
              <a:rPr lang="es-CO" spc="-40" noProof="0" dirty="0">
                <a:solidFill>
                  <a:schemeClr val="bg1"/>
                </a:solidFill>
              </a:rPr>
              <a:t> </a:t>
            </a:r>
            <a:r>
              <a:rPr lang="es-CO" noProof="0" dirty="0">
                <a:solidFill>
                  <a:schemeClr val="bg1"/>
                </a:solidFill>
              </a:rPr>
              <a:t>2024</a:t>
            </a:r>
            <a:r>
              <a:rPr lang="es-CO" spc="-25" noProof="0" dirty="0">
                <a:solidFill>
                  <a:schemeClr val="bg1"/>
                </a:solidFill>
              </a:rPr>
              <a:t> </a:t>
            </a:r>
            <a:r>
              <a:rPr lang="es-CO" noProof="0" dirty="0">
                <a:solidFill>
                  <a:schemeClr val="bg1"/>
                </a:solidFill>
              </a:rPr>
              <a:t>-</a:t>
            </a:r>
            <a:r>
              <a:rPr lang="es-CO" spc="-50" noProof="0" dirty="0">
                <a:solidFill>
                  <a:schemeClr val="bg1"/>
                </a:solidFill>
              </a:rPr>
              <a:t> </a:t>
            </a:r>
            <a:r>
              <a:rPr lang="es-CO" spc="-20" noProof="0" dirty="0">
                <a:solidFill>
                  <a:schemeClr val="bg1"/>
                </a:solidFill>
              </a:rPr>
              <a:t>2027</a:t>
            </a:r>
          </a:p>
        </p:txBody>
      </p:sp>
      <p:sp>
        <p:nvSpPr>
          <p:cNvPr id="5" name="CuadroTexto 4">
            <a:extLst>
              <a:ext uri="{FF2B5EF4-FFF2-40B4-BE49-F238E27FC236}">
                <a16:creationId xmlns:a16="http://schemas.microsoft.com/office/drawing/2014/main" id="{26EA7F83-A441-881A-DBC6-9B0014E03742}"/>
              </a:ext>
            </a:extLst>
          </p:cNvPr>
          <p:cNvSpPr txBox="1"/>
          <p:nvPr/>
        </p:nvSpPr>
        <p:spPr>
          <a:xfrm>
            <a:off x="4996542" y="3912800"/>
            <a:ext cx="5982455" cy="2554545"/>
          </a:xfrm>
          <a:prstGeom prst="rect">
            <a:avLst/>
          </a:prstGeom>
          <a:noFill/>
        </p:spPr>
        <p:txBody>
          <a:bodyPr wrap="square">
            <a:spAutoFit/>
          </a:bodyPr>
          <a:lstStyle/>
          <a:p>
            <a:pPr algn="just"/>
            <a:r>
              <a:rPr lang="es-CO" sz="2000" dirty="0"/>
              <a:t>Para el día 29 de junio de 2025, se realizó una feria ambiental con la entrega de 40 árboles nativos, 50 árboles frutales y 200 especies de millonarias a la comunidad del sector.  Además se realizó una actividad lúdica con las 14 reinas del 5 concurso municipal de cultura y turismo 2025 (CONSTRUYAMOS NUESTRO AMBIENTE EN SAN MARTIN).</a:t>
            </a:r>
            <a:endParaRPr lang="es-CO" sz="2000" noProof="0" dirty="0"/>
          </a:p>
        </p:txBody>
      </p:sp>
      <p:sp>
        <p:nvSpPr>
          <p:cNvPr id="6" name="CuadroTexto 5">
            <a:extLst>
              <a:ext uri="{FF2B5EF4-FFF2-40B4-BE49-F238E27FC236}">
                <a16:creationId xmlns:a16="http://schemas.microsoft.com/office/drawing/2014/main" id="{AD485CBA-9CDB-97D3-47D1-29F306B04FDA}"/>
              </a:ext>
            </a:extLst>
          </p:cNvPr>
          <p:cNvSpPr txBox="1"/>
          <p:nvPr/>
        </p:nvSpPr>
        <p:spPr>
          <a:xfrm>
            <a:off x="916686" y="1118492"/>
            <a:ext cx="9452691" cy="400110"/>
          </a:xfrm>
          <a:prstGeom prst="rect">
            <a:avLst/>
          </a:prstGeom>
          <a:noFill/>
        </p:spPr>
        <p:txBody>
          <a:bodyPr wrap="square">
            <a:spAutoFit/>
          </a:bodyPr>
          <a:lstStyle/>
          <a:p>
            <a:r>
              <a:rPr lang="es-CO" sz="2000" b="1" dirty="0"/>
              <a:t>FERIA AMBIENTAL EN LA VEREDA EL PASO, EN EL SECTOR SAN MARTÍN</a:t>
            </a:r>
            <a:endParaRPr lang="es-CO" sz="2000" b="1" noProof="0" dirty="0"/>
          </a:p>
        </p:txBody>
      </p:sp>
      <p:pic>
        <p:nvPicPr>
          <p:cNvPr id="3" name="Google Shape;266;p36">
            <a:extLst>
              <a:ext uri="{FF2B5EF4-FFF2-40B4-BE49-F238E27FC236}">
                <a16:creationId xmlns:a16="http://schemas.microsoft.com/office/drawing/2014/main" id="{A4DC1764-265E-2313-CC3C-F905F16BDEB6}"/>
              </a:ext>
            </a:extLst>
          </p:cNvPr>
          <p:cNvPicPr preferRelativeResize="0"/>
          <p:nvPr/>
        </p:nvPicPr>
        <p:blipFill rotWithShape="1">
          <a:blip r:embed="rId2">
            <a:alphaModFix/>
          </a:blip>
          <a:srcRect/>
          <a:stretch/>
        </p:blipFill>
        <p:spPr>
          <a:xfrm>
            <a:off x="396239" y="247031"/>
            <a:ext cx="2185035" cy="764762"/>
          </a:xfrm>
          <a:prstGeom prst="rect">
            <a:avLst/>
          </a:prstGeom>
          <a:noFill/>
          <a:ln>
            <a:noFill/>
          </a:ln>
        </p:spPr>
      </p:pic>
      <p:pic>
        <p:nvPicPr>
          <p:cNvPr id="8" name="Imagen 7">
            <a:extLst>
              <a:ext uri="{FF2B5EF4-FFF2-40B4-BE49-F238E27FC236}">
                <a16:creationId xmlns:a16="http://schemas.microsoft.com/office/drawing/2014/main" id="{8394D091-73A4-5DF7-8FFB-C1B106117A6F}"/>
              </a:ext>
            </a:extLst>
          </p:cNvPr>
          <p:cNvPicPr>
            <a:picLocks noChangeAspect="1"/>
          </p:cNvPicPr>
          <p:nvPr/>
        </p:nvPicPr>
        <p:blipFill>
          <a:blip r:embed="rId3"/>
          <a:stretch>
            <a:fillRect/>
          </a:stretch>
        </p:blipFill>
        <p:spPr>
          <a:xfrm>
            <a:off x="5880860" y="1755847"/>
            <a:ext cx="3784601" cy="2128838"/>
          </a:xfrm>
          <a:prstGeom prst="rect">
            <a:avLst/>
          </a:prstGeom>
        </p:spPr>
      </p:pic>
      <p:pic>
        <p:nvPicPr>
          <p:cNvPr id="11" name="Imagen 10">
            <a:extLst>
              <a:ext uri="{FF2B5EF4-FFF2-40B4-BE49-F238E27FC236}">
                <a16:creationId xmlns:a16="http://schemas.microsoft.com/office/drawing/2014/main" id="{CEB76370-1CDE-1B7B-5F00-3B9E4385C308}"/>
              </a:ext>
            </a:extLst>
          </p:cNvPr>
          <p:cNvPicPr>
            <a:picLocks noChangeAspect="1"/>
          </p:cNvPicPr>
          <p:nvPr/>
        </p:nvPicPr>
        <p:blipFill>
          <a:blip r:embed="rId4"/>
          <a:stretch>
            <a:fillRect/>
          </a:stretch>
        </p:blipFill>
        <p:spPr>
          <a:xfrm>
            <a:off x="916686" y="4121930"/>
            <a:ext cx="3971283" cy="2233846"/>
          </a:xfrm>
          <a:prstGeom prst="rect">
            <a:avLst/>
          </a:prstGeom>
        </p:spPr>
      </p:pic>
      <p:pic>
        <p:nvPicPr>
          <p:cNvPr id="15" name="Imagen 14">
            <a:extLst>
              <a:ext uri="{FF2B5EF4-FFF2-40B4-BE49-F238E27FC236}">
                <a16:creationId xmlns:a16="http://schemas.microsoft.com/office/drawing/2014/main" id="{26EC2509-97A2-D183-9406-BD9A3F5568F5}"/>
              </a:ext>
            </a:extLst>
          </p:cNvPr>
          <p:cNvPicPr>
            <a:picLocks noChangeAspect="1"/>
          </p:cNvPicPr>
          <p:nvPr/>
        </p:nvPicPr>
        <p:blipFill>
          <a:blip r:embed="rId5"/>
          <a:stretch>
            <a:fillRect/>
          </a:stretch>
        </p:blipFill>
        <p:spPr>
          <a:xfrm>
            <a:off x="916686" y="1716986"/>
            <a:ext cx="3922773" cy="2206560"/>
          </a:xfrm>
          <a:prstGeom prst="rect">
            <a:avLst/>
          </a:prstGeom>
        </p:spPr>
      </p:pic>
    </p:spTree>
    <p:extLst>
      <p:ext uri="{BB962C8B-B14F-4D97-AF65-F5344CB8AC3E}">
        <p14:creationId xmlns:p14="http://schemas.microsoft.com/office/powerpoint/2010/main" val="16466116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273ED-42C8-E78E-DE7F-BBBC35017D91}"/>
            </a:ext>
          </a:extLst>
        </p:cNvPr>
        <p:cNvGrpSpPr/>
        <p:nvPr/>
      </p:nvGrpSpPr>
      <p:grpSpPr>
        <a:xfrm>
          <a:off x="0" y="0"/>
          <a:ext cx="0" cy="0"/>
          <a:chOff x="0" y="0"/>
          <a:chExt cx="0" cy="0"/>
        </a:xfrm>
      </p:grpSpPr>
      <p:sp>
        <p:nvSpPr>
          <p:cNvPr id="10" name="Google Shape;157;g1f0a52106bc_0_1">
            <a:extLst>
              <a:ext uri="{FF2B5EF4-FFF2-40B4-BE49-F238E27FC236}">
                <a16:creationId xmlns:a16="http://schemas.microsoft.com/office/drawing/2014/main" id="{5A7008AB-8A14-2247-16CF-3A7DD1196EEE}"/>
              </a:ext>
            </a:extLst>
          </p:cNvPr>
          <p:cNvSpPr txBox="1"/>
          <p:nvPr/>
        </p:nvSpPr>
        <p:spPr>
          <a:xfrm>
            <a:off x="3347933" y="6429895"/>
            <a:ext cx="5483700" cy="3291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lt1"/>
              </a:buClr>
              <a:buSzPts val="1600"/>
              <a:buFont typeface="Arial"/>
              <a:buNone/>
            </a:pPr>
            <a:r>
              <a:rPr lang="es-CO" sz="1600" b="1" i="0" u="none" strike="noStrike" cap="none" noProof="0" dirty="0">
                <a:solidFill>
                  <a:schemeClr val="lt1"/>
                </a:solidFill>
                <a:latin typeface="Arial"/>
                <a:ea typeface="Arial"/>
                <a:cs typeface="Arial"/>
                <a:sym typeface="Arial"/>
              </a:rPr>
              <a:t>ALCALDE CAMPO ELIAS PRADA ORTIZ 2024 - 2027</a:t>
            </a:r>
          </a:p>
        </p:txBody>
      </p:sp>
      <p:sp>
        <p:nvSpPr>
          <p:cNvPr id="11" name="Google Shape;156;g1f0a52106bc_0_1">
            <a:extLst>
              <a:ext uri="{FF2B5EF4-FFF2-40B4-BE49-F238E27FC236}">
                <a16:creationId xmlns:a16="http://schemas.microsoft.com/office/drawing/2014/main" id="{4C3F9A66-235E-E939-940A-243762D20136}"/>
              </a:ext>
            </a:extLst>
          </p:cNvPr>
          <p:cNvSpPr txBox="1"/>
          <p:nvPr/>
        </p:nvSpPr>
        <p:spPr>
          <a:xfrm>
            <a:off x="5608320" y="490438"/>
            <a:ext cx="5760600" cy="3555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FF0000"/>
              </a:buClr>
              <a:buSzPts val="1600"/>
              <a:buFont typeface="Arial"/>
              <a:buNone/>
            </a:pPr>
            <a:r>
              <a:rPr lang="es-CO" sz="1600" b="1" i="0" u="none" strike="noStrike" cap="none" noProof="0" dirty="0">
                <a:solidFill>
                  <a:srgbClr val="FF0000"/>
                </a:solidFill>
                <a:latin typeface="Arial"/>
                <a:ea typeface="Arial"/>
                <a:cs typeface="Arial"/>
                <a:sym typeface="Arial"/>
              </a:rPr>
              <a:t>ALCALDÍA MUNICIPAL DE RICAURTE – CUNDINAMARCA</a:t>
            </a:r>
          </a:p>
        </p:txBody>
      </p:sp>
      <p:pic>
        <p:nvPicPr>
          <p:cNvPr id="5" name="Google Shape;266;p36">
            <a:extLst>
              <a:ext uri="{FF2B5EF4-FFF2-40B4-BE49-F238E27FC236}">
                <a16:creationId xmlns:a16="http://schemas.microsoft.com/office/drawing/2014/main" id="{6CA37E51-8A5D-2EA4-E4E1-DA8486B17DA8}"/>
              </a:ext>
            </a:extLst>
          </p:cNvPr>
          <p:cNvPicPr preferRelativeResize="0"/>
          <p:nvPr/>
        </p:nvPicPr>
        <p:blipFill rotWithShape="1">
          <a:blip r:embed="rId2">
            <a:alphaModFix/>
          </a:blip>
          <a:srcRect/>
          <a:stretch/>
        </p:blipFill>
        <p:spPr>
          <a:xfrm>
            <a:off x="701039" y="178977"/>
            <a:ext cx="2185035" cy="764762"/>
          </a:xfrm>
          <a:prstGeom prst="rect">
            <a:avLst/>
          </a:prstGeom>
          <a:noFill/>
          <a:ln>
            <a:noFill/>
          </a:ln>
        </p:spPr>
      </p:pic>
      <p:sp>
        <p:nvSpPr>
          <p:cNvPr id="6" name="CuadroTexto 5">
            <a:extLst>
              <a:ext uri="{FF2B5EF4-FFF2-40B4-BE49-F238E27FC236}">
                <a16:creationId xmlns:a16="http://schemas.microsoft.com/office/drawing/2014/main" id="{AD181B71-A78F-A2C2-35D1-B73C9D418824}"/>
              </a:ext>
            </a:extLst>
          </p:cNvPr>
          <p:cNvSpPr txBox="1"/>
          <p:nvPr/>
        </p:nvSpPr>
        <p:spPr>
          <a:xfrm>
            <a:off x="895350" y="1196270"/>
            <a:ext cx="10224557" cy="1015663"/>
          </a:xfrm>
          <a:prstGeom prst="rect">
            <a:avLst/>
          </a:prstGeom>
          <a:noFill/>
        </p:spPr>
        <p:txBody>
          <a:bodyPr wrap="square">
            <a:spAutoFit/>
          </a:bodyPr>
          <a:lstStyle/>
          <a:p>
            <a:pPr algn="just"/>
            <a:r>
              <a:rPr lang="es-MX" sz="2000" dirty="0"/>
              <a:t>Además, a la fecha se han entregado 2880 arboles frutales (mango </a:t>
            </a:r>
            <a:r>
              <a:rPr lang="es-MX" sz="2000" dirty="0" err="1"/>
              <a:t>tommy</a:t>
            </a:r>
            <a:r>
              <a:rPr lang="es-MX" sz="2000" dirty="0"/>
              <a:t>, naranja </a:t>
            </a:r>
            <a:r>
              <a:rPr lang="es-MX" sz="2000" dirty="0" err="1"/>
              <a:t>tangelo</a:t>
            </a:r>
            <a:r>
              <a:rPr lang="es-MX" sz="2000" dirty="0"/>
              <a:t>, limón </a:t>
            </a:r>
            <a:r>
              <a:rPr lang="es-MX" sz="2000" dirty="0" err="1"/>
              <a:t>tahiti</a:t>
            </a:r>
            <a:r>
              <a:rPr lang="es-MX" sz="2000" dirty="0"/>
              <a:t>, mandarina arrayana), en 14 veredas del municipio, beneficiando a 274 pequeños productores del municipio.</a:t>
            </a:r>
            <a:endParaRPr lang="es-CO" sz="2000" noProof="0" dirty="0"/>
          </a:p>
        </p:txBody>
      </p:sp>
      <p:pic>
        <p:nvPicPr>
          <p:cNvPr id="3" name="Imagen 2">
            <a:extLst>
              <a:ext uri="{FF2B5EF4-FFF2-40B4-BE49-F238E27FC236}">
                <a16:creationId xmlns:a16="http://schemas.microsoft.com/office/drawing/2014/main" id="{0FA6E018-4A73-0679-6B53-01D20C452CDC}"/>
              </a:ext>
            </a:extLst>
          </p:cNvPr>
          <p:cNvPicPr>
            <a:picLocks noChangeAspect="1"/>
          </p:cNvPicPr>
          <p:nvPr/>
        </p:nvPicPr>
        <p:blipFill>
          <a:blip r:embed="rId3"/>
          <a:stretch>
            <a:fillRect/>
          </a:stretch>
        </p:blipFill>
        <p:spPr>
          <a:xfrm>
            <a:off x="6089783" y="2464464"/>
            <a:ext cx="5095875" cy="2866430"/>
          </a:xfrm>
          <a:prstGeom prst="rect">
            <a:avLst/>
          </a:prstGeom>
        </p:spPr>
      </p:pic>
      <p:pic>
        <p:nvPicPr>
          <p:cNvPr id="7" name="Imagen 6">
            <a:extLst>
              <a:ext uri="{FF2B5EF4-FFF2-40B4-BE49-F238E27FC236}">
                <a16:creationId xmlns:a16="http://schemas.microsoft.com/office/drawing/2014/main" id="{98A8315F-61C6-953D-C265-931B54C46DCC}"/>
              </a:ext>
            </a:extLst>
          </p:cNvPr>
          <p:cNvPicPr>
            <a:picLocks noChangeAspect="1"/>
          </p:cNvPicPr>
          <p:nvPr/>
        </p:nvPicPr>
        <p:blipFill>
          <a:blip r:embed="rId4"/>
          <a:stretch>
            <a:fillRect/>
          </a:stretch>
        </p:blipFill>
        <p:spPr>
          <a:xfrm>
            <a:off x="799996" y="2464465"/>
            <a:ext cx="5095874" cy="2866429"/>
          </a:xfrm>
          <a:prstGeom prst="rect">
            <a:avLst/>
          </a:prstGeom>
        </p:spPr>
      </p:pic>
    </p:spTree>
    <p:extLst>
      <p:ext uri="{BB962C8B-B14F-4D97-AF65-F5344CB8AC3E}">
        <p14:creationId xmlns:p14="http://schemas.microsoft.com/office/powerpoint/2010/main" val="18789677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7BEB55-F7C7-B8F1-4B81-AE5477602508}"/>
            </a:ext>
          </a:extLst>
        </p:cNvPr>
        <p:cNvGrpSpPr/>
        <p:nvPr/>
      </p:nvGrpSpPr>
      <p:grpSpPr>
        <a:xfrm>
          <a:off x="0" y="0"/>
          <a:ext cx="0" cy="0"/>
          <a:chOff x="0" y="0"/>
          <a:chExt cx="0" cy="0"/>
        </a:xfrm>
      </p:grpSpPr>
      <p:sp>
        <p:nvSpPr>
          <p:cNvPr id="10" name="Google Shape;157;g1f0a52106bc_0_1">
            <a:extLst>
              <a:ext uri="{FF2B5EF4-FFF2-40B4-BE49-F238E27FC236}">
                <a16:creationId xmlns:a16="http://schemas.microsoft.com/office/drawing/2014/main" id="{9464A82B-0DF9-0C74-2A6B-56EFD911CEC4}"/>
              </a:ext>
            </a:extLst>
          </p:cNvPr>
          <p:cNvSpPr txBox="1"/>
          <p:nvPr/>
        </p:nvSpPr>
        <p:spPr>
          <a:xfrm>
            <a:off x="3347933" y="6429895"/>
            <a:ext cx="5483700" cy="3291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lt1"/>
              </a:buClr>
              <a:buSzPts val="1600"/>
              <a:buFont typeface="Arial"/>
              <a:buNone/>
            </a:pPr>
            <a:r>
              <a:rPr lang="es-CO" sz="1600" b="1" i="0" u="none" strike="noStrike" cap="none" noProof="0" dirty="0">
                <a:solidFill>
                  <a:schemeClr val="lt1"/>
                </a:solidFill>
                <a:latin typeface="Arial"/>
                <a:ea typeface="Arial"/>
                <a:cs typeface="Arial"/>
                <a:sym typeface="Arial"/>
              </a:rPr>
              <a:t>ALCALDE CAMPO ELIAS PRADA ORTIZ 2024 - 2027</a:t>
            </a:r>
          </a:p>
        </p:txBody>
      </p:sp>
      <p:sp>
        <p:nvSpPr>
          <p:cNvPr id="11" name="Google Shape;156;g1f0a52106bc_0_1">
            <a:extLst>
              <a:ext uri="{FF2B5EF4-FFF2-40B4-BE49-F238E27FC236}">
                <a16:creationId xmlns:a16="http://schemas.microsoft.com/office/drawing/2014/main" id="{922F159A-464C-8BC2-B968-15179DB033AB}"/>
              </a:ext>
            </a:extLst>
          </p:cNvPr>
          <p:cNvSpPr txBox="1"/>
          <p:nvPr/>
        </p:nvSpPr>
        <p:spPr>
          <a:xfrm>
            <a:off x="5608320" y="490438"/>
            <a:ext cx="5760600" cy="3555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FF0000"/>
              </a:buClr>
              <a:buSzPts val="1600"/>
              <a:buFont typeface="Arial"/>
              <a:buNone/>
            </a:pPr>
            <a:r>
              <a:rPr lang="es-CO" sz="1600" b="1" i="0" u="none" strike="noStrike" cap="none" noProof="0" dirty="0">
                <a:solidFill>
                  <a:srgbClr val="FF0000"/>
                </a:solidFill>
                <a:latin typeface="Arial"/>
                <a:ea typeface="Arial"/>
                <a:cs typeface="Arial"/>
                <a:sym typeface="Arial"/>
              </a:rPr>
              <a:t>ALCALDÍA MUNICIPAL DE RICAURTE – CUNDINAMARCA</a:t>
            </a:r>
          </a:p>
        </p:txBody>
      </p:sp>
      <p:pic>
        <p:nvPicPr>
          <p:cNvPr id="5" name="Google Shape;266;p36">
            <a:extLst>
              <a:ext uri="{FF2B5EF4-FFF2-40B4-BE49-F238E27FC236}">
                <a16:creationId xmlns:a16="http://schemas.microsoft.com/office/drawing/2014/main" id="{FECF0C8B-ECDF-6ED4-8CB6-A8F74EEB519B}"/>
              </a:ext>
            </a:extLst>
          </p:cNvPr>
          <p:cNvPicPr preferRelativeResize="0"/>
          <p:nvPr/>
        </p:nvPicPr>
        <p:blipFill rotWithShape="1">
          <a:blip r:embed="rId2">
            <a:alphaModFix/>
          </a:blip>
          <a:srcRect/>
          <a:stretch/>
        </p:blipFill>
        <p:spPr>
          <a:xfrm>
            <a:off x="701039" y="178977"/>
            <a:ext cx="2185035" cy="764762"/>
          </a:xfrm>
          <a:prstGeom prst="rect">
            <a:avLst/>
          </a:prstGeom>
          <a:noFill/>
          <a:ln>
            <a:noFill/>
          </a:ln>
        </p:spPr>
      </p:pic>
      <p:sp>
        <p:nvSpPr>
          <p:cNvPr id="6" name="CuadroTexto 5">
            <a:extLst>
              <a:ext uri="{FF2B5EF4-FFF2-40B4-BE49-F238E27FC236}">
                <a16:creationId xmlns:a16="http://schemas.microsoft.com/office/drawing/2014/main" id="{7A23D0B5-8A35-DA51-C7AA-4D5F7B3EDFBA}"/>
              </a:ext>
            </a:extLst>
          </p:cNvPr>
          <p:cNvSpPr txBox="1"/>
          <p:nvPr/>
        </p:nvSpPr>
        <p:spPr>
          <a:xfrm>
            <a:off x="1545247" y="2739320"/>
            <a:ext cx="9469885" cy="707886"/>
          </a:xfrm>
          <a:prstGeom prst="rect">
            <a:avLst/>
          </a:prstGeom>
          <a:noFill/>
        </p:spPr>
        <p:txBody>
          <a:bodyPr wrap="square">
            <a:spAutoFit/>
          </a:bodyPr>
          <a:lstStyle/>
          <a:p>
            <a:r>
              <a:rPr lang="es-CO" sz="2000" b="1" noProof="0" dirty="0"/>
              <a:t>META: Realizar tres (3) jornadas de sanidad animal (desparasitación, consulta veterinaria y </a:t>
            </a:r>
            <a:r>
              <a:rPr lang="es-CO" sz="2000" b="1" noProof="0" dirty="0" err="1"/>
              <a:t>vitaminización</a:t>
            </a:r>
            <a:r>
              <a:rPr lang="es-CO" sz="2000" b="1" noProof="0" dirty="0"/>
              <a:t>), cada año.</a:t>
            </a:r>
          </a:p>
        </p:txBody>
      </p:sp>
    </p:spTree>
    <p:extLst>
      <p:ext uri="{BB962C8B-B14F-4D97-AF65-F5344CB8AC3E}">
        <p14:creationId xmlns:p14="http://schemas.microsoft.com/office/powerpoint/2010/main" val="33831728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01040" y="178307"/>
            <a:ext cx="2185416" cy="765048"/>
          </a:xfrm>
          <a:prstGeom prst="rect">
            <a:avLst/>
          </a:prstGeom>
        </p:spPr>
      </p:pic>
      <p:sp>
        <p:nvSpPr>
          <p:cNvPr id="3" name="object 3"/>
          <p:cNvSpPr txBox="1"/>
          <p:nvPr/>
        </p:nvSpPr>
        <p:spPr>
          <a:xfrm>
            <a:off x="5705094" y="494792"/>
            <a:ext cx="5570220" cy="269240"/>
          </a:xfrm>
          <a:prstGeom prst="rect">
            <a:avLst/>
          </a:prstGeom>
        </p:spPr>
        <p:txBody>
          <a:bodyPr vert="horz" wrap="square" lIns="0" tIns="12065" rIns="0" bIns="0" rtlCol="0">
            <a:spAutoFit/>
          </a:bodyPr>
          <a:lstStyle/>
          <a:p>
            <a:pPr marL="12700">
              <a:lnSpc>
                <a:spcPct val="100000"/>
              </a:lnSpc>
              <a:spcBef>
                <a:spcPts val="95"/>
              </a:spcBef>
            </a:pPr>
            <a:r>
              <a:rPr lang="es-CO" sz="1600" b="1" noProof="0" dirty="0">
                <a:solidFill>
                  <a:srgbClr val="FF0000"/>
                </a:solidFill>
                <a:latin typeface="Arial"/>
                <a:cs typeface="Arial"/>
              </a:rPr>
              <a:t>ALCALDÍA</a:t>
            </a:r>
            <a:r>
              <a:rPr lang="es-CO" sz="1600" b="1" spc="-40" noProof="0" dirty="0">
                <a:solidFill>
                  <a:srgbClr val="FF0000"/>
                </a:solidFill>
                <a:latin typeface="Arial"/>
                <a:cs typeface="Arial"/>
              </a:rPr>
              <a:t> </a:t>
            </a:r>
            <a:r>
              <a:rPr lang="es-CO" sz="1600" b="1" spc="-20" noProof="0" dirty="0">
                <a:solidFill>
                  <a:srgbClr val="FF0000"/>
                </a:solidFill>
                <a:latin typeface="Arial"/>
                <a:cs typeface="Arial"/>
              </a:rPr>
              <a:t>MUNICIPAL </a:t>
            </a:r>
            <a:r>
              <a:rPr lang="es-CO" sz="1600" b="1" noProof="0" dirty="0">
                <a:solidFill>
                  <a:srgbClr val="FF0000"/>
                </a:solidFill>
                <a:latin typeface="Arial"/>
                <a:cs typeface="Arial"/>
              </a:rPr>
              <a:t>DE</a:t>
            </a:r>
            <a:r>
              <a:rPr lang="es-CO" sz="1600" b="1" spc="-40" noProof="0" dirty="0">
                <a:solidFill>
                  <a:srgbClr val="FF0000"/>
                </a:solidFill>
                <a:latin typeface="Arial"/>
                <a:cs typeface="Arial"/>
              </a:rPr>
              <a:t> </a:t>
            </a:r>
            <a:r>
              <a:rPr lang="es-CO" sz="1600" b="1" noProof="0" dirty="0">
                <a:solidFill>
                  <a:srgbClr val="FF0000"/>
                </a:solidFill>
                <a:latin typeface="Arial"/>
                <a:cs typeface="Arial"/>
              </a:rPr>
              <a:t>RICAURTE</a:t>
            </a:r>
            <a:r>
              <a:rPr lang="es-CO" sz="1600" b="1" spc="10" noProof="0" dirty="0">
                <a:solidFill>
                  <a:srgbClr val="FF0000"/>
                </a:solidFill>
                <a:latin typeface="Arial"/>
                <a:cs typeface="Arial"/>
              </a:rPr>
              <a:t> </a:t>
            </a:r>
            <a:r>
              <a:rPr lang="es-CO" sz="1600" b="1" noProof="0" dirty="0">
                <a:solidFill>
                  <a:srgbClr val="FF0000"/>
                </a:solidFill>
                <a:latin typeface="Arial"/>
                <a:cs typeface="Arial"/>
              </a:rPr>
              <a:t>–</a:t>
            </a:r>
            <a:r>
              <a:rPr lang="es-CO" sz="1600" b="1" spc="-25" noProof="0" dirty="0">
                <a:solidFill>
                  <a:srgbClr val="FF0000"/>
                </a:solidFill>
                <a:latin typeface="Arial"/>
                <a:cs typeface="Arial"/>
              </a:rPr>
              <a:t> </a:t>
            </a:r>
            <a:r>
              <a:rPr lang="es-CO" sz="1600" b="1" spc="-10" noProof="0" dirty="0">
                <a:solidFill>
                  <a:srgbClr val="FF0000"/>
                </a:solidFill>
                <a:latin typeface="Arial"/>
                <a:cs typeface="Arial"/>
              </a:rPr>
              <a:t>CUNDINAMARCA</a:t>
            </a:r>
            <a:endParaRPr lang="es-CO" sz="1600" noProof="0" dirty="0">
              <a:latin typeface="Arial"/>
              <a:cs typeface="Arial"/>
            </a:endParaRPr>
          </a:p>
        </p:txBody>
      </p:sp>
      <p:sp>
        <p:nvSpPr>
          <p:cNvPr id="4" name="object 4"/>
          <p:cNvSpPr txBox="1">
            <a:spLocks noGrp="1"/>
          </p:cNvSpPr>
          <p:nvPr>
            <p:ph type="title"/>
          </p:nvPr>
        </p:nvSpPr>
        <p:spPr>
          <a:xfrm>
            <a:off x="916686" y="552011"/>
            <a:ext cx="9955631" cy="782688"/>
          </a:xfrm>
          <a:prstGeom prst="rect">
            <a:avLst/>
          </a:prstGeom>
        </p:spPr>
        <p:txBody>
          <a:bodyPr vert="horz" wrap="square" lIns="0" tIns="470318" rIns="0" bIns="0" rtlCol="0">
            <a:spAutoFit/>
          </a:bodyPr>
          <a:lstStyle/>
          <a:p>
            <a:pPr marL="2694940">
              <a:lnSpc>
                <a:spcPct val="100000"/>
              </a:lnSpc>
              <a:spcBef>
                <a:spcPts val="105"/>
              </a:spcBef>
            </a:pPr>
            <a:r>
              <a:rPr lang="es-CO" noProof="0" dirty="0"/>
              <a:t>JORNADAS</a:t>
            </a:r>
            <a:r>
              <a:rPr lang="es-CO" spc="-70" noProof="0" dirty="0"/>
              <a:t> </a:t>
            </a:r>
            <a:r>
              <a:rPr lang="es-CO" noProof="0" dirty="0"/>
              <a:t>DE</a:t>
            </a:r>
            <a:r>
              <a:rPr lang="es-CO" spc="-40" noProof="0" dirty="0"/>
              <a:t> </a:t>
            </a:r>
            <a:r>
              <a:rPr lang="es-CO" spc="-25" noProof="0" dirty="0"/>
              <a:t>BIENESTAR</a:t>
            </a:r>
            <a:r>
              <a:rPr lang="es-CO" spc="-100" noProof="0" dirty="0"/>
              <a:t> </a:t>
            </a:r>
            <a:r>
              <a:rPr lang="es-CO" spc="-10" noProof="0" dirty="0"/>
              <a:t>ANIMAL</a:t>
            </a:r>
          </a:p>
        </p:txBody>
      </p:sp>
      <p:sp>
        <p:nvSpPr>
          <p:cNvPr id="22" name="object 22"/>
          <p:cNvSpPr txBox="1">
            <a:spLocks noGrp="1"/>
          </p:cNvSpPr>
          <p:nvPr>
            <p:ph type="ftr" sz="quarter" idx="5"/>
          </p:nvPr>
        </p:nvSpPr>
        <p:spPr>
          <a:xfrm>
            <a:off x="2886456" y="6417084"/>
            <a:ext cx="5266944" cy="243656"/>
          </a:xfrm>
          <a:prstGeom prst="rect">
            <a:avLst/>
          </a:prstGeom>
        </p:spPr>
        <p:txBody>
          <a:bodyPr vert="horz" wrap="square" lIns="0" tIns="0" rIns="0" bIns="0" rtlCol="0">
            <a:spAutoFit/>
          </a:bodyPr>
          <a:lstStyle/>
          <a:p>
            <a:pPr marL="12700">
              <a:lnSpc>
                <a:spcPts val="1864"/>
              </a:lnSpc>
            </a:pPr>
            <a:r>
              <a:rPr lang="es-CO" noProof="0" dirty="0">
                <a:solidFill>
                  <a:schemeClr val="bg1"/>
                </a:solidFill>
              </a:rPr>
              <a:t>ALCALDE</a:t>
            </a:r>
            <a:r>
              <a:rPr lang="es-CO" spc="-5" noProof="0" dirty="0">
                <a:solidFill>
                  <a:schemeClr val="bg1"/>
                </a:solidFill>
              </a:rPr>
              <a:t> </a:t>
            </a:r>
            <a:r>
              <a:rPr lang="es-CO" noProof="0" dirty="0">
                <a:solidFill>
                  <a:schemeClr val="bg1"/>
                </a:solidFill>
              </a:rPr>
              <a:t>CAMPO</a:t>
            </a:r>
            <a:r>
              <a:rPr lang="es-CO" spc="-10" noProof="0" dirty="0">
                <a:solidFill>
                  <a:schemeClr val="bg1"/>
                </a:solidFill>
              </a:rPr>
              <a:t> </a:t>
            </a:r>
            <a:r>
              <a:rPr lang="es-CO" noProof="0" dirty="0">
                <a:solidFill>
                  <a:schemeClr val="bg1"/>
                </a:solidFill>
              </a:rPr>
              <a:t>ELIAS</a:t>
            </a:r>
            <a:r>
              <a:rPr lang="es-CO" spc="-10" noProof="0" dirty="0">
                <a:solidFill>
                  <a:schemeClr val="bg1"/>
                </a:solidFill>
              </a:rPr>
              <a:t> </a:t>
            </a:r>
            <a:r>
              <a:rPr lang="es-CO" noProof="0" dirty="0">
                <a:solidFill>
                  <a:schemeClr val="bg1"/>
                </a:solidFill>
              </a:rPr>
              <a:t>PRADA</a:t>
            </a:r>
            <a:r>
              <a:rPr lang="es-CO" spc="-80" noProof="0" dirty="0">
                <a:solidFill>
                  <a:schemeClr val="bg1"/>
                </a:solidFill>
              </a:rPr>
              <a:t> </a:t>
            </a:r>
            <a:r>
              <a:rPr lang="es-CO" noProof="0" dirty="0">
                <a:solidFill>
                  <a:schemeClr val="bg1"/>
                </a:solidFill>
              </a:rPr>
              <a:t>ORTIZ</a:t>
            </a:r>
            <a:r>
              <a:rPr lang="es-CO" spc="-40" noProof="0" dirty="0">
                <a:solidFill>
                  <a:schemeClr val="bg1"/>
                </a:solidFill>
              </a:rPr>
              <a:t> </a:t>
            </a:r>
            <a:r>
              <a:rPr lang="es-CO" noProof="0" dirty="0">
                <a:solidFill>
                  <a:schemeClr val="bg1"/>
                </a:solidFill>
              </a:rPr>
              <a:t>2024</a:t>
            </a:r>
            <a:r>
              <a:rPr lang="es-CO" spc="-25" noProof="0" dirty="0">
                <a:solidFill>
                  <a:schemeClr val="bg1"/>
                </a:solidFill>
              </a:rPr>
              <a:t> </a:t>
            </a:r>
            <a:r>
              <a:rPr lang="es-CO" noProof="0" dirty="0">
                <a:solidFill>
                  <a:schemeClr val="bg1"/>
                </a:solidFill>
              </a:rPr>
              <a:t>-</a:t>
            </a:r>
            <a:r>
              <a:rPr lang="es-CO" spc="-50" noProof="0" dirty="0">
                <a:solidFill>
                  <a:schemeClr val="bg1"/>
                </a:solidFill>
              </a:rPr>
              <a:t> </a:t>
            </a:r>
            <a:r>
              <a:rPr lang="es-CO" spc="-20" noProof="0" dirty="0">
                <a:solidFill>
                  <a:schemeClr val="bg1"/>
                </a:solidFill>
              </a:rPr>
              <a:t>2027</a:t>
            </a:r>
          </a:p>
        </p:txBody>
      </p:sp>
      <p:pic>
        <p:nvPicPr>
          <p:cNvPr id="24" name="Imagen 23">
            <a:extLst>
              <a:ext uri="{FF2B5EF4-FFF2-40B4-BE49-F238E27FC236}">
                <a16:creationId xmlns:a16="http://schemas.microsoft.com/office/drawing/2014/main" id="{01A0110D-E440-2E74-A5B6-FD18D6D714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5067" y="2509812"/>
            <a:ext cx="4870027" cy="3652520"/>
          </a:xfrm>
          <a:prstGeom prst="rect">
            <a:avLst/>
          </a:prstGeom>
        </p:spPr>
      </p:pic>
      <p:pic>
        <p:nvPicPr>
          <p:cNvPr id="26" name="Imagen 25">
            <a:extLst>
              <a:ext uri="{FF2B5EF4-FFF2-40B4-BE49-F238E27FC236}">
                <a16:creationId xmlns:a16="http://schemas.microsoft.com/office/drawing/2014/main" id="{35490154-CED6-9704-8F56-6743B9384A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2828" y="2541562"/>
            <a:ext cx="4785360" cy="3589020"/>
          </a:xfrm>
          <a:prstGeom prst="rect">
            <a:avLst/>
          </a:prstGeom>
        </p:spPr>
      </p:pic>
      <p:sp>
        <p:nvSpPr>
          <p:cNvPr id="27" name="object 4">
            <a:extLst>
              <a:ext uri="{FF2B5EF4-FFF2-40B4-BE49-F238E27FC236}">
                <a16:creationId xmlns:a16="http://schemas.microsoft.com/office/drawing/2014/main" id="{5750F33B-D8C9-9866-549F-A8FBA037F9AD}"/>
              </a:ext>
            </a:extLst>
          </p:cNvPr>
          <p:cNvSpPr txBox="1">
            <a:spLocks/>
          </p:cNvSpPr>
          <p:nvPr/>
        </p:nvSpPr>
        <p:spPr>
          <a:xfrm>
            <a:off x="-1894114" y="1012652"/>
            <a:ext cx="13256514" cy="1305908"/>
          </a:xfrm>
          <a:prstGeom prst="rect">
            <a:avLst/>
          </a:prstGeom>
        </p:spPr>
        <p:txBody>
          <a:bodyPr vert="horz" wrap="square" lIns="0" tIns="470318" rIns="0" bIns="0" rtlCol="0">
            <a:spAutoFit/>
          </a:bodyPr>
          <a:lstStyle>
            <a:lvl1pPr>
              <a:defRPr sz="2000" b="1" i="0">
                <a:solidFill>
                  <a:schemeClr val="tx1"/>
                </a:solidFill>
                <a:latin typeface="Arial"/>
                <a:ea typeface="+mj-ea"/>
                <a:cs typeface="Arial"/>
              </a:defRPr>
            </a:lvl1pPr>
          </a:lstStyle>
          <a:p>
            <a:pPr marL="2694940" algn="just">
              <a:spcBef>
                <a:spcPts val="105"/>
              </a:spcBef>
            </a:pPr>
            <a:r>
              <a:rPr lang="es-CO" sz="1800" b="0" spc="-10" noProof="0" dirty="0"/>
              <a:t>Se han realizado 8 Jornadas de bienestar animal en las veredas de Manuel Sur, </a:t>
            </a:r>
            <a:r>
              <a:rPr lang="es-CO" sz="1800" b="0" spc="-10" noProof="0" dirty="0" err="1"/>
              <a:t>Callejon</a:t>
            </a:r>
            <a:r>
              <a:rPr lang="es-CO" sz="1800" b="0" spc="-10" noProof="0" dirty="0"/>
              <a:t>, Casablanca, limoncitos, Llano del Pozo, El Paso San Francisco, y zona urbana. Con la atención de 484 seres sintientes atendidos y 262 servicios o personas atendidas.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01040" y="178307"/>
            <a:ext cx="2185416" cy="765048"/>
          </a:xfrm>
          <a:prstGeom prst="rect">
            <a:avLst/>
          </a:prstGeom>
        </p:spPr>
      </p:pic>
      <p:sp>
        <p:nvSpPr>
          <p:cNvPr id="3" name="object 3"/>
          <p:cNvSpPr txBox="1"/>
          <p:nvPr/>
        </p:nvSpPr>
        <p:spPr>
          <a:xfrm>
            <a:off x="5705094" y="494792"/>
            <a:ext cx="5570220" cy="269240"/>
          </a:xfrm>
          <a:prstGeom prst="rect">
            <a:avLst/>
          </a:prstGeom>
        </p:spPr>
        <p:txBody>
          <a:bodyPr vert="horz" wrap="square" lIns="0" tIns="12065" rIns="0" bIns="0" rtlCol="0">
            <a:spAutoFit/>
          </a:bodyPr>
          <a:lstStyle/>
          <a:p>
            <a:pPr marL="12700">
              <a:lnSpc>
                <a:spcPct val="100000"/>
              </a:lnSpc>
              <a:spcBef>
                <a:spcPts val="95"/>
              </a:spcBef>
            </a:pPr>
            <a:r>
              <a:rPr lang="es-CO" sz="1600" b="1" noProof="0" dirty="0">
                <a:solidFill>
                  <a:srgbClr val="FF0000"/>
                </a:solidFill>
                <a:latin typeface="Arial"/>
                <a:cs typeface="Arial"/>
              </a:rPr>
              <a:t>ALCALDÍA</a:t>
            </a:r>
            <a:r>
              <a:rPr lang="es-CO" sz="1600" b="1" spc="-40" noProof="0" dirty="0">
                <a:solidFill>
                  <a:srgbClr val="FF0000"/>
                </a:solidFill>
                <a:latin typeface="Arial"/>
                <a:cs typeface="Arial"/>
              </a:rPr>
              <a:t> </a:t>
            </a:r>
            <a:r>
              <a:rPr lang="es-CO" sz="1600" b="1" spc="-20" noProof="0" dirty="0">
                <a:solidFill>
                  <a:srgbClr val="FF0000"/>
                </a:solidFill>
                <a:latin typeface="Arial"/>
                <a:cs typeface="Arial"/>
              </a:rPr>
              <a:t>MUNICIPAL </a:t>
            </a:r>
            <a:r>
              <a:rPr lang="es-CO" sz="1600" b="1" noProof="0" dirty="0">
                <a:solidFill>
                  <a:srgbClr val="FF0000"/>
                </a:solidFill>
                <a:latin typeface="Arial"/>
                <a:cs typeface="Arial"/>
              </a:rPr>
              <a:t>DE</a:t>
            </a:r>
            <a:r>
              <a:rPr lang="es-CO" sz="1600" b="1" spc="-40" noProof="0" dirty="0">
                <a:solidFill>
                  <a:srgbClr val="FF0000"/>
                </a:solidFill>
                <a:latin typeface="Arial"/>
                <a:cs typeface="Arial"/>
              </a:rPr>
              <a:t> </a:t>
            </a:r>
            <a:r>
              <a:rPr lang="es-CO" sz="1600" b="1" noProof="0" dirty="0">
                <a:solidFill>
                  <a:srgbClr val="FF0000"/>
                </a:solidFill>
                <a:latin typeface="Arial"/>
                <a:cs typeface="Arial"/>
              </a:rPr>
              <a:t>RICAURTE</a:t>
            </a:r>
            <a:r>
              <a:rPr lang="es-CO" sz="1600" b="1" spc="10" noProof="0" dirty="0">
                <a:solidFill>
                  <a:srgbClr val="FF0000"/>
                </a:solidFill>
                <a:latin typeface="Arial"/>
                <a:cs typeface="Arial"/>
              </a:rPr>
              <a:t> </a:t>
            </a:r>
            <a:r>
              <a:rPr lang="es-CO" sz="1600" b="1" noProof="0" dirty="0">
                <a:solidFill>
                  <a:srgbClr val="FF0000"/>
                </a:solidFill>
                <a:latin typeface="Arial"/>
                <a:cs typeface="Arial"/>
              </a:rPr>
              <a:t>–</a:t>
            </a:r>
            <a:r>
              <a:rPr lang="es-CO" sz="1600" b="1" spc="-25" noProof="0" dirty="0">
                <a:solidFill>
                  <a:srgbClr val="FF0000"/>
                </a:solidFill>
                <a:latin typeface="Arial"/>
                <a:cs typeface="Arial"/>
              </a:rPr>
              <a:t> </a:t>
            </a:r>
            <a:r>
              <a:rPr lang="es-CO" sz="1600" b="1" spc="-10" noProof="0" dirty="0">
                <a:solidFill>
                  <a:srgbClr val="FF0000"/>
                </a:solidFill>
                <a:latin typeface="Arial"/>
                <a:cs typeface="Arial"/>
              </a:rPr>
              <a:t>CUNDINAMARCA</a:t>
            </a:r>
            <a:endParaRPr lang="es-CO" sz="1600" noProof="0" dirty="0">
              <a:latin typeface="Arial"/>
              <a:cs typeface="Arial"/>
            </a:endParaRPr>
          </a:p>
        </p:txBody>
      </p:sp>
      <p:sp>
        <p:nvSpPr>
          <p:cNvPr id="4" name="object 4"/>
          <p:cNvSpPr txBox="1">
            <a:spLocks noGrp="1"/>
          </p:cNvSpPr>
          <p:nvPr>
            <p:ph type="title"/>
          </p:nvPr>
        </p:nvSpPr>
        <p:spPr>
          <a:xfrm>
            <a:off x="200297" y="644735"/>
            <a:ext cx="10171277" cy="2165963"/>
          </a:xfrm>
          <a:prstGeom prst="rect">
            <a:avLst/>
          </a:prstGeom>
        </p:spPr>
        <p:txBody>
          <a:bodyPr vert="horz" wrap="square" lIns="0" tIns="303516" rIns="0" bIns="0" rtlCol="0">
            <a:spAutoFit/>
          </a:bodyPr>
          <a:lstStyle/>
          <a:p>
            <a:pPr marL="2439670">
              <a:lnSpc>
                <a:spcPct val="100000"/>
              </a:lnSpc>
              <a:spcBef>
                <a:spcPts val="105"/>
              </a:spcBef>
            </a:pPr>
            <a:r>
              <a:rPr lang="es-CO" noProof="0" dirty="0"/>
              <a:t>        ESTERILIZACIÓN</a:t>
            </a:r>
            <a:r>
              <a:rPr lang="es-CO" spc="-45" noProof="0" dirty="0"/>
              <a:t> </a:t>
            </a:r>
            <a:r>
              <a:rPr lang="es-CO" noProof="0" dirty="0"/>
              <a:t>DE</a:t>
            </a:r>
            <a:r>
              <a:rPr lang="es-CO" spc="-30" noProof="0" dirty="0"/>
              <a:t> </a:t>
            </a:r>
            <a:r>
              <a:rPr lang="es-CO" noProof="0" dirty="0"/>
              <a:t>PERROS</a:t>
            </a:r>
            <a:r>
              <a:rPr lang="es-CO" spc="-75" noProof="0" dirty="0"/>
              <a:t> </a:t>
            </a:r>
            <a:r>
              <a:rPr lang="es-CO" noProof="0" dirty="0"/>
              <a:t>Y</a:t>
            </a:r>
            <a:r>
              <a:rPr lang="es-CO" spc="-65" noProof="0" dirty="0"/>
              <a:t> </a:t>
            </a:r>
            <a:r>
              <a:rPr lang="es-CO" spc="-10" noProof="0" dirty="0"/>
              <a:t>GATOS </a:t>
            </a:r>
            <a:br>
              <a:rPr lang="es-CO" spc="-10" noProof="0" dirty="0"/>
            </a:br>
            <a:br>
              <a:rPr lang="es-CO" spc="-10" noProof="0" dirty="0"/>
            </a:br>
            <a:r>
              <a:rPr lang="es-CO" spc="-10" noProof="0" dirty="0"/>
              <a:t>Para un total de 299 seres sintientes atendidos y 220 beneficiarios</a:t>
            </a:r>
            <a:br>
              <a:rPr lang="es-CO" spc="-10" noProof="0" dirty="0"/>
            </a:br>
            <a:br>
              <a:rPr lang="es-CO" spc="-10" noProof="0" dirty="0"/>
            </a:br>
            <a:endParaRPr lang="es-CO" spc="-10" noProof="0" dirty="0"/>
          </a:p>
        </p:txBody>
      </p:sp>
      <p:grpSp>
        <p:nvGrpSpPr>
          <p:cNvPr id="5" name="object 5"/>
          <p:cNvGrpSpPr/>
          <p:nvPr/>
        </p:nvGrpSpPr>
        <p:grpSpPr>
          <a:xfrm>
            <a:off x="2434133" y="2786471"/>
            <a:ext cx="6612534" cy="3576737"/>
            <a:chOff x="2380190" y="1639822"/>
            <a:chExt cx="7368019" cy="4495801"/>
          </a:xfrm>
        </p:grpSpPr>
        <p:pic>
          <p:nvPicPr>
            <p:cNvPr id="6" name="object 6"/>
            <p:cNvPicPr/>
            <p:nvPr/>
          </p:nvPicPr>
          <p:blipFill>
            <a:blip r:embed="rId3" cstate="print"/>
            <a:stretch>
              <a:fillRect/>
            </a:stretch>
          </p:blipFill>
          <p:spPr>
            <a:xfrm>
              <a:off x="2380190" y="1639822"/>
              <a:ext cx="3490163" cy="4495800"/>
            </a:xfrm>
            <a:prstGeom prst="rect">
              <a:avLst/>
            </a:prstGeom>
          </p:spPr>
        </p:pic>
        <p:pic>
          <p:nvPicPr>
            <p:cNvPr id="7" name="object 7"/>
            <p:cNvPicPr/>
            <p:nvPr/>
          </p:nvPicPr>
          <p:blipFill>
            <a:blip r:embed="rId4" cstate="print"/>
            <a:stretch>
              <a:fillRect/>
            </a:stretch>
          </p:blipFill>
          <p:spPr>
            <a:xfrm>
              <a:off x="6375598" y="1639823"/>
              <a:ext cx="3372611" cy="4495800"/>
            </a:xfrm>
            <a:prstGeom prst="rect">
              <a:avLst/>
            </a:prstGeom>
          </p:spPr>
        </p:pic>
      </p:grpSp>
      <p:sp>
        <p:nvSpPr>
          <p:cNvPr id="8" name="object 8"/>
          <p:cNvSpPr txBox="1">
            <a:spLocks noGrp="1"/>
          </p:cNvSpPr>
          <p:nvPr>
            <p:ph type="ftr" sz="quarter" idx="5"/>
          </p:nvPr>
        </p:nvSpPr>
        <p:spPr>
          <a:xfrm>
            <a:off x="1837267" y="6426559"/>
            <a:ext cx="7806266" cy="243656"/>
          </a:xfrm>
          <a:prstGeom prst="rect">
            <a:avLst/>
          </a:prstGeom>
        </p:spPr>
        <p:txBody>
          <a:bodyPr vert="horz" wrap="square" lIns="0" tIns="0" rIns="0" bIns="0" rtlCol="0">
            <a:spAutoFit/>
          </a:bodyPr>
          <a:lstStyle/>
          <a:p>
            <a:pPr marL="12700">
              <a:lnSpc>
                <a:spcPts val="1864"/>
              </a:lnSpc>
            </a:pPr>
            <a:r>
              <a:rPr lang="es-CO" noProof="0" dirty="0">
                <a:solidFill>
                  <a:schemeClr val="bg1"/>
                </a:solidFill>
              </a:rPr>
              <a:t>ALCALDE</a:t>
            </a:r>
            <a:r>
              <a:rPr lang="es-CO" spc="-5" noProof="0" dirty="0">
                <a:solidFill>
                  <a:schemeClr val="bg1"/>
                </a:solidFill>
              </a:rPr>
              <a:t> </a:t>
            </a:r>
            <a:r>
              <a:rPr lang="es-CO" noProof="0" dirty="0">
                <a:solidFill>
                  <a:schemeClr val="bg1"/>
                </a:solidFill>
              </a:rPr>
              <a:t>CAMPO</a:t>
            </a:r>
            <a:r>
              <a:rPr lang="es-CO" spc="-10" noProof="0" dirty="0">
                <a:solidFill>
                  <a:schemeClr val="bg1"/>
                </a:solidFill>
              </a:rPr>
              <a:t> </a:t>
            </a:r>
            <a:r>
              <a:rPr lang="es-CO" noProof="0" dirty="0">
                <a:solidFill>
                  <a:schemeClr val="bg1"/>
                </a:solidFill>
              </a:rPr>
              <a:t>ELIAS</a:t>
            </a:r>
            <a:r>
              <a:rPr lang="es-CO" spc="-10" noProof="0" dirty="0">
                <a:solidFill>
                  <a:schemeClr val="bg1"/>
                </a:solidFill>
              </a:rPr>
              <a:t> </a:t>
            </a:r>
            <a:r>
              <a:rPr lang="es-CO" noProof="0" dirty="0">
                <a:solidFill>
                  <a:schemeClr val="bg1"/>
                </a:solidFill>
              </a:rPr>
              <a:t>PRADA</a:t>
            </a:r>
            <a:r>
              <a:rPr lang="es-CO" spc="-80" noProof="0" dirty="0">
                <a:solidFill>
                  <a:schemeClr val="bg1"/>
                </a:solidFill>
              </a:rPr>
              <a:t> </a:t>
            </a:r>
            <a:r>
              <a:rPr lang="es-CO" noProof="0" dirty="0">
                <a:solidFill>
                  <a:schemeClr val="bg1"/>
                </a:solidFill>
              </a:rPr>
              <a:t>ORTIZ</a:t>
            </a:r>
            <a:r>
              <a:rPr lang="es-CO" spc="-40" noProof="0" dirty="0">
                <a:solidFill>
                  <a:schemeClr val="bg1"/>
                </a:solidFill>
              </a:rPr>
              <a:t> </a:t>
            </a:r>
            <a:r>
              <a:rPr lang="es-CO" noProof="0" dirty="0">
                <a:solidFill>
                  <a:schemeClr val="bg1"/>
                </a:solidFill>
              </a:rPr>
              <a:t>2024</a:t>
            </a:r>
            <a:r>
              <a:rPr lang="es-CO" spc="-25" noProof="0" dirty="0">
                <a:solidFill>
                  <a:schemeClr val="bg1"/>
                </a:solidFill>
              </a:rPr>
              <a:t> </a:t>
            </a:r>
            <a:r>
              <a:rPr lang="es-CO" noProof="0" dirty="0">
                <a:solidFill>
                  <a:schemeClr val="bg1"/>
                </a:solidFill>
              </a:rPr>
              <a:t>-</a:t>
            </a:r>
            <a:r>
              <a:rPr lang="es-CO" spc="-50" noProof="0" dirty="0">
                <a:solidFill>
                  <a:schemeClr val="bg1"/>
                </a:solidFill>
              </a:rPr>
              <a:t> </a:t>
            </a:r>
            <a:r>
              <a:rPr lang="es-CO" spc="-20" noProof="0" dirty="0">
                <a:solidFill>
                  <a:schemeClr val="bg1"/>
                </a:solidFill>
              </a:rPr>
              <a:t>2027</a:t>
            </a:r>
          </a:p>
        </p:txBody>
      </p:sp>
      <p:pic>
        <p:nvPicPr>
          <p:cNvPr id="10" name="Imagen 9">
            <a:extLst>
              <a:ext uri="{FF2B5EF4-FFF2-40B4-BE49-F238E27FC236}">
                <a16:creationId xmlns:a16="http://schemas.microsoft.com/office/drawing/2014/main" id="{40357651-95EC-F9FA-675E-258A920D96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5731" y="2332754"/>
            <a:ext cx="5038725" cy="40957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E46FBD-AD2B-384D-72B4-2DF480C35CA4}"/>
            </a:ext>
          </a:extLst>
        </p:cNvPr>
        <p:cNvGrpSpPr/>
        <p:nvPr/>
      </p:nvGrpSpPr>
      <p:grpSpPr>
        <a:xfrm>
          <a:off x="0" y="0"/>
          <a:ext cx="0" cy="0"/>
          <a:chOff x="0" y="0"/>
          <a:chExt cx="0" cy="0"/>
        </a:xfrm>
      </p:grpSpPr>
      <p:sp>
        <p:nvSpPr>
          <p:cNvPr id="10" name="Google Shape;157;g1f0a52106bc_0_1">
            <a:extLst>
              <a:ext uri="{FF2B5EF4-FFF2-40B4-BE49-F238E27FC236}">
                <a16:creationId xmlns:a16="http://schemas.microsoft.com/office/drawing/2014/main" id="{999A98E3-1456-A8E0-AC5E-FECFAD48BF90}"/>
              </a:ext>
            </a:extLst>
          </p:cNvPr>
          <p:cNvSpPr txBox="1"/>
          <p:nvPr/>
        </p:nvSpPr>
        <p:spPr>
          <a:xfrm>
            <a:off x="3347933" y="6429895"/>
            <a:ext cx="5483700" cy="3291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lt1"/>
              </a:buClr>
              <a:buSzPts val="1600"/>
              <a:buFont typeface="Arial"/>
              <a:buNone/>
            </a:pPr>
            <a:r>
              <a:rPr lang="es-CO" sz="1600" b="1" i="0" u="none" strike="noStrike" cap="none" noProof="0" dirty="0">
                <a:solidFill>
                  <a:schemeClr val="lt1"/>
                </a:solidFill>
                <a:latin typeface="Arial"/>
                <a:ea typeface="Arial"/>
                <a:cs typeface="Arial"/>
                <a:sym typeface="Arial"/>
              </a:rPr>
              <a:t>ALCALDE CAMPO ELIAS PRADA ORTIZ 2024 - 2027</a:t>
            </a:r>
          </a:p>
        </p:txBody>
      </p:sp>
      <p:sp>
        <p:nvSpPr>
          <p:cNvPr id="11" name="Google Shape;156;g1f0a52106bc_0_1">
            <a:extLst>
              <a:ext uri="{FF2B5EF4-FFF2-40B4-BE49-F238E27FC236}">
                <a16:creationId xmlns:a16="http://schemas.microsoft.com/office/drawing/2014/main" id="{4187D9E8-9146-A7A7-9D4C-96359D77611A}"/>
              </a:ext>
            </a:extLst>
          </p:cNvPr>
          <p:cNvSpPr txBox="1"/>
          <p:nvPr/>
        </p:nvSpPr>
        <p:spPr>
          <a:xfrm>
            <a:off x="5608320" y="490438"/>
            <a:ext cx="5760600" cy="3555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FF0000"/>
              </a:buClr>
              <a:buSzPts val="1600"/>
              <a:buFont typeface="Arial"/>
              <a:buNone/>
            </a:pPr>
            <a:r>
              <a:rPr lang="es-CO" sz="1600" b="1" i="0" u="none" strike="noStrike" cap="none" noProof="0" dirty="0">
                <a:solidFill>
                  <a:srgbClr val="FF0000"/>
                </a:solidFill>
                <a:latin typeface="Arial"/>
                <a:ea typeface="Arial"/>
                <a:cs typeface="Arial"/>
                <a:sym typeface="Arial"/>
              </a:rPr>
              <a:t>ALCALDÍA MUNICIPAL DE RICAURTE – CUNDINAMARCA</a:t>
            </a:r>
          </a:p>
        </p:txBody>
      </p:sp>
      <p:pic>
        <p:nvPicPr>
          <p:cNvPr id="5" name="Google Shape;266;p36">
            <a:extLst>
              <a:ext uri="{FF2B5EF4-FFF2-40B4-BE49-F238E27FC236}">
                <a16:creationId xmlns:a16="http://schemas.microsoft.com/office/drawing/2014/main" id="{B71F2572-04E7-5CCE-1DA2-6F99877A8EDF}"/>
              </a:ext>
            </a:extLst>
          </p:cNvPr>
          <p:cNvPicPr preferRelativeResize="0"/>
          <p:nvPr/>
        </p:nvPicPr>
        <p:blipFill rotWithShape="1">
          <a:blip r:embed="rId2">
            <a:alphaModFix/>
          </a:blip>
          <a:srcRect/>
          <a:stretch/>
        </p:blipFill>
        <p:spPr>
          <a:xfrm>
            <a:off x="701039" y="178977"/>
            <a:ext cx="2185035" cy="764762"/>
          </a:xfrm>
          <a:prstGeom prst="rect">
            <a:avLst/>
          </a:prstGeom>
          <a:noFill/>
          <a:ln>
            <a:noFill/>
          </a:ln>
        </p:spPr>
      </p:pic>
      <p:sp>
        <p:nvSpPr>
          <p:cNvPr id="14" name="CuadroTexto 13">
            <a:extLst>
              <a:ext uri="{FF2B5EF4-FFF2-40B4-BE49-F238E27FC236}">
                <a16:creationId xmlns:a16="http://schemas.microsoft.com/office/drawing/2014/main" id="{51375B87-94E4-0EE9-C3F0-ED6A291D6470}"/>
              </a:ext>
            </a:extLst>
          </p:cNvPr>
          <p:cNvSpPr txBox="1"/>
          <p:nvPr/>
        </p:nvSpPr>
        <p:spPr>
          <a:xfrm>
            <a:off x="809896" y="2720054"/>
            <a:ext cx="10337075" cy="1015663"/>
          </a:xfrm>
          <a:prstGeom prst="rect">
            <a:avLst/>
          </a:prstGeom>
          <a:noFill/>
        </p:spPr>
        <p:txBody>
          <a:bodyPr wrap="square">
            <a:spAutoFit/>
          </a:bodyPr>
          <a:lstStyle/>
          <a:p>
            <a:pPr algn="just"/>
            <a:r>
              <a:rPr lang="es-CO" sz="2000" b="1" noProof="0" dirty="0"/>
              <a:t>META: Realizar cuatro (4) actividades tendientes a la gestión para la conservación, protección y monitoreo del humedal del El </a:t>
            </a:r>
            <a:r>
              <a:rPr lang="es-CO" sz="2000" b="1" noProof="0" dirty="0" err="1"/>
              <a:t>Yulo</a:t>
            </a:r>
            <a:r>
              <a:rPr lang="es-CO" sz="2000" b="1" noProof="0" dirty="0"/>
              <a:t> y/o ecosistemas estratégicos, cada año.</a:t>
            </a:r>
          </a:p>
        </p:txBody>
      </p:sp>
    </p:spTree>
    <p:extLst>
      <p:ext uri="{BB962C8B-B14F-4D97-AF65-F5344CB8AC3E}">
        <p14:creationId xmlns:p14="http://schemas.microsoft.com/office/powerpoint/2010/main" val="3556446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705094" y="494792"/>
            <a:ext cx="5570220" cy="269240"/>
          </a:xfrm>
          <a:prstGeom prst="rect">
            <a:avLst/>
          </a:prstGeom>
        </p:spPr>
        <p:txBody>
          <a:bodyPr vert="horz" wrap="square" lIns="0" tIns="12065" rIns="0" bIns="0" rtlCol="0">
            <a:spAutoFit/>
          </a:bodyPr>
          <a:lstStyle/>
          <a:p>
            <a:pPr marL="12700">
              <a:lnSpc>
                <a:spcPct val="100000"/>
              </a:lnSpc>
              <a:spcBef>
                <a:spcPts val="95"/>
              </a:spcBef>
            </a:pPr>
            <a:r>
              <a:rPr lang="es-CO" sz="1600" b="1" noProof="0" dirty="0">
                <a:solidFill>
                  <a:srgbClr val="FF0000"/>
                </a:solidFill>
                <a:latin typeface="Arial"/>
                <a:cs typeface="Arial"/>
              </a:rPr>
              <a:t>ALCALDÍA</a:t>
            </a:r>
            <a:r>
              <a:rPr lang="es-CO" sz="1600" b="1" spc="-40" noProof="0" dirty="0">
                <a:solidFill>
                  <a:srgbClr val="FF0000"/>
                </a:solidFill>
                <a:latin typeface="Arial"/>
                <a:cs typeface="Arial"/>
              </a:rPr>
              <a:t> </a:t>
            </a:r>
            <a:r>
              <a:rPr lang="es-CO" sz="1600" b="1" spc="-20" noProof="0" dirty="0">
                <a:solidFill>
                  <a:srgbClr val="FF0000"/>
                </a:solidFill>
                <a:latin typeface="Arial"/>
                <a:cs typeface="Arial"/>
              </a:rPr>
              <a:t>MUNICIPAL </a:t>
            </a:r>
            <a:r>
              <a:rPr lang="es-CO" sz="1600" b="1" noProof="0" dirty="0">
                <a:solidFill>
                  <a:srgbClr val="FF0000"/>
                </a:solidFill>
                <a:latin typeface="Arial"/>
                <a:cs typeface="Arial"/>
              </a:rPr>
              <a:t>DE</a:t>
            </a:r>
            <a:r>
              <a:rPr lang="es-CO" sz="1600" b="1" spc="-40" noProof="0" dirty="0">
                <a:solidFill>
                  <a:srgbClr val="FF0000"/>
                </a:solidFill>
                <a:latin typeface="Arial"/>
                <a:cs typeface="Arial"/>
              </a:rPr>
              <a:t> </a:t>
            </a:r>
            <a:r>
              <a:rPr lang="es-CO" sz="1600" b="1" noProof="0" dirty="0">
                <a:solidFill>
                  <a:srgbClr val="FF0000"/>
                </a:solidFill>
                <a:latin typeface="Arial"/>
                <a:cs typeface="Arial"/>
              </a:rPr>
              <a:t>RICAURTE</a:t>
            </a:r>
            <a:r>
              <a:rPr lang="es-CO" sz="1600" b="1" spc="10" noProof="0" dirty="0">
                <a:solidFill>
                  <a:srgbClr val="FF0000"/>
                </a:solidFill>
                <a:latin typeface="Arial"/>
                <a:cs typeface="Arial"/>
              </a:rPr>
              <a:t> </a:t>
            </a:r>
            <a:r>
              <a:rPr lang="es-CO" sz="1600" b="1" noProof="0" dirty="0">
                <a:solidFill>
                  <a:srgbClr val="FF0000"/>
                </a:solidFill>
                <a:latin typeface="Arial"/>
                <a:cs typeface="Arial"/>
              </a:rPr>
              <a:t>–</a:t>
            </a:r>
            <a:r>
              <a:rPr lang="es-CO" sz="1600" b="1" spc="-25" noProof="0" dirty="0">
                <a:solidFill>
                  <a:srgbClr val="FF0000"/>
                </a:solidFill>
                <a:latin typeface="Arial"/>
                <a:cs typeface="Arial"/>
              </a:rPr>
              <a:t> </a:t>
            </a:r>
            <a:r>
              <a:rPr lang="es-CO" sz="1600" b="1" spc="-10" noProof="0" dirty="0">
                <a:solidFill>
                  <a:srgbClr val="FF0000"/>
                </a:solidFill>
                <a:latin typeface="Arial"/>
                <a:cs typeface="Arial"/>
              </a:rPr>
              <a:t>CUNDINAMARCA</a:t>
            </a:r>
            <a:endParaRPr lang="es-CO" sz="1600" noProof="0" dirty="0">
              <a:latin typeface="Arial"/>
              <a:cs typeface="Arial"/>
            </a:endParaRPr>
          </a:p>
        </p:txBody>
      </p:sp>
      <p:sp>
        <p:nvSpPr>
          <p:cNvPr id="7" name="object 7"/>
          <p:cNvSpPr txBox="1"/>
          <p:nvPr/>
        </p:nvSpPr>
        <p:spPr>
          <a:xfrm>
            <a:off x="323776" y="4899408"/>
            <a:ext cx="10951538" cy="936154"/>
          </a:xfrm>
          <a:prstGeom prst="rect">
            <a:avLst/>
          </a:prstGeom>
        </p:spPr>
        <p:txBody>
          <a:bodyPr vert="horz" wrap="square" lIns="0" tIns="12700" rIns="0" bIns="0" rtlCol="0">
            <a:spAutoFit/>
          </a:bodyPr>
          <a:lstStyle/>
          <a:p>
            <a:pPr marL="12700" marR="5080" algn="just">
              <a:lnSpc>
                <a:spcPct val="100000"/>
              </a:lnSpc>
              <a:spcBef>
                <a:spcPts val="100"/>
              </a:spcBef>
            </a:pPr>
            <a:r>
              <a:rPr lang="es-CO" sz="2000" noProof="0" dirty="0">
                <a:latin typeface="+mn-lt"/>
                <a:cs typeface="Calibri"/>
              </a:rPr>
              <a:t>Caminata ecológica de reconocimiento</a:t>
            </a:r>
            <a:r>
              <a:rPr lang="es-CO" sz="2000" spc="275" noProof="0" dirty="0">
                <a:latin typeface="+mn-lt"/>
                <a:cs typeface="Calibri"/>
              </a:rPr>
              <a:t> </a:t>
            </a:r>
            <a:r>
              <a:rPr lang="es-CO" sz="2000" noProof="0" dirty="0">
                <a:latin typeface="+mn-lt"/>
                <a:cs typeface="Calibri"/>
              </a:rPr>
              <a:t>por</a:t>
            </a:r>
            <a:r>
              <a:rPr lang="es-CO" sz="2000" spc="260" noProof="0" dirty="0">
                <a:latin typeface="+mn-lt"/>
                <a:cs typeface="Calibri"/>
              </a:rPr>
              <a:t> </a:t>
            </a:r>
            <a:r>
              <a:rPr lang="es-CO" sz="2000" noProof="0" dirty="0">
                <a:latin typeface="+mn-lt"/>
                <a:cs typeface="Calibri"/>
              </a:rPr>
              <a:t>el</a:t>
            </a:r>
            <a:r>
              <a:rPr lang="es-CO" sz="2000" spc="260" noProof="0" dirty="0">
                <a:latin typeface="+mn-lt"/>
                <a:cs typeface="Calibri"/>
              </a:rPr>
              <a:t> </a:t>
            </a:r>
            <a:r>
              <a:rPr lang="es-CO" sz="2000" noProof="0" dirty="0">
                <a:latin typeface="+mn-lt"/>
                <a:cs typeface="Calibri"/>
              </a:rPr>
              <a:t>humedal</a:t>
            </a:r>
            <a:r>
              <a:rPr lang="es-CO" sz="2000" spc="270" noProof="0" dirty="0">
                <a:latin typeface="+mn-lt"/>
                <a:cs typeface="Calibri"/>
              </a:rPr>
              <a:t> </a:t>
            </a:r>
            <a:r>
              <a:rPr lang="es-CO" sz="2000" noProof="0" dirty="0">
                <a:latin typeface="+mn-lt"/>
                <a:cs typeface="Calibri"/>
              </a:rPr>
              <a:t>El </a:t>
            </a:r>
            <a:r>
              <a:rPr lang="es-CO" sz="2000" noProof="0" dirty="0" err="1">
                <a:latin typeface="+mn-lt"/>
                <a:cs typeface="Calibri"/>
              </a:rPr>
              <a:t>Yulo</a:t>
            </a:r>
            <a:r>
              <a:rPr lang="es-CO" sz="2000" noProof="0" dirty="0">
                <a:latin typeface="+mn-lt"/>
                <a:cs typeface="Calibri"/>
              </a:rPr>
              <a:t>, con la participación de la Junta de Acción Comunal de Limoncitos, funcionarios de la Corporación Autónoma Regional CAR y Alcaldía municipal de Ricaurte.</a:t>
            </a:r>
          </a:p>
        </p:txBody>
      </p:sp>
      <p:sp>
        <p:nvSpPr>
          <p:cNvPr id="8" name="object 8"/>
          <p:cNvSpPr txBox="1">
            <a:spLocks noGrp="1"/>
          </p:cNvSpPr>
          <p:nvPr>
            <p:ph type="ftr" sz="quarter" idx="5"/>
          </p:nvPr>
        </p:nvSpPr>
        <p:spPr>
          <a:xfrm>
            <a:off x="3577590" y="6492875"/>
            <a:ext cx="5036820" cy="252095"/>
          </a:xfrm>
          <a:prstGeom prst="rect">
            <a:avLst/>
          </a:prstGeom>
        </p:spPr>
        <p:txBody>
          <a:bodyPr vert="horz" wrap="square" lIns="0" tIns="0" rIns="0" bIns="0" rtlCol="0">
            <a:spAutoFit/>
          </a:bodyPr>
          <a:lstStyle>
            <a:defPPr>
              <a:defRPr kern="0"/>
            </a:defPPr>
            <a:lvl1pPr>
              <a:defRPr sz="1600" b="1" i="0">
                <a:solidFill>
                  <a:srgbClr val="FF0000"/>
                </a:solidFill>
                <a:latin typeface="Arial"/>
                <a:cs typeface="Arial"/>
              </a:defRPr>
            </a:lvl1pPr>
          </a:lstStyle>
          <a:p>
            <a:pPr marL="12700">
              <a:lnSpc>
                <a:spcPts val="1864"/>
              </a:lnSpc>
            </a:pPr>
            <a:r>
              <a:rPr lang="es-CO" noProof="0" dirty="0">
                <a:solidFill>
                  <a:schemeClr val="bg1"/>
                </a:solidFill>
              </a:rPr>
              <a:t>ALCALDE</a:t>
            </a:r>
            <a:r>
              <a:rPr lang="es-CO" spc="-5" noProof="0" dirty="0">
                <a:solidFill>
                  <a:schemeClr val="bg1"/>
                </a:solidFill>
              </a:rPr>
              <a:t> </a:t>
            </a:r>
            <a:r>
              <a:rPr lang="es-CO" noProof="0" dirty="0">
                <a:solidFill>
                  <a:schemeClr val="bg1"/>
                </a:solidFill>
              </a:rPr>
              <a:t>CAMPO</a:t>
            </a:r>
            <a:r>
              <a:rPr lang="es-CO" spc="-10" noProof="0" dirty="0">
                <a:solidFill>
                  <a:schemeClr val="bg1"/>
                </a:solidFill>
              </a:rPr>
              <a:t> </a:t>
            </a:r>
            <a:r>
              <a:rPr lang="es-CO" noProof="0" dirty="0">
                <a:solidFill>
                  <a:schemeClr val="bg1"/>
                </a:solidFill>
              </a:rPr>
              <a:t>ELIAS</a:t>
            </a:r>
            <a:r>
              <a:rPr lang="es-CO" spc="-10" noProof="0" dirty="0">
                <a:solidFill>
                  <a:schemeClr val="bg1"/>
                </a:solidFill>
              </a:rPr>
              <a:t> </a:t>
            </a:r>
            <a:r>
              <a:rPr lang="es-CO" noProof="0" dirty="0">
                <a:solidFill>
                  <a:schemeClr val="bg1"/>
                </a:solidFill>
              </a:rPr>
              <a:t>PRADA</a:t>
            </a:r>
            <a:r>
              <a:rPr lang="es-CO" spc="-80" noProof="0" dirty="0">
                <a:solidFill>
                  <a:schemeClr val="bg1"/>
                </a:solidFill>
              </a:rPr>
              <a:t> </a:t>
            </a:r>
            <a:r>
              <a:rPr lang="es-CO" noProof="0" dirty="0">
                <a:solidFill>
                  <a:schemeClr val="bg1"/>
                </a:solidFill>
              </a:rPr>
              <a:t>ORTIZ</a:t>
            </a:r>
            <a:r>
              <a:rPr lang="es-CO" spc="-40" noProof="0" dirty="0">
                <a:solidFill>
                  <a:schemeClr val="bg1"/>
                </a:solidFill>
              </a:rPr>
              <a:t> </a:t>
            </a:r>
            <a:r>
              <a:rPr lang="es-CO" noProof="0" dirty="0">
                <a:solidFill>
                  <a:schemeClr val="bg1"/>
                </a:solidFill>
              </a:rPr>
              <a:t>2024</a:t>
            </a:r>
            <a:r>
              <a:rPr lang="es-CO" spc="-25" noProof="0" dirty="0">
                <a:solidFill>
                  <a:schemeClr val="bg1"/>
                </a:solidFill>
              </a:rPr>
              <a:t> </a:t>
            </a:r>
            <a:r>
              <a:rPr lang="es-CO" noProof="0" dirty="0">
                <a:solidFill>
                  <a:schemeClr val="bg1"/>
                </a:solidFill>
              </a:rPr>
              <a:t>-</a:t>
            </a:r>
            <a:r>
              <a:rPr lang="es-CO" spc="-50" noProof="0" dirty="0">
                <a:solidFill>
                  <a:schemeClr val="bg1"/>
                </a:solidFill>
              </a:rPr>
              <a:t> </a:t>
            </a:r>
            <a:r>
              <a:rPr lang="es-CO" spc="-20" noProof="0" dirty="0">
                <a:solidFill>
                  <a:schemeClr val="bg1"/>
                </a:solidFill>
              </a:rPr>
              <a:t>2027</a:t>
            </a:r>
          </a:p>
        </p:txBody>
      </p:sp>
      <p:pic>
        <p:nvPicPr>
          <p:cNvPr id="20" name="Imagen 19">
            <a:extLst>
              <a:ext uri="{FF2B5EF4-FFF2-40B4-BE49-F238E27FC236}">
                <a16:creationId xmlns:a16="http://schemas.microsoft.com/office/drawing/2014/main" id="{06B418D4-6FCA-3C23-545C-DF8A8ED2E0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776" y="1552671"/>
            <a:ext cx="5379869" cy="3026177"/>
          </a:xfrm>
          <a:prstGeom prst="rect">
            <a:avLst/>
          </a:prstGeom>
        </p:spPr>
      </p:pic>
      <p:pic>
        <p:nvPicPr>
          <p:cNvPr id="22" name="Imagen 21">
            <a:extLst>
              <a:ext uri="{FF2B5EF4-FFF2-40B4-BE49-F238E27FC236}">
                <a16:creationId xmlns:a16="http://schemas.microsoft.com/office/drawing/2014/main" id="{C2302811-C658-A45D-9B7A-267C59349D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5445" y="1552670"/>
            <a:ext cx="5379869" cy="3026177"/>
          </a:xfrm>
          <a:prstGeom prst="rect">
            <a:avLst/>
          </a:prstGeom>
        </p:spPr>
      </p:pic>
      <p:pic>
        <p:nvPicPr>
          <p:cNvPr id="4" name="Google Shape;266;p36">
            <a:extLst>
              <a:ext uri="{FF2B5EF4-FFF2-40B4-BE49-F238E27FC236}">
                <a16:creationId xmlns:a16="http://schemas.microsoft.com/office/drawing/2014/main" id="{24D97730-DBDA-743E-EBED-7EED14B1CEC7}"/>
              </a:ext>
            </a:extLst>
          </p:cNvPr>
          <p:cNvPicPr preferRelativeResize="0"/>
          <p:nvPr/>
        </p:nvPicPr>
        <p:blipFill rotWithShape="1">
          <a:blip r:embed="rId4">
            <a:alphaModFix/>
          </a:blip>
          <a:srcRect/>
          <a:stretch/>
        </p:blipFill>
        <p:spPr>
          <a:xfrm>
            <a:off x="428896" y="304150"/>
            <a:ext cx="2185035" cy="76476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F2DB2-BFB9-8F50-359C-4ECEF7DD3702}"/>
            </a:ext>
          </a:extLst>
        </p:cNvPr>
        <p:cNvGrpSpPr/>
        <p:nvPr/>
      </p:nvGrpSpPr>
      <p:grpSpPr>
        <a:xfrm>
          <a:off x="0" y="0"/>
          <a:ext cx="0" cy="0"/>
          <a:chOff x="0" y="0"/>
          <a:chExt cx="0" cy="0"/>
        </a:xfrm>
      </p:grpSpPr>
      <p:sp>
        <p:nvSpPr>
          <p:cNvPr id="10" name="Google Shape;157;g1f0a52106bc_0_1">
            <a:extLst>
              <a:ext uri="{FF2B5EF4-FFF2-40B4-BE49-F238E27FC236}">
                <a16:creationId xmlns:a16="http://schemas.microsoft.com/office/drawing/2014/main" id="{60D734C8-299F-CC2C-0DA6-00BF2F709758}"/>
              </a:ext>
            </a:extLst>
          </p:cNvPr>
          <p:cNvSpPr txBox="1"/>
          <p:nvPr/>
        </p:nvSpPr>
        <p:spPr>
          <a:xfrm>
            <a:off x="3347933" y="6429895"/>
            <a:ext cx="5483700" cy="3291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lt1"/>
              </a:buClr>
              <a:buSzPts val="1600"/>
              <a:buFont typeface="Arial"/>
              <a:buNone/>
            </a:pPr>
            <a:r>
              <a:rPr lang="es-CO" sz="1600" b="1" i="0" u="none" strike="noStrike" cap="none" noProof="0" dirty="0">
                <a:solidFill>
                  <a:schemeClr val="lt1"/>
                </a:solidFill>
                <a:latin typeface="Arial"/>
                <a:ea typeface="Arial"/>
                <a:cs typeface="Arial"/>
                <a:sym typeface="Arial"/>
              </a:rPr>
              <a:t>ALCALDE CAMPO ELIAS PRADA ORTIZ 2024 - 2027</a:t>
            </a:r>
          </a:p>
        </p:txBody>
      </p:sp>
      <p:sp>
        <p:nvSpPr>
          <p:cNvPr id="11" name="Google Shape;156;g1f0a52106bc_0_1">
            <a:extLst>
              <a:ext uri="{FF2B5EF4-FFF2-40B4-BE49-F238E27FC236}">
                <a16:creationId xmlns:a16="http://schemas.microsoft.com/office/drawing/2014/main" id="{A1CB4699-0124-7C87-D825-ACA9002DC174}"/>
              </a:ext>
            </a:extLst>
          </p:cNvPr>
          <p:cNvSpPr txBox="1"/>
          <p:nvPr/>
        </p:nvSpPr>
        <p:spPr>
          <a:xfrm>
            <a:off x="5608320" y="490438"/>
            <a:ext cx="5760600" cy="3555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FF0000"/>
              </a:buClr>
              <a:buSzPts val="1600"/>
              <a:buFont typeface="Arial"/>
              <a:buNone/>
            </a:pPr>
            <a:r>
              <a:rPr lang="es-CO" sz="1600" b="1" i="0" u="none" strike="noStrike" cap="none" noProof="0" dirty="0">
                <a:solidFill>
                  <a:srgbClr val="FF0000"/>
                </a:solidFill>
                <a:latin typeface="Arial"/>
                <a:ea typeface="Arial"/>
                <a:cs typeface="Arial"/>
                <a:sym typeface="Arial"/>
              </a:rPr>
              <a:t>ALCALDÍA MUNICIPAL DE RICAURTE – CUNDINAMARCA</a:t>
            </a:r>
          </a:p>
        </p:txBody>
      </p:sp>
      <p:pic>
        <p:nvPicPr>
          <p:cNvPr id="5" name="Google Shape;266;p36">
            <a:extLst>
              <a:ext uri="{FF2B5EF4-FFF2-40B4-BE49-F238E27FC236}">
                <a16:creationId xmlns:a16="http://schemas.microsoft.com/office/drawing/2014/main" id="{6285B3DC-193E-E244-C318-9C8FA24BB533}"/>
              </a:ext>
            </a:extLst>
          </p:cNvPr>
          <p:cNvPicPr preferRelativeResize="0"/>
          <p:nvPr/>
        </p:nvPicPr>
        <p:blipFill rotWithShape="1">
          <a:blip r:embed="rId2">
            <a:alphaModFix/>
          </a:blip>
          <a:srcRect/>
          <a:stretch/>
        </p:blipFill>
        <p:spPr>
          <a:xfrm>
            <a:off x="526867" y="364034"/>
            <a:ext cx="2185035" cy="764762"/>
          </a:xfrm>
          <a:prstGeom prst="rect">
            <a:avLst/>
          </a:prstGeom>
          <a:noFill/>
          <a:ln>
            <a:noFill/>
          </a:ln>
        </p:spPr>
      </p:pic>
      <p:sp>
        <p:nvSpPr>
          <p:cNvPr id="16" name="CuadroTexto 15">
            <a:extLst>
              <a:ext uri="{FF2B5EF4-FFF2-40B4-BE49-F238E27FC236}">
                <a16:creationId xmlns:a16="http://schemas.microsoft.com/office/drawing/2014/main" id="{F96883E7-C49C-16C3-B77C-E6078E5DB155}"/>
              </a:ext>
            </a:extLst>
          </p:cNvPr>
          <p:cNvSpPr txBox="1"/>
          <p:nvPr/>
        </p:nvSpPr>
        <p:spPr>
          <a:xfrm>
            <a:off x="913219" y="3009639"/>
            <a:ext cx="9602380" cy="1015663"/>
          </a:xfrm>
          <a:prstGeom prst="rect">
            <a:avLst/>
          </a:prstGeom>
          <a:noFill/>
        </p:spPr>
        <p:txBody>
          <a:bodyPr wrap="square">
            <a:spAutoFit/>
          </a:bodyPr>
          <a:lstStyle/>
          <a:p>
            <a:pPr algn="just"/>
            <a:r>
              <a:rPr lang="es-CO" sz="2000" b="1" noProof="0" dirty="0"/>
              <a:t>META: Realizar setenta (70) asistencias técnicas agropecuarias promoviendo practicas de conservación de suelo y agua en zonas de producción agropecuaria cada año.</a:t>
            </a:r>
          </a:p>
        </p:txBody>
      </p:sp>
    </p:spTree>
    <p:extLst>
      <p:ext uri="{BB962C8B-B14F-4D97-AF65-F5344CB8AC3E}">
        <p14:creationId xmlns:p14="http://schemas.microsoft.com/office/powerpoint/2010/main" val="7655556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3">
          <a:extLst>
            <a:ext uri="{FF2B5EF4-FFF2-40B4-BE49-F238E27FC236}">
              <a16:creationId xmlns:a16="http://schemas.microsoft.com/office/drawing/2014/main" id="{2C645D47-35FE-C568-99AA-928BDC6AA30F}"/>
            </a:ext>
          </a:extLst>
        </p:cNvPr>
        <p:cNvGrpSpPr/>
        <p:nvPr/>
      </p:nvGrpSpPr>
      <p:grpSpPr>
        <a:xfrm>
          <a:off x="0" y="0"/>
          <a:ext cx="0" cy="0"/>
          <a:chOff x="0" y="0"/>
          <a:chExt cx="0" cy="0"/>
        </a:xfrm>
      </p:grpSpPr>
      <p:sp>
        <p:nvSpPr>
          <p:cNvPr id="264" name="Google Shape;264;p36">
            <a:extLst>
              <a:ext uri="{FF2B5EF4-FFF2-40B4-BE49-F238E27FC236}">
                <a16:creationId xmlns:a16="http://schemas.microsoft.com/office/drawing/2014/main" id="{3ED19298-9853-45CC-B150-05F17F905A0F}"/>
              </a:ext>
            </a:extLst>
          </p:cNvPr>
          <p:cNvSpPr txBox="1"/>
          <p:nvPr/>
        </p:nvSpPr>
        <p:spPr>
          <a:xfrm>
            <a:off x="5608320" y="490438"/>
            <a:ext cx="5760721" cy="35538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FF0000"/>
              </a:buClr>
              <a:buSzPts val="1600"/>
              <a:buFont typeface="Arial"/>
              <a:buNone/>
            </a:pPr>
            <a:r>
              <a:rPr lang="es-MX" sz="1600" b="1" i="0" u="none" strike="noStrike" cap="none" dirty="0">
                <a:solidFill>
                  <a:srgbClr val="FF0000"/>
                </a:solidFill>
                <a:latin typeface="Arial"/>
                <a:ea typeface="Arial"/>
                <a:cs typeface="Arial"/>
                <a:sym typeface="Arial"/>
              </a:rPr>
              <a:t>ALCALDÍA MUNICIPAL DE RICAURTE – CUNDINAMARCA</a:t>
            </a:r>
            <a:endParaRPr sz="1600" b="1" i="0" u="none" strike="noStrike" cap="none" dirty="0">
              <a:solidFill>
                <a:srgbClr val="FF0000"/>
              </a:solidFill>
              <a:latin typeface="Arial"/>
              <a:ea typeface="Arial"/>
              <a:cs typeface="Arial"/>
              <a:sym typeface="Arial"/>
            </a:endParaRPr>
          </a:p>
        </p:txBody>
      </p:sp>
      <p:sp>
        <p:nvSpPr>
          <p:cNvPr id="265" name="Google Shape;265;p36">
            <a:extLst>
              <a:ext uri="{FF2B5EF4-FFF2-40B4-BE49-F238E27FC236}">
                <a16:creationId xmlns:a16="http://schemas.microsoft.com/office/drawing/2014/main" id="{700FB642-D144-3E26-D23D-678A9353C986}"/>
              </a:ext>
            </a:extLst>
          </p:cNvPr>
          <p:cNvSpPr txBox="1"/>
          <p:nvPr/>
        </p:nvSpPr>
        <p:spPr>
          <a:xfrm>
            <a:off x="3347933" y="6429895"/>
            <a:ext cx="5483647" cy="329046"/>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lt1"/>
              </a:buClr>
              <a:buSzPts val="1600"/>
              <a:buFont typeface="Arial"/>
              <a:buNone/>
            </a:pPr>
            <a:r>
              <a:rPr lang="es-MX" sz="1600" b="1" i="0" u="none" strike="noStrike" cap="none">
                <a:solidFill>
                  <a:schemeClr val="lt1"/>
                </a:solidFill>
                <a:latin typeface="Arial"/>
                <a:ea typeface="Arial"/>
                <a:cs typeface="Arial"/>
                <a:sym typeface="Arial"/>
              </a:rPr>
              <a:t>ALCALDE CAMPO ELIAS PRADA ORTIZ 2024 - 2027</a:t>
            </a:r>
            <a:endParaRPr sz="1600" b="1" i="0" u="none" strike="noStrike" cap="none">
              <a:solidFill>
                <a:schemeClr val="lt1"/>
              </a:solidFill>
              <a:latin typeface="Arial"/>
              <a:ea typeface="Arial"/>
              <a:cs typeface="Arial"/>
              <a:sym typeface="Arial"/>
            </a:endParaRPr>
          </a:p>
        </p:txBody>
      </p:sp>
      <p:pic>
        <p:nvPicPr>
          <p:cNvPr id="266" name="Google Shape;266;p36">
            <a:extLst>
              <a:ext uri="{FF2B5EF4-FFF2-40B4-BE49-F238E27FC236}">
                <a16:creationId xmlns:a16="http://schemas.microsoft.com/office/drawing/2014/main" id="{86A10671-0A7F-8E93-72E6-36839ED95406}"/>
              </a:ext>
            </a:extLst>
          </p:cNvPr>
          <p:cNvPicPr preferRelativeResize="0"/>
          <p:nvPr/>
        </p:nvPicPr>
        <p:blipFill rotWithShape="1">
          <a:blip r:embed="rId3">
            <a:alphaModFix/>
          </a:blip>
          <a:srcRect/>
          <a:stretch/>
        </p:blipFill>
        <p:spPr>
          <a:xfrm>
            <a:off x="701039" y="178977"/>
            <a:ext cx="2185035" cy="764762"/>
          </a:xfrm>
          <a:prstGeom prst="rect">
            <a:avLst/>
          </a:prstGeom>
          <a:noFill/>
          <a:ln>
            <a:noFill/>
          </a:ln>
        </p:spPr>
      </p:pic>
      <p:pic>
        <p:nvPicPr>
          <p:cNvPr id="3" name="Imagen 2">
            <a:extLst>
              <a:ext uri="{FF2B5EF4-FFF2-40B4-BE49-F238E27FC236}">
                <a16:creationId xmlns:a16="http://schemas.microsoft.com/office/drawing/2014/main" id="{9AB08F59-5392-48CA-9F97-B28E8208EBE2}"/>
              </a:ext>
            </a:extLst>
          </p:cNvPr>
          <p:cNvPicPr>
            <a:picLocks noChangeAspect="1"/>
          </p:cNvPicPr>
          <p:nvPr/>
        </p:nvPicPr>
        <p:blipFill>
          <a:blip r:embed="rId4"/>
          <a:stretch>
            <a:fillRect/>
          </a:stretch>
        </p:blipFill>
        <p:spPr>
          <a:xfrm>
            <a:off x="528798" y="1162536"/>
            <a:ext cx="3949471" cy="2964573"/>
          </a:xfrm>
          <a:prstGeom prst="rect">
            <a:avLst/>
          </a:prstGeom>
        </p:spPr>
      </p:pic>
      <p:pic>
        <p:nvPicPr>
          <p:cNvPr id="9" name="Imagen 8">
            <a:extLst>
              <a:ext uri="{FF2B5EF4-FFF2-40B4-BE49-F238E27FC236}">
                <a16:creationId xmlns:a16="http://schemas.microsoft.com/office/drawing/2014/main" id="{03FC69E7-CE54-462B-AA3D-1E43D1350B6A}"/>
              </a:ext>
            </a:extLst>
          </p:cNvPr>
          <p:cNvPicPr>
            <a:picLocks noChangeAspect="1"/>
          </p:cNvPicPr>
          <p:nvPr/>
        </p:nvPicPr>
        <p:blipFill>
          <a:blip r:embed="rId5"/>
          <a:stretch>
            <a:fillRect/>
          </a:stretch>
        </p:blipFill>
        <p:spPr>
          <a:xfrm>
            <a:off x="8732794" y="1140105"/>
            <a:ext cx="2211431" cy="2946120"/>
          </a:xfrm>
          <a:prstGeom prst="rect">
            <a:avLst/>
          </a:prstGeom>
        </p:spPr>
      </p:pic>
      <p:sp>
        <p:nvSpPr>
          <p:cNvPr id="13" name="CuadroTexto 11">
            <a:extLst>
              <a:ext uri="{FF2B5EF4-FFF2-40B4-BE49-F238E27FC236}">
                <a16:creationId xmlns:a16="http://schemas.microsoft.com/office/drawing/2014/main" id="{CD1E2C2F-263B-4060-8798-A0D64959DDDF}"/>
              </a:ext>
            </a:extLst>
          </p:cNvPr>
          <p:cNvSpPr txBox="1"/>
          <p:nvPr/>
        </p:nvSpPr>
        <p:spPr>
          <a:xfrm>
            <a:off x="528798" y="4462894"/>
            <a:ext cx="10415427" cy="1631216"/>
          </a:xfrm>
          <a:prstGeom prst="rect">
            <a:avLst/>
          </a:prstGeom>
          <a:noFill/>
        </p:spPr>
        <p:txBody>
          <a:bodyPr wrap="square" rtlCol="0">
            <a:spAutoFit/>
          </a:bodyPr>
          <a:lstStyle/>
          <a:p>
            <a:pPr algn="just"/>
            <a:r>
              <a:rPr lang="es-ES" sz="2000" dirty="0">
                <a:latin typeface="Arial" pitchFamily="34" charset="0"/>
                <a:cs typeface="Arial" pitchFamily="34" charset="0"/>
              </a:rPr>
              <a:t>Se han realizado 30 asistencias Técnicas en buenas practicas agropecuarias.  La S.A.A.D.R. mediante los profesionales en Ingeniería Agronómica, Zootecnia y Veterinarios, brinda asesoramiento y acompañamiento a las comunidades de las 14 veredas del municipio y casco urbano en temas agropecuarios incorporando lo ambiental en los diversos programas.</a:t>
            </a:r>
            <a:endParaRPr lang="es-CO" sz="2000" dirty="0">
              <a:solidFill>
                <a:srgbClr val="00B050"/>
              </a:solidFill>
              <a:effectLst>
                <a:outerShdw blurRad="38100" dist="38100" dir="2700000" algn="tl">
                  <a:srgbClr val="000000">
                    <a:alpha val="43137"/>
                  </a:srgbClr>
                </a:outerShdw>
              </a:effectLst>
              <a:latin typeface="Berlin Sans FB Demi" panose="020E0802020502020306" pitchFamily="34" charset="0"/>
            </a:endParaRPr>
          </a:p>
        </p:txBody>
      </p:sp>
      <p:pic>
        <p:nvPicPr>
          <p:cNvPr id="14" name="Imagen 13">
            <a:extLst>
              <a:ext uri="{FF2B5EF4-FFF2-40B4-BE49-F238E27FC236}">
                <a16:creationId xmlns:a16="http://schemas.microsoft.com/office/drawing/2014/main" id="{A76DB7CC-A627-43EE-A396-ADEBC182F49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29150" y="1140104"/>
            <a:ext cx="3952763" cy="2964573"/>
          </a:xfrm>
          <a:prstGeom prst="rect">
            <a:avLst/>
          </a:prstGeom>
        </p:spPr>
      </p:pic>
    </p:spTree>
    <p:extLst>
      <p:ext uri="{BB962C8B-B14F-4D97-AF65-F5344CB8AC3E}">
        <p14:creationId xmlns:p14="http://schemas.microsoft.com/office/powerpoint/2010/main" val="34258684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157;g1f0a52106bc_0_1">
            <a:extLst>
              <a:ext uri="{FF2B5EF4-FFF2-40B4-BE49-F238E27FC236}">
                <a16:creationId xmlns:a16="http://schemas.microsoft.com/office/drawing/2014/main" id="{75AA440A-A7C9-4046-3C89-78B1AA5ACB33}"/>
              </a:ext>
            </a:extLst>
          </p:cNvPr>
          <p:cNvSpPr txBox="1"/>
          <p:nvPr/>
        </p:nvSpPr>
        <p:spPr>
          <a:xfrm>
            <a:off x="3347933" y="6429895"/>
            <a:ext cx="5483700" cy="3291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lt1"/>
              </a:buClr>
              <a:buSzPts val="1600"/>
              <a:buFont typeface="Arial"/>
              <a:buNone/>
            </a:pPr>
            <a:r>
              <a:rPr lang="es-CO" sz="1600" b="1" i="0" u="none" strike="noStrike" cap="none" noProof="0" dirty="0">
                <a:solidFill>
                  <a:schemeClr val="lt1"/>
                </a:solidFill>
                <a:latin typeface="Arial"/>
                <a:ea typeface="Arial"/>
                <a:cs typeface="Arial"/>
                <a:sym typeface="Arial"/>
              </a:rPr>
              <a:t>ALCALDE CAMPO ELIAS PRADA ORTIZ 2024 - 2027</a:t>
            </a:r>
          </a:p>
        </p:txBody>
      </p:sp>
      <p:sp>
        <p:nvSpPr>
          <p:cNvPr id="11" name="Google Shape;156;g1f0a52106bc_0_1">
            <a:extLst>
              <a:ext uri="{FF2B5EF4-FFF2-40B4-BE49-F238E27FC236}">
                <a16:creationId xmlns:a16="http://schemas.microsoft.com/office/drawing/2014/main" id="{8E901683-5A0B-306A-8FCA-21162B9C8911}"/>
              </a:ext>
            </a:extLst>
          </p:cNvPr>
          <p:cNvSpPr txBox="1"/>
          <p:nvPr/>
        </p:nvSpPr>
        <p:spPr>
          <a:xfrm>
            <a:off x="5608320" y="490438"/>
            <a:ext cx="5760600" cy="3555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FF0000"/>
              </a:buClr>
              <a:buSzPts val="1600"/>
              <a:buFont typeface="Arial"/>
              <a:buNone/>
            </a:pPr>
            <a:r>
              <a:rPr lang="es-CO" sz="1600" b="1" i="0" u="none" strike="noStrike" cap="none" noProof="0" dirty="0">
                <a:solidFill>
                  <a:srgbClr val="FF0000"/>
                </a:solidFill>
                <a:latin typeface="Arial"/>
                <a:ea typeface="Arial"/>
                <a:cs typeface="Arial"/>
                <a:sym typeface="Arial"/>
              </a:rPr>
              <a:t>ALCALDÍA MUNICIPAL DE RICAURTE – CUNDINAMARCA</a:t>
            </a:r>
          </a:p>
        </p:txBody>
      </p:sp>
      <p:pic>
        <p:nvPicPr>
          <p:cNvPr id="5" name="Google Shape;266;p36">
            <a:extLst>
              <a:ext uri="{FF2B5EF4-FFF2-40B4-BE49-F238E27FC236}">
                <a16:creationId xmlns:a16="http://schemas.microsoft.com/office/drawing/2014/main" id="{676E611F-8A6D-42A7-B6FE-194B075A7250}"/>
              </a:ext>
            </a:extLst>
          </p:cNvPr>
          <p:cNvPicPr preferRelativeResize="0"/>
          <p:nvPr/>
        </p:nvPicPr>
        <p:blipFill rotWithShape="1">
          <a:blip r:embed="rId2">
            <a:alphaModFix/>
          </a:blip>
          <a:srcRect/>
          <a:stretch/>
        </p:blipFill>
        <p:spPr>
          <a:xfrm>
            <a:off x="701039" y="178977"/>
            <a:ext cx="2185035" cy="764762"/>
          </a:xfrm>
          <a:prstGeom prst="rect">
            <a:avLst/>
          </a:prstGeom>
          <a:noFill/>
          <a:ln>
            <a:noFill/>
          </a:ln>
        </p:spPr>
      </p:pic>
      <p:sp>
        <p:nvSpPr>
          <p:cNvPr id="6" name="CuadroTexto 5">
            <a:extLst>
              <a:ext uri="{FF2B5EF4-FFF2-40B4-BE49-F238E27FC236}">
                <a16:creationId xmlns:a16="http://schemas.microsoft.com/office/drawing/2014/main" id="{CFE0E9D2-642B-6528-ADF3-8391A2DE5395}"/>
              </a:ext>
            </a:extLst>
          </p:cNvPr>
          <p:cNvSpPr txBox="1"/>
          <p:nvPr/>
        </p:nvSpPr>
        <p:spPr>
          <a:xfrm>
            <a:off x="2047089" y="1331772"/>
            <a:ext cx="7827646" cy="4612288"/>
          </a:xfrm>
          <a:prstGeom prst="rect">
            <a:avLst/>
          </a:prstGeom>
          <a:noFill/>
        </p:spPr>
        <p:txBody>
          <a:bodyPr wrap="square">
            <a:spAutoFit/>
          </a:bodyPr>
          <a:lstStyle/>
          <a:p>
            <a:pPr algn="just">
              <a:lnSpc>
                <a:spcPct val="107000"/>
              </a:lnSpc>
              <a:spcAft>
                <a:spcPts val="800"/>
              </a:spcAft>
              <a:buNone/>
            </a:pPr>
            <a:r>
              <a:rPr lang="es-CO" sz="1800" b="1" u="sng" noProof="0" dirty="0">
                <a:effectLst/>
                <a:latin typeface="Arial" panose="020B0604020202020204" pitchFamily="34" charset="0"/>
                <a:ea typeface="Calibri" panose="020F0502020204030204" pitchFamily="34" charset="0"/>
                <a:cs typeface="Times New Roman" panose="02020603050405020304" pitchFamily="18" charset="0"/>
              </a:rPr>
              <a:t>Convocatoria:</a:t>
            </a:r>
            <a:endParaRPr lang="es-CO" sz="1800" noProof="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buNone/>
            </a:pPr>
            <a:r>
              <a:rPr lang="es-CO" sz="1800" noProof="0" dirty="0">
                <a:effectLst/>
                <a:latin typeface="Arial" panose="020B0604020202020204" pitchFamily="34" charset="0"/>
                <a:ea typeface="Calibri" panose="020F0502020204030204" pitchFamily="34" charset="0"/>
                <a:cs typeface="Times New Roman" panose="02020603050405020304" pitchFamily="18" charset="0"/>
              </a:rPr>
              <a:t> </a:t>
            </a:r>
            <a:endParaRPr lang="es-CO" sz="1800" noProof="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buNone/>
            </a:pPr>
            <a:r>
              <a:rPr lang="es-CO" sz="1800" noProof="0" dirty="0">
                <a:effectLst/>
                <a:latin typeface="Arial" panose="020B0604020202020204" pitchFamily="34" charset="0"/>
                <a:ea typeface="Calibri" panose="020F0502020204030204" pitchFamily="34" charset="0"/>
                <a:cs typeface="Times New Roman" panose="02020603050405020304" pitchFamily="18" charset="0"/>
              </a:rPr>
              <a:t>Dia:	</a:t>
            </a:r>
            <a:r>
              <a:rPr lang="es-CO" sz="1800" b="1" noProof="0" dirty="0">
                <a:effectLst/>
                <a:latin typeface="Arial" panose="020B0604020202020204" pitchFamily="34" charset="0"/>
                <a:ea typeface="Calibri" panose="020F0502020204030204" pitchFamily="34" charset="0"/>
                <a:cs typeface="Times New Roman" panose="02020603050405020304" pitchFamily="18" charset="0"/>
              </a:rPr>
              <a:t>Martes 15 de julio de 2025</a:t>
            </a:r>
            <a:endParaRPr lang="es-CO" sz="1800" noProof="0" dirty="0">
              <a:effectLst/>
              <a:latin typeface="Calibri" panose="020F0502020204030204" pitchFamily="34" charset="0"/>
              <a:ea typeface="Calibri" panose="020F0502020204030204" pitchFamily="34" charset="0"/>
              <a:cs typeface="Times New Roman" panose="02020603050405020304" pitchFamily="18" charset="0"/>
            </a:endParaRPr>
          </a:p>
          <a:p>
            <a:pPr>
              <a:buNone/>
            </a:pPr>
            <a:r>
              <a:rPr lang="es-CO" sz="1800" noProof="0" dirty="0">
                <a:effectLst/>
                <a:latin typeface="Arial" panose="020B0604020202020204" pitchFamily="34" charset="0"/>
                <a:ea typeface="Times New Roman" panose="02020603050405020304" pitchFamily="18" charset="0"/>
              </a:rPr>
              <a:t>Hora:	</a:t>
            </a:r>
            <a:r>
              <a:rPr lang="es-CO" sz="1800" b="1" noProof="0" dirty="0">
                <a:effectLst/>
                <a:latin typeface="Arial" panose="020B0604020202020204" pitchFamily="34" charset="0"/>
                <a:ea typeface="Times New Roman" panose="02020603050405020304" pitchFamily="18" charset="0"/>
              </a:rPr>
              <a:t>9:00 am – 12 M</a:t>
            </a:r>
            <a:endParaRPr lang="es-CO" sz="1800" noProof="0" dirty="0">
              <a:effectLst/>
              <a:latin typeface="Times New Roman" panose="02020603050405020304" pitchFamily="18" charset="0"/>
              <a:ea typeface="Times New Roman" panose="02020603050405020304" pitchFamily="18" charset="0"/>
            </a:endParaRPr>
          </a:p>
          <a:p>
            <a:pPr>
              <a:buNone/>
            </a:pPr>
            <a:r>
              <a:rPr lang="es-CO" sz="1800" noProof="0" dirty="0">
                <a:effectLst/>
                <a:latin typeface="Arial" panose="020B0604020202020204" pitchFamily="34" charset="0"/>
                <a:ea typeface="Times New Roman" panose="02020603050405020304" pitchFamily="18" charset="0"/>
              </a:rPr>
              <a:t>Lugar: 	</a:t>
            </a:r>
            <a:r>
              <a:rPr lang="es-CO" sz="1800" b="1" noProof="0" dirty="0">
                <a:effectLst/>
                <a:latin typeface="Arial" panose="020B0604020202020204" pitchFamily="34" charset="0"/>
                <a:ea typeface="Times New Roman" panose="02020603050405020304" pitchFamily="18" charset="0"/>
              </a:rPr>
              <a:t>Alcaldía Municipal – Sala de Juntas de Planeación Municipal</a:t>
            </a:r>
            <a:endParaRPr lang="es-CO" sz="1800" noProof="0" dirty="0">
              <a:effectLst/>
              <a:latin typeface="Times New Roman" panose="02020603050405020304" pitchFamily="18" charset="0"/>
              <a:ea typeface="Times New Roman" panose="02020603050405020304" pitchFamily="18" charset="0"/>
            </a:endParaRPr>
          </a:p>
          <a:p>
            <a:pPr algn="just">
              <a:lnSpc>
                <a:spcPct val="107000"/>
              </a:lnSpc>
              <a:spcAft>
                <a:spcPts val="800"/>
              </a:spcAft>
              <a:buNone/>
            </a:pPr>
            <a:r>
              <a:rPr lang="es-CO" sz="1800" noProof="0" dirty="0">
                <a:effectLst/>
                <a:latin typeface="Arial" panose="020B0604020202020204" pitchFamily="34" charset="0"/>
                <a:ea typeface="Calibri" panose="020F0502020204030204" pitchFamily="34" charset="0"/>
                <a:cs typeface="Times New Roman" panose="02020603050405020304" pitchFamily="18" charset="0"/>
              </a:rPr>
              <a:t> </a:t>
            </a:r>
            <a:endParaRPr lang="es-CO" sz="1800" noProof="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buNone/>
            </a:pPr>
            <a:r>
              <a:rPr lang="es-CO" sz="1800" b="1" u="sng" noProof="0" dirty="0">
                <a:effectLst/>
                <a:latin typeface="Arial" panose="020B0604020202020204" pitchFamily="34" charset="0"/>
                <a:ea typeface="Calibri" panose="020F0502020204030204" pitchFamily="34" charset="0"/>
                <a:cs typeface="Times New Roman" panose="02020603050405020304" pitchFamily="18" charset="0"/>
              </a:rPr>
              <a:t>Orden del día:</a:t>
            </a:r>
            <a:endParaRPr lang="es-CO" sz="1800" noProof="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buNone/>
            </a:pPr>
            <a:r>
              <a:rPr lang="es-CO" sz="1800" noProof="0" dirty="0">
                <a:effectLst/>
                <a:latin typeface="Arial" panose="020B0604020202020204" pitchFamily="34" charset="0"/>
                <a:ea typeface="Calibri" panose="020F0502020204030204" pitchFamily="34" charset="0"/>
                <a:cs typeface="Times New Roman" panose="02020603050405020304" pitchFamily="18" charset="0"/>
              </a:rPr>
              <a:t> </a:t>
            </a:r>
            <a:endParaRPr lang="es-CO" sz="1800" noProof="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mj-lt"/>
              <a:buAutoNum type="arabicPeriod"/>
            </a:pPr>
            <a:r>
              <a:rPr lang="es-CO" sz="1800" noProof="0" dirty="0">
                <a:effectLst/>
                <a:latin typeface="Arial" panose="020B0604020202020204" pitchFamily="34" charset="0"/>
                <a:ea typeface="Calibri" panose="020F0502020204030204" pitchFamily="34" charset="0"/>
                <a:cs typeface="Times New Roman" panose="02020603050405020304" pitchFamily="18" charset="0"/>
              </a:rPr>
              <a:t>Apertura reunión por parte de la Secretaria Técnica del CIDEA</a:t>
            </a:r>
            <a:endParaRPr lang="es-CO" sz="1800" noProof="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mj-lt"/>
              <a:buAutoNum type="arabicPeriod"/>
            </a:pPr>
            <a:r>
              <a:rPr lang="es-CO" sz="1800" noProof="0" dirty="0">
                <a:effectLst/>
                <a:latin typeface="Arial" panose="020B0604020202020204" pitchFamily="34" charset="0"/>
                <a:ea typeface="Calibri" panose="020F0502020204030204" pitchFamily="34" charset="0"/>
                <a:cs typeface="Times New Roman" panose="02020603050405020304" pitchFamily="18" charset="0"/>
              </a:rPr>
              <a:t>Presentación integrantes del CIDEA</a:t>
            </a:r>
          </a:p>
          <a:p>
            <a:pPr marL="342900" lvl="0" indent="-342900" algn="just">
              <a:lnSpc>
                <a:spcPct val="115000"/>
              </a:lnSpc>
              <a:buFont typeface="+mj-lt"/>
              <a:buAutoNum type="arabicPeriod"/>
            </a:pPr>
            <a:r>
              <a:rPr lang="es-CO" sz="1800" noProof="0" dirty="0">
                <a:effectLst/>
                <a:latin typeface="Arial" panose="020B0604020202020204" pitchFamily="34" charset="0"/>
                <a:ea typeface="Calibri" panose="020F0502020204030204" pitchFamily="34" charset="0"/>
                <a:cs typeface="Times New Roman" panose="02020603050405020304" pitchFamily="18" charset="0"/>
              </a:rPr>
              <a:t>Presentación actividades realizadas en educación ambiental – 2025 (a la fecha) a cargo de la SAADR del Plan de Acción PMEA.</a:t>
            </a:r>
            <a:endParaRPr lang="es-CO" sz="1800" noProof="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mj-lt"/>
              <a:buAutoNum type="arabicPeriod"/>
            </a:pPr>
            <a:r>
              <a:rPr lang="es-CO" sz="1800" noProof="0" dirty="0">
                <a:effectLst/>
                <a:latin typeface="Arial" panose="020B0604020202020204" pitchFamily="34" charset="0"/>
                <a:ea typeface="Calibri" panose="020F0502020204030204" pitchFamily="34" charset="0"/>
                <a:cs typeface="Times New Roman" panose="02020603050405020304" pitchFamily="18" charset="0"/>
              </a:rPr>
              <a:t>Proposiciones y varios</a:t>
            </a:r>
            <a:endParaRPr lang="es-CO" sz="1800" noProof="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117223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5705094" y="494792"/>
            <a:ext cx="5570220" cy="269240"/>
          </a:xfrm>
          <a:prstGeom prst="rect">
            <a:avLst/>
          </a:prstGeom>
        </p:spPr>
        <p:txBody>
          <a:bodyPr vert="horz" wrap="square" lIns="0" tIns="12065" rIns="0" bIns="0" rtlCol="0">
            <a:spAutoFit/>
          </a:bodyPr>
          <a:lstStyle/>
          <a:p>
            <a:pPr marL="12700">
              <a:lnSpc>
                <a:spcPct val="100000"/>
              </a:lnSpc>
              <a:spcBef>
                <a:spcPts val="95"/>
              </a:spcBef>
            </a:pPr>
            <a:r>
              <a:rPr lang="es-CO" sz="1600" b="1" noProof="0" dirty="0">
                <a:solidFill>
                  <a:srgbClr val="FF0000"/>
                </a:solidFill>
                <a:latin typeface="Arial"/>
                <a:cs typeface="Arial"/>
              </a:rPr>
              <a:t>ALCALDÍA</a:t>
            </a:r>
            <a:r>
              <a:rPr lang="es-CO" sz="1600" b="1" spc="-40" noProof="0" dirty="0">
                <a:solidFill>
                  <a:srgbClr val="FF0000"/>
                </a:solidFill>
                <a:latin typeface="Arial"/>
                <a:cs typeface="Arial"/>
              </a:rPr>
              <a:t> </a:t>
            </a:r>
            <a:r>
              <a:rPr lang="es-CO" sz="1600" b="1" spc="-20" noProof="0" dirty="0">
                <a:solidFill>
                  <a:srgbClr val="FF0000"/>
                </a:solidFill>
                <a:latin typeface="Arial"/>
                <a:cs typeface="Arial"/>
              </a:rPr>
              <a:t>MUNICIPAL </a:t>
            </a:r>
            <a:r>
              <a:rPr lang="es-CO" sz="1600" b="1" noProof="0" dirty="0">
                <a:solidFill>
                  <a:srgbClr val="FF0000"/>
                </a:solidFill>
                <a:latin typeface="Arial"/>
                <a:cs typeface="Arial"/>
              </a:rPr>
              <a:t>DE</a:t>
            </a:r>
            <a:r>
              <a:rPr lang="es-CO" sz="1600" b="1" spc="-40" noProof="0" dirty="0">
                <a:solidFill>
                  <a:srgbClr val="FF0000"/>
                </a:solidFill>
                <a:latin typeface="Arial"/>
                <a:cs typeface="Arial"/>
              </a:rPr>
              <a:t> </a:t>
            </a:r>
            <a:r>
              <a:rPr lang="es-CO" sz="1600" b="1" noProof="0" dirty="0">
                <a:solidFill>
                  <a:srgbClr val="FF0000"/>
                </a:solidFill>
                <a:latin typeface="Arial"/>
                <a:cs typeface="Arial"/>
              </a:rPr>
              <a:t>RICAURTE</a:t>
            </a:r>
            <a:r>
              <a:rPr lang="es-CO" sz="1600" b="1" spc="10" noProof="0" dirty="0">
                <a:solidFill>
                  <a:srgbClr val="FF0000"/>
                </a:solidFill>
                <a:latin typeface="Arial"/>
                <a:cs typeface="Arial"/>
              </a:rPr>
              <a:t> </a:t>
            </a:r>
            <a:r>
              <a:rPr lang="es-CO" sz="1600" b="1" noProof="0" dirty="0">
                <a:solidFill>
                  <a:srgbClr val="FF0000"/>
                </a:solidFill>
                <a:latin typeface="Arial"/>
                <a:cs typeface="Arial"/>
              </a:rPr>
              <a:t>–</a:t>
            </a:r>
            <a:r>
              <a:rPr lang="es-CO" sz="1600" b="1" spc="-25" noProof="0" dirty="0">
                <a:solidFill>
                  <a:srgbClr val="FF0000"/>
                </a:solidFill>
                <a:latin typeface="Arial"/>
                <a:cs typeface="Arial"/>
              </a:rPr>
              <a:t> </a:t>
            </a:r>
            <a:r>
              <a:rPr lang="es-CO" sz="1600" b="1" spc="-10" noProof="0" dirty="0">
                <a:solidFill>
                  <a:srgbClr val="FF0000"/>
                </a:solidFill>
                <a:latin typeface="Arial"/>
                <a:cs typeface="Arial"/>
              </a:rPr>
              <a:t>CUNDINAMARCA</a:t>
            </a:r>
            <a:endParaRPr lang="es-CO" sz="1600" noProof="0" dirty="0">
              <a:latin typeface="Arial"/>
              <a:cs typeface="Arial"/>
            </a:endParaRPr>
          </a:p>
        </p:txBody>
      </p:sp>
      <p:sp>
        <p:nvSpPr>
          <p:cNvPr id="7" name="object 7"/>
          <p:cNvSpPr txBox="1"/>
          <p:nvPr/>
        </p:nvSpPr>
        <p:spPr>
          <a:xfrm>
            <a:off x="1213991" y="1566409"/>
            <a:ext cx="9478268" cy="936154"/>
          </a:xfrm>
          <a:prstGeom prst="rect">
            <a:avLst/>
          </a:prstGeom>
        </p:spPr>
        <p:txBody>
          <a:bodyPr vert="horz" wrap="square" lIns="0" tIns="12700" rIns="0" bIns="0" rtlCol="0">
            <a:spAutoFit/>
          </a:bodyPr>
          <a:lstStyle/>
          <a:p>
            <a:pPr marL="12700" algn="just">
              <a:spcBef>
                <a:spcPts val="100"/>
              </a:spcBef>
            </a:pPr>
            <a:r>
              <a:rPr lang="es-MX" sz="2000" b="1" dirty="0">
                <a:latin typeface="+mn-lt"/>
                <a:cs typeface="Arial MT"/>
              </a:rPr>
              <a:t>Realizar asesoría y/o capacitación a dos (2) sedes de educación, como proyecto ambiental escolar PRAES para el aprovechamiento de residuos, cada año.</a:t>
            </a:r>
            <a:endParaRPr lang="es-CO" sz="2000" b="1" noProof="0" dirty="0">
              <a:latin typeface="+mn-lt"/>
              <a:cs typeface="Arial MT"/>
            </a:endParaRPr>
          </a:p>
        </p:txBody>
      </p:sp>
      <p:sp>
        <p:nvSpPr>
          <p:cNvPr id="11" name="object 11"/>
          <p:cNvSpPr txBox="1">
            <a:spLocks noGrp="1"/>
          </p:cNvSpPr>
          <p:nvPr>
            <p:ph type="ftr" sz="quarter" idx="5"/>
          </p:nvPr>
        </p:nvSpPr>
        <p:spPr>
          <a:xfrm>
            <a:off x="3587241" y="6467345"/>
            <a:ext cx="5036820" cy="252095"/>
          </a:xfrm>
          <a:prstGeom prst="rect">
            <a:avLst/>
          </a:prstGeom>
        </p:spPr>
        <p:txBody>
          <a:bodyPr vert="horz" wrap="square" lIns="0" tIns="0" rIns="0" bIns="0" rtlCol="0">
            <a:spAutoFit/>
          </a:bodyPr>
          <a:lstStyle>
            <a:defPPr>
              <a:defRPr kern="0"/>
            </a:defPPr>
            <a:lvl1pPr>
              <a:defRPr sz="1600" b="1" i="0">
                <a:solidFill>
                  <a:srgbClr val="FF0000"/>
                </a:solidFill>
                <a:latin typeface="Arial"/>
                <a:cs typeface="Arial"/>
              </a:defRPr>
            </a:lvl1pPr>
          </a:lstStyle>
          <a:p>
            <a:pPr marL="12700">
              <a:lnSpc>
                <a:spcPts val="1864"/>
              </a:lnSpc>
            </a:pPr>
            <a:r>
              <a:rPr lang="es-CO" noProof="0" dirty="0">
                <a:solidFill>
                  <a:schemeClr val="bg1"/>
                </a:solidFill>
              </a:rPr>
              <a:t>ALCALDE</a:t>
            </a:r>
            <a:r>
              <a:rPr lang="es-CO" spc="-5" noProof="0" dirty="0">
                <a:solidFill>
                  <a:schemeClr val="bg1"/>
                </a:solidFill>
              </a:rPr>
              <a:t> </a:t>
            </a:r>
            <a:r>
              <a:rPr lang="es-CO" noProof="0" dirty="0">
                <a:solidFill>
                  <a:schemeClr val="bg1"/>
                </a:solidFill>
              </a:rPr>
              <a:t>CAMPO</a:t>
            </a:r>
            <a:r>
              <a:rPr lang="es-CO" spc="-10" noProof="0" dirty="0">
                <a:solidFill>
                  <a:schemeClr val="bg1"/>
                </a:solidFill>
              </a:rPr>
              <a:t> </a:t>
            </a:r>
            <a:r>
              <a:rPr lang="es-CO" noProof="0" dirty="0">
                <a:solidFill>
                  <a:schemeClr val="bg1"/>
                </a:solidFill>
              </a:rPr>
              <a:t>ELIAS</a:t>
            </a:r>
            <a:r>
              <a:rPr lang="es-CO" spc="-10" noProof="0" dirty="0">
                <a:solidFill>
                  <a:schemeClr val="bg1"/>
                </a:solidFill>
              </a:rPr>
              <a:t> </a:t>
            </a:r>
            <a:r>
              <a:rPr lang="es-CO" noProof="0" dirty="0">
                <a:solidFill>
                  <a:schemeClr val="bg1"/>
                </a:solidFill>
              </a:rPr>
              <a:t>PRADA</a:t>
            </a:r>
            <a:r>
              <a:rPr lang="es-CO" spc="-80" noProof="0" dirty="0">
                <a:solidFill>
                  <a:schemeClr val="bg1"/>
                </a:solidFill>
              </a:rPr>
              <a:t> </a:t>
            </a:r>
            <a:r>
              <a:rPr lang="es-CO" noProof="0" dirty="0">
                <a:solidFill>
                  <a:schemeClr val="bg1"/>
                </a:solidFill>
              </a:rPr>
              <a:t>ORTIZ</a:t>
            </a:r>
            <a:r>
              <a:rPr lang="es-CO" spc="-40" noProof="0" dirty="0">
                <a:solidFill>
                  <a:schemeClr val="bg1"/>
                </a:solidFill>
              </a:rPr>
              <a:t> </a:t>
            </a:r>
            <a:r>
              <a:rPr lang="es-CO" noProof="0" dirty="0">
                <a:solidFill>
                  <a:schemeClr val="bg1"/>
                </a:solidFill>
              </a:rPr>
              <a:t>2024</a:t>
            </a:r>
            <a:r>
              <a:rPr lang="es-CO" spc="-25" noProof="0" dirty="0">
                <a:solidFill>
                  <a:schemeClr val="bg1"/>
                </a:solidFill>
              </a:rPr>
              <a:t> </a:t>
            </a:r>
            <a:r>
              <a:rPr lang="es-CO" noProof="0" dirty="0">
                <a:solidFill>
                  <a:schemeClr val="bg1"/>
                </a:solidFill>
              </a:rPr>
              <a:t>-</a:t>
            </a:r>
            <a:r>
              <a:rPr lang="es-CO" spc="-50" noProof="0" dirty="0">
                <a:solidFill>
                  <a:schemeClr val="bg1"/>
                </a:solidFill>
              </a:rPr>
              <a:t> </a:t>
            </a:r>
            <a:r>
              <a:rPr lang="es-CO" spc="-20" noProof="0" dirty="0">
                <a:solidFill>
                  <a:schemeClr val="bg1"/>
                </a:solidFill>
              </a:rPr>
              <a:t>2027</a:t>
            </a:r>
          </a:p>
        </p:txBody>
      </p:sp>
      <p:sp>
        <p:nvSpPr>
          <p:cNvPr id="12" name="object 7">
            <a:extLst>
              <a:ext uri="{FF2B5EF4-FFF2-40B4-BE49-F238E27FC236}">
                <a16:creationId xmlns:a16="http://schemas.microsoft.com/office/drawing/2014/main" id="{F5F83543-1097-57D4-1F00-CADE49D97A77}"/>
              </a:ext>
            </a:extLst>
          </p:cNvPr>
          <p:cNvSpPr txBox="1"/>
          <p:nvPr/>
        </p:nvSpPr>
        <p:spPr>
          <a:xfrm>
            <a:off x="1213991" y="3147612"/>
            <a:ext cx="9478268" cy="3162404"/>
          </a:xfrm>
          <a:prstGeom prst="rect">
            <a:avLst/>
          </a:prstGeom>
        </p:spPr>
        <p:txBody>
          <a:bodyPr vert="horz" wrap="square" lIns="0" tIns="12700" rIns="0" bIns="0" rtlCol="0">
            <a:spAutoFit/>
          </a:bodyPr>
          <a:lstStyle/>
          <a:p>
            <a:pPr marL="12700" algn="just">
              <a:spcBef>
                <a:spcPts val="100"/>
              </a:spcBef>
            </a:pPr>
            <a:r>
              <a:rPr lang="es-MX" sz="1800" dirty="0">
                <a:latin typeface="+mn-lt"/>
                <a:cs typeface="Arial MT"/>
              </a:rPr>
              <a:t>Resultados a la fecha de la recolección, transporte, clasificación, compactación, almacenamiento y comercialización de residuos sólidos inorgánicos en la Institución Educativa Departamental Antonio Ricaurte:</a:t>
            </a:r>
          </a:p>
          <a:p>
            <a:pPr marL="12700" algn="just">
              <a:spcBef>
                <a:spcPts val="100"/>
              </a:spcBef>
            </a:pPr>
            <a:endParaRPr lang="es-MX" sz="1800" noProof="0" dirty="0">
              <a:latin typeface="+mn-lt"/>
              <a:cs typeface="Arial MT"/>
            </a:endParaRPr>
          </a:p>
          <a:p>
            <a:pPr marL="12700" algn="just">
              <a:spcBef>
                <a:spcPts val="100"/>
              </a:spcBef>
            </a:pPr>
            <a:r>
              <a:rPr lang="es-MX" sz="1800" dirty="0">
                <a:latin typeface="+mn-lt"/>
                <a:cs typeface="Arial MT"/>
              </a:rPr>
              <a:t>Sedes:</a:t>
            </a:r>
          </a:p>
          <a:p>
            <a:pPr marL="12700" algn="just">
              <a:spcBef>
                <a:spcPts val="100"/>
              </a:spcBef>
            </a:pPr>
            <a:endParaRPr lang="es-MX" sz="1800" dirty="0">
              <a:latin typeface="+mn-lt"/>
              <a:cs typeface="Arial MT"/>
            </a:endParaRPr>
          </a:p>
          <a:p>
            <a:pPr marL="12700" algn="just">
              <a:spcBef>
                <a:spcPts val="100"/>
              </a:spcBef>
            </a:pPr>
            <a:r>
              <a:rPr lang="es-MX" sz="1800" noProof="0" dirty="0">
                <a:latin typeface="+mn-lt"/>
                <a:cs typeface="Arial MT"/>
              </a:rPr>
              <a:t>Urbana </a:t>
            </a:r>
            <a:r>
              <a:rPr lang="es-MX" sz="1800" noProof="0" dirty="0" err="1">
                <a:latin typeface="+mn-lt"/>
                <a:cs typeface="Arial MT"/>
              </a:rPr>
              <a:t>Megacolegio</a:t>
            </a:r>
            <a:r>
              <a:rPr lang="es-MX" sz="1800" noProof="0" dirty="0">
                <a:latin typeface="+mn-lt"/>
                <a:cs typeface="Arial MT"/>
              </a:rPr>
              <a:t>:     1077,25 kg</a:t>
            </a:r>
          </a:p>
          <a:p>
            <a:pPr marL="12700" algn="just">
              <a:spcBef>
                <a:spcPts val="100"/>
              </a:spcBef>
            </a:pPr>
            <a:r>
              <a:rPr lang="es-MX" sz="1800" noProof="0" dirty="0">
                <a:latin typeface="+mn-lt"/>
                <a:cs typeface="Arial MT"/>
              </a:rPr>
              <a:t>Manuel Norte:                 160,8</a:t>
            </a:r>
          </a:p>
          <a:p>
            <a:pPr marL="12700" algn="just">
              <a:spcBef>
                <a:spcPts val="100"/>
              </a:spcBef>
            </a:pPr>
            <a:r>
              <a:rPr lang="es-MX" sz="1800" dirty="0">
                <a:latin typeface="+mn-lt"/>
                <a:cs typeface="Arial MT"/>
              </a:rPr>
              <a:t>Limoncitos:                      81,9</a:t>
            </a:r>
          </a:p>
          <a:p>
            <a:pPr marL="12700" algn="just">
              <a:spcBef>
                <a:spcPts val="100"/>
              </a:spcBef>
            </a:pPr>
            <a:endParaRPr lang="es-MX" sz="1800" noProof="0" dirty="0">
              <a:latin typeface="+mn-lt"/>
              <a:cs typeface="Arial MT"/>
            </a:endParaRPr>
          </a:p>
          <a:p>
            <a:pPr marL="12700" algn="just">
              <a:spcBef>
                <a:spcPts val="100"/>
              </a:spcBef>
            </a:pPr>
            <a:r>
              <a:rPr lang="es-MX" sz="1800" dirty="0">
                <a:latin typeface="+mn-lt"/>
                <a:cs typeface="Arial MT"/>
              </a:rPr>
              <a:t>Total</a:t>
            </a:r>
            <a:r>
              <a:rPr lang="es-MX" sz="1800" b="1" dirty="0">
                <a:latin typeface="+mn-lt"/>
                <a:cs typeface="Arial MT"/>
              </a:rPr>
              <a:t>:                               1319,95 Kg</a:t>
            </a:r>
            <a:endParaRPr lang="es-CO" sz="1800" b="1" noProof="0" dirty="0">
              <a:latin typeface="+mn-lt"/>
              <a:cs typeface="Arial M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BCD640-19B8-5C75-9823-8076336EA868}"/>
            </a:ext>
          </a:extLst>
        </p:cNvPr>
        <p:cNvGrpSpPr/>
        <p:nvPr/>
      </p:nvGrpSpPr>
      <p:grpSpPr>
        <a:xfrm>
          <a:off x="0" y="0"/>
          <a:ext cx="0" cy="0"/>
          <a:chOff x="0" y="0"/>
          <a:chExt cx="0" cy="0"/>
        </a:xfrm>
      </p:grpSpPr>
      <p:sp>
        <p:nvSpPr>
          <p:cNvPr id="5" name="object 5">
            <a:extLst>
              <a:ext uri="{FF2B5EF4-FFF2-40B4-BE49-F238E27FC236}">
                <a16:creationId xmlns:a16="http://schemas.microsoft.com/office/drawing/2014/main" id="{FD0CAF3F-0F84-1A3C-C0E8-6532B39A33A3}"/>
              </a:ext>
            </a:extLst>
          </p:cNvPr>
          <p:cNvSpPr txBox="1"/>
          <p:nvPr/>
        </p:nvSpPr>
        <p:spPr>
          <a:xfrm>
            <a:off x="5705094" y="494792"/>
            <a:ext cx="5570220" cy="269240"/>
          </a:xfrm>
          <a:prstGeom prst="rect">
            <a:avLst/>
          </a:prstGeom>
        </p:spPr>
        <p:txBody>
          <a:bodyPr vert="horz" wrap="square" lIns="0" tIns="12065" rIns="0" bIns="0" rtlCol="0">
            <a:spAutoFit/>
          </a:bodyPr>
          <a:lstStyle/>
          <a:p>
            <a:pPr marL="12700">
              <a:lnSpc>
                <a:spcPct val="100000"/>
              </a:lnSpc>
              <a:spcBef>
                <a:spcPts val="95"/>
              </a:spcBef>
            </a:pPr>
            <a:r>
              <a:rPr lang="es-CO" sz="1600" b="1" noProof="0" dirty="0">
                <a:solidFill>
                  <a:srgbClr val="FF0000"/>
                </a:solidFill>
                <a:latin typeface="Arial"/>
                <a:cs typeface="Arial"/>
              </a:rPr>
              <a:t>ALCALDÍA</a:t>
            </a:r>
            <a:r>
              <a:rPr lang="es-CO" sz="1600" b="1" spc="-40" noProof="0" dirty="0">
                <a:solidFill>
                  <a:srgbClr val="FF0000"/>
                </a:solidFill>
                <a:latin typeface="Arial"/>
                <a:cs typeface="Arial"/>
              </a:rPr>
              <a:t> </a:t>
            </a:r>
            <a:r>
              <a:rPr lang="es-CO" sz="1600" b="1" spc="-20" noProof="0" dirty="0">
                <a:solidFill>
                  <a:srgbClr val="FF0000"/>
                </a:solidFill>
                <a:latin typeface="Arial"/>
                <a:cs typeface="Arial"/>
              </a:rPr>
              <a:t>MUNICIPAL </a:t>
            </a:r>
            <a:r>
              <a:rPr lang="es-CO" sz="1600" b="1" noProof="0" dirty="0">
                <a:solidFill>
                  <a:srgbClr val="FF0000"/>
                </a:solidFill>
                <a:latin typeface="Arial"/>
                <a:cs typeface="Arial"/>
              </a:rPr>
              <a:t>DE</a:t>
            </a:r>
            <a:r>
              <a:rPr lang="es-CO" sz="1600" b="1" spc="-40" noProof="0" dirty="0">
                <a:solidFill>
                  <a:srgbClr val="FF0000"/>
                </a:solidFill>
                <a:latin typeface="Arial"/>
                <a:cs typeface="Arial"/>
              </a:rPr>
              <a:t> </a:t>
            </a:r>
            <a:r>
              <a:rPr lang="es-CO" sz="1600" b="1" noProof="0" dirty="0">
                <a:solidFill>
                  <a:srgbClr val="FF0000"/>
                </a:solidFill>
                <a:latin typeface="Arial"/>
                <a:cs typeface="Arial"/>
              </a:rPr>
              <a:t>RICAURTE</a:t>
            </a:r>
            <a:r>
              <a:rPr lang="es-CO" sz="1600" b="1" spc="10" noProof="0" dirty="0">
                <a:solidFill>
                  <a:srgbClr val="FF0000"/>
                </a:solidFill>
                <a:latin typeface="Arial"/>
                <a:cs typeface="Arial"/>
              </a:rPr>
              <a:t> </a:t>
            </a:r>
            <a:r>
              <a:rPr lang="es-CO" sz="1600" b="1" noProof="0" dirty="0">
                <a:solidFill>
                  <a:srgbClr val="FF0000"/>
                </a:solidFill>
                <a:latin typeface="Arial"/>
                <a:cs typeface="Arial"/>
              </a:rPr>
              <a:t>–</a:t>
            </a:r>
            <a:r>
              <a:rPr lang="es-CO" sz="1600" b="1" spc="-25" noProof="0" dirty="0">
                <a:solidFill>
                  <a:srgbClr val="FF0000"/>
                </a:solidFill>
                <a:latin typeface="Arial"/>
                <a:cs typeface="Arial"/>
              </a:rPr>
              <a:t> </a:t>
            </a:r>
            <a:r>
              <a:rPr lang="es-CO" sz="1600" b="1" spc="-10" noProof="0" dirty="0">
                <a:solidFill>
                  <a:srgbClr val="FF0000"/>
                </a:solidFill>
                <a:latin typeface="Arial"/>
                <a:cs typeface="Arial"/>
              </a:rPr>
              <a:t>CUNDINAMARCA</a:t>
            </a:r>
            <a:endParaRPr lang="es-CO" sz="1600" noProof="0" dirty="0">
              <a:latin typeface="Arial"/>
              <a:cs typeface="Arial"/>
            </a:endParaRPr>
          </a:p>
        </p:txBody>
      </p:sp>
      <p:sp>
        <p:nvSpPr>
          <p:cNvPr id="7" name="object 7">
            <a:extLst>
              <a:ext uri="{FF2B5EF4-FFF2-40B4-BE49-F238E27FC236}">
                <a16:creationId xmlns:a16="http://schemas.microsoft.com/office/drawing/2014/main" id="{B2AB9C74-859D-D0F2-FAA6-1D9C2CFF098F}"/>
              </a:ext>
            </a:extLst>
          </p:cNvPr>
          <p:cNvSpPr txBox="1"/>
          <p:nvPr/>
        </p:nvSpPr>
        <p:spPr>
          <a:xfrm>
            <a:off x="459040" y="4940855"/>
            <a:ext cx="10644505" cy="843821"/>
          </a:xfrm>
          <a:prstGeom prst="rect">
            <a:avLst/>
          </a:prstGeom>
        </p:spPr>
        <p:txBody>
          <a:bodyPr vert="horz" wrap="square" lIns="0" tIns="12700" rIns="0" bIns="0" rtlCol="0">
            <a:spAutoFit/>
          </a:bodyPr>
          <a:lstStyle/>
          <a:p>
            <a:pPr marL="12700">
              <a:lnSpc>
                <a:spcPct val="100000"/>
              </a:lnSpc>
              <a:spcBef>
                <a:spcPts val="100"/>
              </a:spcBef>
            </a:pPr>
            <a:r>
              <a:rPr lang="es-CO" sz="1800" noProof="0" dirty="0">
                <a:latin typeface="Arial MT"/>
                <a:cs typeface="Arial MT"/>
              </a:rPr>
              <a:t>Acompañamiento</a:t>
            </a:r>
            <a:r>
              <a:rPr lang="es-CO" sz="1800" spc="65" noProof="0" dirty="0">
                <a:latin typeface="Arial MT"/>
                <a:cs typeface="Arial MT"/>
              </a:rPr>
              <a:t> </a:t>
            </a:r>
            <a:r>
              <a:rPr lang="es-CO" sz="1800" noProof="0" dirty="0">
                <a:latin typeface="Arial MT"/>
                <a:cs typeface="Arial MT"/>
              </a:rPr>
              <a:t>S.A.A.D.R.</a:t>
            </a:r>
            <a:r>
              <a:rPr lang="es-CO" sz="1800" spc="55" noProof="0" dirty="0">
                <a:latin typeface="Arial MT"/>
                <a:cs typeface="Arial MT"/>
              </a:rPr>
              <a:t> </a:t>
            </a:r>
            <a:r>
              <a:rPr lang="es-CO" sz="1800" noProof="0" dirty="0">
                <a:latin typeface="Arial MT"/>
                <a:cs typeface="Arial MT"/>
              </a:rPr>
              <a:t>al</a:t>
            </a:r>
            <a:r>
              <a:rPr lang="es-CO" sz="1800" spc="65" noProof="0" dirty="0">
                <a:latin typeface="Arial MT"/>
                <a:cs typeface="Arial MT"/>
              </a:rPr>
              <a:t> </a:t>
            </a:r>
            <a:r>
              <a:rPr lang="es-CO" sz="1800" noProof="0" dirty="0">
                <a:latin typeface="Arial MT"/>
                <a:cs typeface="Arial MT"/>
              </a:rPr>
              <a:t>proceso</a:t>
            </a:r>
            <a:r>
              <a:rPr lang="es-CO" sz="1800" spc="70" noProof="0" dirty="0">
                <a:latin typeface="Arial MT"/>
                <a:cs typeface="Arial MT"/>
              </a:rPr>
              <a:t> </a:t>
            </a:r>
            <a:r>
              <a:rPr lang="es-CO" sz="1800" noProof="0" dirty="0">
                <a:latin typeface="Arial MT"/>
                <a:cs typeface="Arial MT"/>
              </a:rPr>
              <a:t>educativo</a:t>
            </a:r>
            <a:r>
              <a:rPr lang="es-CO" sz="1800" spc="60" noProof="0" dirty="0">
                <a:latin typeface="Arial MT"/>
                <a:cs typeface="Arial MT"/>
              </a:rPr>
              <a:t> </a:t>
            </a:r>
            <a:r>
              <a:rPr lang="es-CO" sz="1800" noProof="0" dirty="0">
                <a:latin typeface="Arial MT"/>
                <a:cs typeface="Arial MT"/>
              </a:rPr>
              <a:t>de</a:t>
            </a:r>
            <a:r>
              <a:rPr lang="es-CO" sz="1800" spc="60" noProof="0" dirty="0">
                <a:latin typeface="Arial MT"/>
                <a:cs typeface="Arial MT"/>
              </a:rPr>
              <a:t> </a:t>
            </a:r>
            <a:r>
              <a:rPr lang="es-CO" sz="1800" noProof="0" dirty="0">
                <a:latin typeface="Arial MT"/>
                <a:cs typeface="Arial MT"/>
              </a:rPr>
              <a:t>aprovechamiento</a:t>
            </a:r>
            <a:r>
              <a:rPr lang="es-CO" sz="1800" spc="75" noProof="0" dirty="0">
                <a:latin typeface="Arial MT"/>
                <a:cs typeface="Arial MT"/>
              </a:rPr>
              <a:t> </a:t>
            </a:r>
            <a:r>
              <a:rPr lang="es-CO" sz="1800" noProof="0" dirty="0">
                <a:latin typeface="Arial MT"/>
                <a:cs typeface="Arial MT"/>
              </a:rPr>
              <a:t>de</a:t>
            </a:r>
            <a:r>
              <a:rPr lang="es-CO" sz="1800" spc="55" noProof="0" dirty="0">
                <a:latin typeface="Arial MT"/>
                <a:cs typeface="Arial MT"/>
              </a:rPr>
              <a:t> </a:t>
            </a:r>
            <a:r>
              <a:rPr lang="es-CO" sz="1800" noProof="0" dirty="0">
                <a:latin typeface="Arial MT"/>
                <a:cs typeface="Arial MT"/>
              </a:rPr>
              <a:t>residuos</a:t>
            </a:r>
            <a:r>
              <a:rPr lang="es-CO" sz="1800" spc="80" noProof="0" dirty="0">
                <a:latin typeface="Arial MT"/>
                <a:cs typeface="Arial MT"/>
              </a:rPr>
              <a:t> </a:t>
            </a:r>
            <a:r>
              <a:rPr lang="es-CO" sz="1800" noProof="0" dirty="0">
                <a:latin typeface="Arial MT"/>
                <a:cs typeface="Arial MT"/>
              </a:rPr>
              <a:t>solidos</a:t>
            </a:r>
            <a:r>
              <a:rPr lang="es-CO" sz="1800" spc="80" noProof="0" dirty="0">
                <a:latin typeface="Arial MT"/>
                <a:cs typeface="Arial MT"/>
              </a:rPr>
              <a:t> </a:t>
            </a:r>
            <a:r>
              <a:rPr lang="es-CO" sz="1800" spc="-10" noProof="0" dirty="0">
                <a:latin typeface="Arial MT"/>
                <a:cs typeface="Arial MT"/>
              </a:rPr>
              <a:t>inorgánicos</a:t>
            </a:r>
            <a:endParaRPr lang="es-CO" sz="1800" noProof="0" dirty="0">
              <a:latin typeface="Arial MT"/>
              <a:cs typeface="Arial MT"/>
            </a:endParaRPr>
          </a:p>
          <a:p>
            <a:pPr marL="12700">
              <a:lnSpc>
                <a:spcPct val="100000"/>
              </a:lnSpc>
            </a:pPr>
            <a:r>
              <a:rPr lang="es-CO" sz="1800" noProof="0" dirty="0">
                <a:latin typeface="Arial MT"/>
                <a:cs typeface="Arial MT"/>
              </a:rPr>
              <a:t>y</a:t>
            </a:r>
            <a:r>
              <a:rPr lang="es-CO" sz="1800" spc="-40" noProof="0" dirty="0">
                <a:latin typeface="Arial MT"/>
                <a:cs typeface="Arial MT"/>
              </a:rPr>
              <a:t> </a:t>
            </a:r>
            <a:r>
              <a:rPr lang="es-CO" sz="1800" noProof="0" dirty="0">
                <a:latin typeface="Arial MT"/>
                <a:cs typeface="Arial MT"/>
              </a:rPr>
              <a:t>separación</a:t>
            </a:r>
            <a:r>
              <a:rPr lang="es-CO" sz="1800" spc="-10" noProof="0" dirty="0">
                <a:latin typeface="Arial MT"/>
                <a:cs typeface="Arial MT"/>
              </a:rPr>
              <a:t> </a:t>
            </a:r>
            <a:r>
              <a:rPr lang="es-CO" sz="1800" noProof="0" dirty="0">
                <a:latin typeface="Arial MT"/>
                <a:cs typeface="Arial MT"/>
              </a:rPr>
              <a:t>en</a:t>
            </a:r>
            <a:r>
              <a:rPr lang="es-CO" sz="1800" spc="-35" noProof="0" dirty="0">
                <a:latin typeface="Arial MT"/>
                <a:cs typeface="Arial MT"/>
              </a:rPr>
              <a:t> </a:t>
            </a:r>
            <a:r>
              <a:rPr lang="es-CO" sz="1800" noProof="0" dirty="0">
                <a:latin typeface="Arial MT"/>
                <a:cs typeface="Arial MT"/>
              </a:rPr>
              <a:t>la</a:t>
            </a:r>
            <a:r>
              <a:rPr lang="es-CO" sz="1800" spc="-30" noProof="0" dirty="0">
                <a:latin typeface="Arial MT"/>
                <a:cs typeface="Arial MT"/>
              </a:rPr>
              <a:t> </a:t>
            </a:r>
            <a:r>
              <a:rPr lang="es-CO" sz="1800" noProof="0" dirty="0">
                <a:latin typeface="Arial MT"/>
                <a:cs typeface="Arial MT"/>
              </a:rPr>
              <a:t>fuente</a:t>
            </a:r>
            <a:r>
              <a:rPr lang="es-CO" sz="1800" spc="-20" noProof="0" dirty="0">
                <a:latin typeface="Arial MT"/>
                <a:cs typeface="Arial MT"/>
              </a:rPr>
              <a:t> </a:t>
            </a:r>
            <a:r>
              <a:rPr lang="es-CO" sz="1800" noProof="0" dirty="0">
                <a:latin typeface="Arial MT"/>
                <a:cs typeface="Arial MT"/>
              </a:rPr>
              <a:t>según</a:t>
            </a:r>
            <a:r>
              <a:rPr lang="es-CO" sz="1800" spc="-25" noProof="0" dirty="0">
                <a:latin typeface="Arial MT"/>
                <a:cs typeface="Arial MT"/>
              </a:rPr>
              <a:t> </a:t>
            </a:r>
            <a:r>
              <a:rPr lang="es-CO" sz="1800" noProof="0" dirty="0">
                <a:latin typeface="Arial MT"/>
                <a:cs typeface="Arial MT"/>
              </a:rPr>
              <a:t>la</a:t>
            </a:r>
            <a:r>
              <a:rPr lang="es-CO" sz="1800" spc="-30" noProof="0" dirty="0">
                <a:latin typeface="Arial MT"/>
                <a:cs typeface="Arial MT"/>
              </a:rPr>
              <a:t> </a:t>
            </a:r>
            <a:r>
              <a:rPr lang="es-CO" sz="1800" noProof="0" dirty="0">
                <a:latin typeface="Arial MT"/>
                <a:cs typeface="Arial MT"/>
              </a:rPr>
              <a:t>Resolución</a:t>
            </a:r>
            <a:r>
              <a:rPr lang="es-CO" sz="1800" spc="-10" noProof="0" dirty="0">
                <a:latin typeface="Arial MT"/>
                <a:cs typeface="Arial MT"/>
              </a:rPr>
              <a:t> </a:t>
            </a:r>
            <a:r>
              <a:rPr lang="es-CO" sz="1800" noProof="0" dirty="0">
                <a:latin typeface="Arial MT"/>
                <a:cs typeface="Arial MT"/>
              </a:rPr>
              <a:t>2184</a:t>
            </a:r>
            <a:r>
              <a:rPr lang="es-CO" sz="1800" spc="-25" noProof="0" dirty="0">
                <a:latin typeface="Arial MT"/>
                <a:cs typeface="Arial MT"/>
              </a:rPr>
              <a:t> </a:t>
            </a:r>
            <a:r>
              <a:rPr lang="es-CO" sz="1800" noProof="0" dirty="0">
                <a:latin typeface="Arial MT"/>
                <a:cs typeface="Arial MT"/>
              </a:rPr>
              <a:t>de</a:t>
            </a:r>
            <a:r>
              <a:rPr lang="es-CO" sz="1800" spc="-20" noProof="0" dirty="0">
                <a:latin typeface="Arial MT"/>
                <a:cs typeface="Arial MT"/>
              </a:rPr>
              <a:t> </a:t>
            </a:r>
            <a:r>
              <a:rPr lang="es-CO" sz="1800" spc="-10" noProof="0" dirty="0">
                <a:latin typeface="Arial MT"/>
                <a:cs typeface="Arial MT"/>
              </a:rPr>
              <a:t>2019, donde vienen participando estudiantes de los grados 10 y 11 de la I.E.D.A.R., para un total de 180 estudiantes.</a:t>
            </a:r>
            <a:endParaRPr lang="es-CO" sz="1800" noProof="0" dirty="0">
              <a:latin typeface="Arial MT"/>
              <a:cs typeface="Arial MT"/>
            </a:endParaRPr>
          </a:p>
        </p:txBody>
      </p:sp>
      <p:sp>
        <p:nvSpPr>
          <p:cNvPr id="11" name="object 11">
            <a:extLst>
              <a:ext uri="{FF2B5EF4-FFF2-40B4-BE49-F238E27FC236}">
                <a16:creationId xmlns:a16="http://schemas.microsoft.com/office/drawing/2014/main" id="{C3F78E31-0BAA-79AA-EDDF-EEAA276E7025}"/>
              </a:ext>
            </a:extLst>
          </p:cNvPr>
          <p:cNvSpPr txBox="1">
            <a:spLocks noGrp="1"/>
          </p:cNvSpPr>
          <p:nvPr>
            <p:ph type="ftr" sz="quarter" idx="5"/>
          </p:nvPr>
        </p:nvSpPr>
        <p:spPr>
          <a:xfrm>
            <a:off x="3587241" y="6467345"/>
            <a:ext cx="5036820" cy="252095"/>
          </a:xfrm>
          <a:prstGeom prst="rect">
            <a:avLst/>
          </a:prstGeom>
        </p:spPr>
        <p:txBody>
          <a:bodyPr vert="horz" wrap="square" lIns="0" tIns="0" rIns="0" bIns="0" rtlCol="0">
            <a:spAutoFit/>
          </a:bodyPr>
          <a:lstStyle>
            <a:defPPr>
              <a:defRPr kern="0"/>
            </a:defPPr>
            <a:lvl1pPr>
              <a:defRPr sz="1600" b="1" i="0">
                <a:solidFill>
                  <a:srgbClr val="FF0000"/>
                </a:solidFill>
                <a:latin typeface="Arial"/>
                <a:cs typeface="Arial"/>
              </a:defRPr>
            </a:lvl1pPr>
          </a:lstStyle>
          <a:p>
            <a:pPr marL="12700">
              <a:lnSpc>
                <a:spcPts val="1864"/>
              </a:lnSpc>
            </a:pPr>
            <a:r>
              <a:rPr lang="es-CO" noProof="0" dirty="0">
                <a:solidFill>
                  <a:schemeClr val="bg1"/>
                </a:solidFill>
              </a:rPr>
              <a:t>ALCALDE</a:t>
            </a:r>
            <a:r>
              <a:rPr lang="es-CO" spc="-5" noProof="0" dirty="0">
                <a:solidFill>
                  <a:schemeClr val="bg1"/>
                </a:solidFill>
              </a:rPr>
              <a:t> </a:t>
            </a:r>
            <a:r>
              <a:rPr lang="es-CO" noProof="0" dirty="0">
                <a:solidFill>
                  <a:schemeClr val="bg1"/>
                </a:solidFill>
              </a:rPr>
              <a:t>CAMPO</a:t>
            </a:r>
            <a:r>
              <a:rPr lang="es-CO" spc="-10" noProof="0" dirty="0">
                <a:solidFill>
                  <a:schemeClr val="bg1"/>
                </a:solidFill>
              </a:rPr>
              <a:t> </a:t>
            </a:r>
            <a:r>
              <a:rPr lang="es-CO" noProof="0" dirty="0">
                <a:solidFill>
                  <a:schemeClr val="bg1"/>
                </a:solidFill>
              </a:rPr>
              <a:t>ELIAS</a:t>
            </a:r>
            <a:r>
              <a:rPr lang="es-CO" spc="-10" noProof="0" dirty="0">
                <a:solidFill>
                  <a:schemeClr val="bg1"/>
                </a:solidFill>
              </a:rPr>
              <a:t> </a:t>
            </a:r>
            <a:r>
              <a:rPr lang="es-CO" noProof="0" dirty="0">
                <a:solidFill>
                  <a:schemeClr val="bg1"/>
                </a:solidFill>
              </a:rPr>
              <a:t>PRADA</a:t>
            </a:r>
            <a:r>
              <a:rPr lang="es-CO" spc="-80" noProof="0" dirty="0">
                <a:solidFill>
                  <a:schemeClr val="bg1"/>
                </a:solidFill>
              </a:rPr>
              <a:t> </a:t>
            </a:r>
            <a:r>
              <a:rPr lang="es-CO" noProof="0" dirty="0">
                <a:solidFill>
                  <a:schemeClr val="bg1"/>
                </a:solidFill>
              </a:rPr>
              <a:t>ORTIZ</a:t>
            </a:r>
            <a:r>
              <a:rPr lang="es-CO" spc="-40" noProof="0" dirty="0">
                <a:solidFill>
                  <a:schemeClr val="bg1"/>
                </a:solidFill>
              </a:rPr>
              <a:t> </a:t>
            </a:r>
            <a:r>
              <a:rPr lang="es-CO" noProof="0" dirty="0">
                <a:solidFill>
                  <a:schemeClr val="bg1"/>
                </a:solidFill>
              </a:rPr>
              <a:t>2024</a:t>
            </a:r>
            <a:r>
              <a:rPr lang="es-CO" spc="-25" noProof="0" dirty="0">
                <a:solidFill>
                  <a:schemeClr val="bg1"/>
                </a:solidFill>
              </a:rPr>
              <a:t> </a:t>
            </a:r>
            <a:r>
              <a:rPr lang="es-CO" noProof="0" dirty="0">
                <a:solidFill>
                  <a:schemeClr val="bg1"/>
                </a:solidFill>
              </a:rPr>
              <a:t>-</a:t>
            </a:r>
            <a:r>
              <a:rPr lang="es-CO" spc="-50" noProof="0" dirty="0">
                <a:solidFill>
                  <a:schemeClr val="bg1"/>
                </a:solidFill>
              </a:rPr>
              <a:t> </a:t>
            </a:r>
            <a:r>
              <a:rPr lang="es-CO" spc="-20" noProof="0" dirty="0">
                <a:solidFill>
                  <a:schemeClr val="bg1"/>
                </a:solidFill>
              </a:rPr>
              <a:t>2027</a:t>
            </a:r>
          </a:p>
        </p:txBody>
      </p:sp>
      <p:pic>
        <p:nvPicPr>
          <p:cNvPr id="13" name="Imagen 12">
            <a:extLst>
              <a:ext uri="{FF2B5EF4-FFF2-40B4-BE49-F238E27FC236}">
                <a16:creationId xmlns:a16="http://schemas.microsoft.com/office/drawing/2014/main" id="{D75DF6EE-8247-107B-CEBF-00C5C6D882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1293" y="1663329"/>
            <a:ext cx="5441591" cy="3060895"/>
          </a:xfrm>
          <a:prstGeom prst="rect">
            <a:avLst/>
          </a:prstGeom>
        </p:spPr>
      </p:pic>
      <p:pic>
        <p:nvPicPr>
          <p:cNvPr id="15" name="Imagen 14">
            <a:extLst>
              <a:ext uri="{FF2B5EF4-FFF2-40B4-BE49-F238E27FC236}">
                <a16:creationId xmlns:a16="http://schemas.microsoft.com/office/drawing/2014/main" id="{317EEF73-B064-D209-241F-B6DF10C8A2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330" y="1656250"/>
            <a:ext cx="5466764" cy="3075055"/>
          </a:xfrm>
          <a:prstGeom prst="rect">
            <a:avLst/>
          </a:prstGeom>
        </p:spPr>
      </p:pic>
    </p:spTree>
    <p:extLst>
      <p:ext uri="{BB962C8B-B14F-4D97-AF65-F5344CB8AC3E}">
        <p14:creationId xmlns:p14="http://schemas.microsoft.com/office/powerpoint/2010/main" val="22075961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p:nvPr/>
        </p:nvSpPr>
        <p:spPr>
          <a:xfrm>
            <a:off x="5705094" y="494792"/>
            <a:ext cx="5570220" cy="269240"/>
          </a:xfrm>
          <a:prstGeom prst="rect">
            <a:avLst/>
          </a:prstGeom>
        </p:spPr>
        <p:txBody>
          <a:bodyPr vert="horz" wrap="square" lIns="0" tIns="12065" rIns="0" bIns="0" rtlCol="0">
            <a:spAutoFit/>
          </a:bodyPr>
          <a:lstStyle/>
          <a:p>
            <a:pPr marL="12700">
              <a:lnSpc>
                <a:spcPct val="100000"/>
              </a:lnSpc>
              <a:spcBef>
                <a:spcPts val="95"/>
              </a:spcBef>
            </a:pPr>
            <a:r>
              <a:rPr lang="es-CO" sz="1600" b="1" noProof="0" dirty="0">
                <a:solidFill>
                  <a:srgbClr val="FF0000"/>
                </a:solidFill>
                <a:latin typeface="Arial"/>
                <a:cs typeface="Arial"/>
              </a:rPr>
              <a:t>ALCALDÍA</a:t>
            </a:r>
            <a:r>
              <a:rPr lang="es-CO" sz="1600" b="1" spc="-40" noProof="0" dirty="0">
                <a:solidFill>
                  <a:srgbClr val="FF0000"/>
                </a:solidFill>
                <a:latin typeface="Arial"/>
                <a:cs typeface="Arial"/>
              </a:rPr>
              <a:t> </a:t>
            </a:r>
            <a:r>
              <a:rPr lang="es-CO" sz="1600" b="1" spc="-20" noProof="0" dirty="0">
                <a:solidFill>
                  <a:srgbClr val="FF0000"/>
                </a:solidFill>
                <a:latin typeface="Arial"/>
                <a:cs typeface="Arial"/>
              </a:rPr>
              <a:t>MUNICIPAL </a:t>
            </a:r>
            <a:r>
              <a:rPr lang="es-CO" sz="1600" b="1" noProof="0" dirty="0">
                <a:solidFill>
                  <a:srgbClr val="FF0000"/>
                </a:solidFill>
                <a:latin typeface="Arial"/>
                <a:cs typeface="Arial"/>
              </a:rPr>
              <a:t>DE</a:t>
            </a:r>
            <a:r>
              <a:rPr lang="es-CO" sz="1600" b="1" spc="-40" noProof="0" dirty="0">
                <a:solidFill>
                  <a:srgbClr val="FF0000"/>
                </a:solidFill>
                <a:latin typeface="Arial"/>
                <a:cs typeface="Arial"/>
              </a:rPr>
              <a:t> </a:t>
            </a:r>
            <a:r>
              <a:rPr lang="es-CO" sz="1600" b="1" noProof="0" dirty="0">
                <a:solidFill>
                  <a:srgbClr val="FF0000"/>
                </a:solidFill>
                <a:latin typeface="Arial"/>
                <a:cs typeface="Arial"/>
              </a:rPr>
              <a:t>RICAURTE</a:t>
            </a:r>
            <a:r>
              <a:rPr lang="es-CO" sz="1600" b="1" spc="10" noProof="0" dirty="0">
                <a:solidFill>
                  <a:srgbClr val="FF0000"/>
                </a:solidFill>
                <a:latin typeface="Arial"/>
                <a:cs typeface="Arial"/>
              </a:rPr>
              <a:t> </a:t>
            </a:r>
            <a:r>
              <a:rPr lang="es-CO" sz="1600" b="1" noProof="0" dirty="0">
                <a:solidFill>
                  <a:srgbClr val="FF0000"/>
                </a:solidFill>
                <a:latin typeface="Arial"/>
                <a:cs typeface="Arial"/>
              </a:rPr>
              <a:t>–</a:t>
            </a:r>
            <a:r>
              <a:rPr lang="es-CO" sz="1600" b="1" spc="-25" noProof="0" dirty="0">
                <a:solidFill>
                  <a:srgbClr val="FF0000"/>
                </a:solidFill>
                <a:latin typeface="Arial"/>
                <a:cs typeface="Arial"/>
              </a:rPr>
              <a:t> </a:t>
            </a:r>
            <a:r>
              <a:rPr lang="es-CO" sz="1600" b="1" spc="-10" noProof="0" dirty="0">
                <a:solidFill>
                  <a:srgbClr val="FF0000"/>
                </a:solidFill>
                <a:latin typeface="Arial"/>
                <a:cs typeface="Arial"/>
              </a:rPr>
              <a:t>CUNDINAMARCA</a:t>
            </a:r>
            <a:endParaRPr lang="es-CO" sz="1600" noProof="0" dirty="0">
              <a:latin typeface="Arial"/>
              <a:cs typeface="Arial"/>
            </a:endParaRPr>
          </a:p>
        </p:txBody>
      </p:sp>
      <p:sp>
        <p:nvSpPr>
          <p:cNvPr id="9" name="object 9"/>
          <p:cNvSpPr txBox="1"/>
          <p:nvPr/>
        </p:nvSpPr>
        <p:spPr>
          <a:xfrm>
            <a:off x="526867" y="5142648"/>
            <a:ext cx="9937115" cy="574675"/>
          </a:xfrm>
          <a:prstGeom prst="rect">
            <a:avLst/>
          </a:prstGeom>
        </p:spPr>
        <p:txBody>
          <a:bodyPr vert="horz" wrap="square" lIns="0" tIns="12700" rIns="0" bIns="0" rtlCol="0">
            <a:spAutoFit/>
          </a:bodyPr>
          <a:lstStyle/>
          <a:p>
            <a:pPr marL="12700">
              <a:lnSpc>
                <a:spcPct val="100000"/>
              </a:lnSpc>
              <a:spcBef>
                <a:spcPts val="100"/>
              </a:spcBef>
              <a:tabLst>
                <a:tab pos="1926589" algn="l"/>
                <a:tab pos="3169285" algn="l"/>
                <a:tab pos="3482975" algn="l"/>
                <a:tab pos="4431030" algn="l"/>
                <a:tab pos="5543550" algn="l"/>
                <a:tab pos="5934075" algn="l"/>
                <a:tab pos="7823834" algn="l"/>
                <a:tab pos="8213725" algn="l"/>
                <a:tab pos="9213850" algn="l"/>
              </a:tabLst>
            </a:pPr>
            <a:r>
              <a:rPr lang="es-CO" sz="1800" spc="-10" noProof="0" dirty="0">
                <a:latin typeface="Arial MT"/>
                <a:cs typeface="Arial MT"/>
              </a:rPr>
              <a:t>Acompañamiento</a:t>
            </a:r>
            <a:r>
              <a:rPr lang="es-CO" sz="1800" noProof="0" dirty="0">
                <a:latin typeface="Arial MT"/>
                <a:cs typeface="Arial MT"/>
              </a:rPr>
              <a:t>	</a:t>
            </a:r>
            <a:r>
              <a:rPr lang="es-CO" sz="1800" spc="-10" noProof="0" dirty="0">
                <a:latin typeface="Arial MT"/>
                <a:cs typeface="Arial MT"/>
              </a:rPr>
              <a:t>S.A.A.D.R.</a:t>
            </a:r>
            <a:r>
              <a:rPr lang="es-CO" sz="1800" noProof="0" dirty="0">
                <a:latin typeface="Arial MT"/>
                <a:cs typeface="Arial MT"/>
              </a:rPr>
              <a:t>	</a:t>
            </a:r>
            <a:r>
              <a:rPr lang="es-CO" sz="1800" spc="-25" noProof="0" dirty="0">
                <a:latin typeface="Arial MT"/>
                <a:cs typeface="Arial MT"/>
              </a:rPr>
              <a:t>al</a:t>
            </a:r>
            <a:r>
              <a:rPr lang="es-CO" sz="1800" noProof="0" dirty="0">
                <a:latin typeface="Arial MT"/>
                <a:cs typeface="Arial MT"/>
              </a:rPr>
              <a:t>	</a:t>
            </a:r>
            <a:r>
              <a:rPr lang="es-CO" sz="1800" spc="-10" noProof="0" dirty="0">
                <a:latin typeface="Arial MT"/>
                <a:cs typeface="Arial MT"/>
              </a:rPr>
              <a:t>proceso</a:t>
            </a:r>
            <a:r>
              <a:rPr lang="es-CO" sz="1800" noProof="0" dirty="0">
                <a:latin typeface="Arial MT"/>
                <a:cs typeface="Arial MT"/>
              </a:rPr>
              <a:t>	</a:t>
            </a:r>
            <a:r>
              <a:rPr lang="es-CO" sz="1800" spc="-10" noProof="0" dirty="0">
                <a:latin typeface="Arial MT"/>
                <a:cs typeface="Arial MT"/>
              </a:rPr>
              <a:t>educativo</a:t>
            </a:r>
            <a:r>
              <a:rPr lang="es-CO" sz="1800" noProof="0" dirty="0">
                <a:latin typeface="Arial MT"/>
                <a:cs typeface="Arial MT"/>
              </a:rPr>
              <a:t>	</a:t>
            </a:r>
            <a:r>
              <a:rPr lang="es-CO" sz="1800" spc="-25" noProof="0" dirty="0">
                <a:latin typeface="Arial MT"/>
                <a:cs typeface="Arial MT"/>
              </a:rPr>
              <a:t>de</a:t>
            </a:r>
            <a:r>
              <a:rPr lang="es-CO" sz="1800" noProof="0" dirty="0">
                <a:latin typeface="Arial MT"/>
                <a:cs typeface="Arial MT"/>
              </a:rPr>
              <a:t>	</a:t>
            </a:r>
            <a:r>
              <a:rPr lang="es-CO" sz="1800" spc="-10" noProof="0" dirty="0">
                <a:latin typeface="Arial MT"/>
                <a:cs typeface="Arial MT"/>
              </a:rPr>
              <a:t>aprovechamiento</a:t>
            </a:r>
            <a:r>
              <a:rPr lang="es-CO" sz="1800" noProof="0" dirty="0">
                <a:latin typeface="Arial MT"/>
                <a:cs typeface="Arial MT"/>
              </a:rPr>
              <a:t>	</a:t>
            </a:r>
            <a:r>
              <a:rPr lang="es-CO" sz="1800" spc="-25" noProof="0" dirty="0">
                <a:latin typeface="Arial MT"/>
                <a:cs typeface="Arial MT"/>
              </a:rPr>
              <a:t>de</a:t>
            </a:r>
            <a:r>
              <a:rPr lang="es-CO" sz="1800" noProof="0" dirty="0">
                <a:latin typeface="Arial MT"/>
                <a:cs typeface="Arial MT"/>
              </a:rPr>
              <a:t>	</a:t>
            </a:r>
            <a:r>
              <a:rPr lang="es-CO" sz="1800" spc="-10" noProof="0" dirty="0">
                <a:latin typeface="Arial MT"/>
                <a:cs typeface="Arial MT"/>
              </a:rPr>
              <a:t>residuos</a:t>
            </a:r>
            <a:r>
              <a:rPr lang="es-CO" sz="1800" noProof="0" dirty="0">
                <a:latin typeface="Arial MT"/>
                <a:cs typeface="Arial MT"/>
              </a:rPr>
              <a:t>	</a:t>
            </a:r>
            <a:r>
              <a:rPr lang="es-CO" sz="1800" spc="-10" noProof="0" dirty="0">
                <a:latin typeface="Arial MT"/>
                <a:cs typeface="Arial MT"/>
              </a:rPr>
              <a:t>solidos</a:t>
            </a:r>
            <a:endParaRPr lang="es-CO" sz="1800" noProof="0" dirty="0">
              <a:latin typeface="Arial MT"/>
              <a:cs typeface="Arial MT"/>
            </a:endParaRPr>
          </a:p>
          <a:p>
            <a:pPr marL="12700">
              <a:lnSpc>
                <a:spcPct val="100000"/>
              </a:lnSpc>
            </a:pPr>
            <a:r>
              <a:rPr lang="es-CO" sz="1800" noProof="0" dirty="0">
                <a:latin typeface="Arial MT"/>
                <a:cs typeface="Arial MT"/>
              </a:rPr>
              <a:t>inorgánicos</a:t>
            </a:r>
            <a:r>
              <a:rPr lang="es-CO" sz="1800" spc="-25" noProof="0" dirty="0">
                <a:latin typeface="Arial MT"/>
                <a:cs typeface="Arial MT"/>
              </a:rPr>
              <a:t> </a:t>
            </a:r>
            <a:r>
              <a:rPr lang="es-CO" sz="1800" noProof="0" dirty="0">
                <a:latin typeface="Arial MT"/>
                <a:cs typeface="Arial MT"/>
              </a:rPr>
              <a:t>y</a:t>
            </a:r>
            <a:r>
              <a:rPr lang="es-CO" sz="1800" spc="-30" noProof="0" dirty="0">
                <a:latin typeface="Arial MT"/>
                <a:cs typeface="Arial MT"/>
              </a:rPr>
              <a:t> </a:t>
            </a:r>
            <a:r>
              <a:rPr lang="es-CO" sz="1800" noProof="0" dirty="0">
                <a:latin typeface="Arial MT"/>
                <a:cs typeface="Arial MT"/>
              </a:rPr>
              <a:t>separación</a:t>
            </a:r>
            <a:r>
              <a:rPr lang="es-CO" sz="1800" spc="-15" noProof="0" dirty="0">
                <a:latin typeface="Arial MT"/>
                <a:cs typeface="Arial MT"/>
              </a:rPr>
              <a:t> </a:t>
            </a:r>
            <a:r>
              <a:rPr lang="es-CO" sz="1800" noProof="0" dirty="0">
                <a:latin typeface="Arial MT"/>
                <a:cs typeface="Arial MT"/>
              </a:rPr>
              <a:t>en</a:t>
            </a:r>
            <a:r>
              <a:rPr lang="es-CO" sz="1800" spc="-40" noProof="0" dirty="0">
                <a:latin typeface="Arial MT"/>
                <a:cs typeface="Arial MT"/>
              </a:rPr>
              <a:t> </a:t>
            </a:r>
            <a:r>
              <a:rPr lang="es-CO" sz="1800" noProof="0" dirty="0">
                <a:latin typeface="Arial MT"/>
                <a:cs typeface="Arial MT"/>
              </a:rPr>
              <a:t>la</a:t>
            </a:r>
            <a:r>
              <a:rPr lang="es-CO" sz="1800" spc="-25" noProof="0" dirty="0">
                <a:latin typeface="Arial MT"/>
                <a:cs typeface="Arial MT"/>
              </a:rPr>
              <a:t> </a:t>
            </a:r>
            <a:r>
              <a:rPr lang="es-CO" sz="1800" noProof="0" dirty="0">
                <a:latin typeface="Arial MT"/>
                <a:cs typeface="Arial MT"/>
              </a:rPr>
              <a:t>fuente</a:t>
            </a:r>
            <a:r>
              <a:rPr lang="es-CO" sz="1800" spc="-30" noProof="0" dirty="0">
                <a:latin typeface="Arial MT"/>
                <a:cs typeface="Arial MT"/>
              </a:rPr>
              <a:t> </a:t>
            </a:r>
            <a:r>
              <a:rPr lang="es-CO" sz="1800" noProof="0" dirty="0">
                <a:latin typeface="Arial MT"/>
                <a:cs typeface="Arial MT"/>
              </a:rPr>
              <a:t>según</a:t>
            </a:r>
            <a:r>
              <a:rPr lang="es-CO" sz="1800" spc="-30" noProof="0" dirty="0">
                <a:latin typeface="Arial MT"/>
                <a:cs typeface="Arial MT"/>
              </a:rPr>
              <a:t> </a:t>
            </a:r>
            <a:r>
              <a:rPr lang="es-CO" sz="1800" noProof="0" dirty="0">
                <a:latin typeface="Arial MT"/>
                <a:cs typeface="Arial MT"/>
              </a:rPr>
              <a:t>la</a:t>
            </a:r>
            <a:r>
              <a:rPr lang="es-CO" sz="1800" spc="-40" noProof="0" dirty="0">
                <a:latin typeface="Arial MT"/>
                <a:cs typeface="Arial MT"/>
              </a:rPr>
              <a:t> </a:t>
            </a:r>
            <a:r>
              <a:rPr lang="es-CO" sz="1800" noProof="0" dirty="0">
                <a:latin typeface="Arial MT"/>
                <a:cs typeface="Arial MT"/>
              </a:rPr>
              <a:t>Resolución 2184</a:t>
            </a:r>
            <a:r>
              <a:rPr lang="es-CO" sz="1800" spc="-30" noProof="0" dirty="0">
                <a:latin typeface="Arial MT"/>
                <a:cs typeface="Arial MT"/>
              </a:rPr>
              <a:t> </a:t>
            </a:r>
            <a:r>
              <a:rPr lang="es-CO" sz="1800" noProof="0" dirty="0">
                <a:latin typeface="Arial MT"/>
                <a:cs typeface="Arial MT"/>
              </a:rPr>
              <a:t>de</a:t>
            </a:r>
            <a:r>
              <a:rPr lang="es-CO" sz="1800" spc="-35" noProof="0" dirty="0">
                <a:latin typeface="Arial MT"/>
                <a:cs typeface="Arial MT"/>
              </a:rPr>
              <a:t> </a:t>
            </a:r>
            <a:r>
              <a:rPr lang="es-CO" sz="1800" spc="-10" noProof="0" dirty="0">
                <a:latin typeface="Arial MT"/>
                <a:cs typeface="Arial MT"/>
              </a:rPr>
              <a:t>22019.</a:t>
            </a:r>
            <a:endParaRPr lang="es-CO" sz="1800" noProof="0" dirty="0">
              <a:latin typeface="Arial MT"/>
              <a:cs typeface="Arial MT"/>
            </a:endParaRPr>
          </a:p>
        </p:txBody>
      </p:sp>
      <p:sp>
        <p:nvSpPr>
          <p:cNvPr id="15" name="object 15"/>
          <p:cNvSpPr txBox="1">
            <a:spLocks noGrp="1"/>
          </p:cNvSpPr>
          <p:nvPr>
            <p:ph type="ftr" sz="quarter" idx="5"/>
          </p:nvPr>
        </p:nvSpPr>
        <p:spPr>
          <a:xfrm>
            <a:off x="3587241" y="6467345"/>
            <a:ext cx="5036820" cy="252095"/>
          </a:xfrm>
          <a:prstGeom prst="rect">
            <a:avLst/>
          </a:prstGeom>
        </p:spPr>
        <p:txBody>
          <a:bodyPr vert="horz" wrap="square" lIns="0" tIns="0" rIns="0" bIns="0" rtlCol="0">
            <a:spAutoFit/>
          </a:bodyPr>
          <a:lstStyle>
            <a:defPPr>
              <a:defRPr kern="0"/>
            </a:defPPr>
            <a:lvl1pPr>
              <a:defRPr sz="1600" b="1" i="0">
                <a:solidFill>
                  <a:srgbClr val="FF0000"/>
                </a:solidFill>
                <a:latin typeface="Arial"/>
                <a:cs typeface="Arial"/>
              </a:defRPr>
            </a:lvl1pPr>
          </a:lstStyle>
          <a:p>
            <a:pPr marL="12700">
              <a:lnSpc>
                <a:spcPts val="1864"/>
              </a:lnSpc>
            </a:pPr>
            <a:r>
              <a:rPr lang="es-CO" noProof="0" dirty="0">
                <a:solidFill>
                  <a:schemeClr val="bg1"/>
                </a:solidFill>
              </a:rPr>
              <a:t>ALCALDE</a:t>
            </a:r>
            <a:r>
              <a:rPr lang="es-CO" spc="-5" noProof="0" dirty="0">
                <a:solidFill>
                  <a:schemeClr val="bg1"/>
                </a:solidFill>
              </a:rPr>
              <a:t> </a:t>
            </a:r>
            <a:r>
              <a:rPr lang="es-CO" noProof="0" dirty="0">
                <a:solidFill>
                  <a:schemeClr val="bg1"/>
                </a:solidFill>
              </a:rPr>
              <a:t>CAMPO</a:t>
            </a:r>
            <a:r>
              <a:rPr lang="es-CO" spc="-10" noProof="0" dirty="0">
                <a:solidFill>
                  <a:schemeClr val="bg1"/>
                </a:solidFill>
              </a:rPr>
              <a:t> </a:t>
            </a:r>
            <a:r>
              <a:rPr lang="es-CO" noProof="0" dirty="0">
                <a:solidFill>
                  <a:schemeClr val="bg1"/>
                </a:solidFill>
              </a:rPr>
              <a:t>ELIAS</a:t>
            </a:r>
            <a:r>
              <a:rPr lang="es-CO" spc="-10" noProof="0" dirty="0">
                <a:solidFill>
                  <a:schemeClr val="bg1"/>
                </a:solidFill>
              </a:rPr>
              <a:t> </a:t>
            </a:r>
            <a:r>
              <a:rPr lang="es-CO" noProof="0" dirty="0">
                <a:solidFill>
                  <a:schemeClr val="bg1"/>
                </a:solidFill>
              </a:rPr>
              <a:t>PRADA</a:t>
            </a:r>
            <a:r>
              <a:rPr lang="es-CO" spc="-80" noProof="0" dirty="0">
                <a:solidFill>
                  <a:schemeClr val="bg1"/>
                </a:solidFill>
              </a:rPr>
              <a:t> </a:t>
            </a:r>
            <a:r>
              <a:rPr lang="es-CO" noProof="0" dirty="0">
                <a:solidFill>
                  <a:schemeClr val="bg1"/>
                </a:solidFill>
              </a:rPr>
              <a:t>ORTIZ</a:t>
            </a:r>
            <a:r>
              <a:rPr lang="es-CO" spc="-40" noProof="0" dirty="0">
                <a:solidFill>
                  <a:schemeClr val="bg1"/>
                </a:solidFill>
              </a:rPr>
              <a:t> </a:t>
            </a:r>
            <a:r>
              <a:rPr lang="es-CO" noProof="0" dirty="0">
                <a:solidFill>
                  <a:schemeClr val="bg1"/>
                </a:solidFill>
              </a:rPr>
              <a:t>2024</a:t>
            </a:r>
            <a:r>
              <a:rPr lang="es-CO" spc="-25" noProof="0" dirty="0">
                <a:solidFill>
                  <a:schemeClr val="bg1"/>
                </a:solidFill>
              </a:rPr>
              <a:t> </a:t>
            </a:r>
            <a:r>
              <a:rPr lang="es-CO" noProof="0" dirty="0">
                <a:solidFill>
                  <a:schemeClr val="bg1"/>
                </a:solidFill>
              </a:rPr>
              <a:t>-</a:t>
            </a:r>
            <a:r>
              <a:rPr lang="es-CO" spc="-50" noProof="0" dirty="0">
                <a:solidFill>
                  <a:schemeClr val="bg1"/>
                </a:solidFill>
              </a:rPr>
              <a:t> </a:t>
            </a:r>
            <a:r>
              <a:rPr lang="es-CO" spc="-20" noProof="0" dirty="0">
                <a:solidFill>
                  <a:schemeClr val="bg1"/>
                </a:solidFill>
              </a:rPr>
              <a:t>2027</a:t>
            </a:r>
          </a:p>
        </p:txBody>
      </p:sp>
      <p:pic>
        <p:nvPicPr>
          <p:cNvPr id="17" name="Imagen 16">
            <a:extLst>
              <a:ext uri="{FF2B5EF4-FFF2-40B4-BE49-F238E27FC236}">
                <a16:creationId xmlns:a16="http://schemas.microsoft.com/office/drawing/2014/main" id="{37995AE9-FD00-8738-DF01-7302B11074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6867" y="1514054"/>
            <a:ext cx="4401820" cy="3301365"/>
          </a:xfrm>
          <a:prstGeom prst="rect">
            <a:avLst/>
          </a:prstGeom>
        </p:spPr>
      </p:pic>
      <p:pic>
        <p:nvPicPr>
          <p:cNvPr id="19" name="Imagen 18">
            <a:extLst>
              <a:ext uri="{FF2B5EF4-FFF2-40B4-BE49-F238E27FC236}">
                <a16:creationId xmlns:a16="http://schemas.microsoft.com/office/drawing/2014/main" id="{70346DE9-3FF4-DF2C-F819-AA96056998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3486" y="1529383"/>
            <a:ext cx="5857331" cy="3294749"/>
          </a:xfrm>
          <a:prstGeom prst="rect">
            <a:avLst/>
          </a:prstGeom>
        </p:spPr>
      </p:pic>
      <p:pic>
        <p:nvPicPr>
          <p:cNvPr id="12" name="Google Shape;266;p36">
            <a:extLst>
              <a:ext uri="{FF2B5EF4-FFF2-40B4-BE49-F238E27FC236}">
                <a16:creationId xmlns:a16="http://schemas.microsoft.com/office/drawing/2014/main" id="{D68F4C8E-15E6-FA05-28D4-1FAD47DF955E}"/>
              </a:ext>
            </a:extLst>
          </p:cNvPr>
          <p:cNvPicPr preferRelativeResize="0"/>
          <p:nvPr/>
        </p:nvPicPr>
        <p:blipFill rotWithShape="1">
          <a:blip r:embed="rId4">
            <a:alphaModFix/>
          </a:blip>
          <a:srcRect/>
          <a:stretch/>
        </p:blipFill>
        <p:spPr>
          <a:xfrm>
            <a:off x="526867" y="364034"/>
            <a:ext cx="2185035" cy="76476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D89FED-9104-F755-90F3-19AC7CEA1B71}"/>
            </a:ext>
          </a:extLst>
        </p:cNvPr>
        <p:cNvGrpSpPr/>
        <p:nvPr/>
      </p:nvGrpSpPr>
      <p:grpSpPr>
        <a:xfrm>
          <a:off x="0" y="0"/>
          <a:ext cx="0" cy="0"/>
          <a:chOff x="0" y="0"/>
          <a:chExt cx="0" cy="0"/>
        </a:xfrm>
      </p:grpSpPr>
      <p:sp>
        <p:nvSpPr>
          <p:cNvPr id="5" name="object 5">
            <a:extLst>
              <a:ext uri="{FF2B5EF4-FFF2-40B4-BE49-F238E27FC236}">
                <a16:creationId xmlns:a16="http://schemas.microsoft.com/office/drawing/2014/main" id="{A01FF674-A13F-E780-D329-4EDA4FA88AD6}"/>
              </a:ext>
            </a:extLst>
          </p:cNvPr>
          <p:cNvSpPr txBox="1"/>
          <p:nvPr/>
        </p:nvSpPr>
        <p:spPr>
          <a:xfrm>
            <a:off x="5705094" y="494792"/>
            <a:ext cx="5570220" cy="269240"/>
          </a:xfrm>
          <a:prstGeom prst="rect">
            <a:avLst/>
          </a:prstGeom>
        </p:spPr>
        <p:txBody>
          <a:bodyPr vert="horz" wrap="square" lIns="0" tIns="12065" rIns="0" bIns="0" rtlCol="0">
            <a:spAutoFit/>
          </a:bodyPr>
          <a:lstStyle/>
          <a:p>
            <a:pPr marL="12700">
              <a:lnSpc>
                <a:spcPct val="100000"/>
              </a:lnSpc>
              <a:spcBef>
                <a:spcPts val="95"/>
              </a:spcBef>
            </a:pPr>
            <a:r>
              <a:rPr lang="es-CO" sz="1600" b="1" noProof="0" dirty="0">
                <a:solidFill>
                  <a:srgbClr val="FF0000"/>
                </a:solidFill>
                <a:latin typeface="Arial"/>
                <a:cs typeface="Arial"/>
              </a:rPr>
              <a:t>ALCALDÍA</a:t>
            </a:r>
            <a:r>
              <a:rPr lang="es-CO" sz="1600" b="1" spc="-40" noProof="0" dirty="0">
                <a:solidFill>
                  <a:srgbClr val="FF0000"/>
                </a:solidFill>
                <a:latin typeface="Arial"/>
                <a:cs typeface="Arial"/>
              </a:rPr>
              <a:t> </a:t>
            </a:r>
            <a:r>
              <a:rPr lang="es-CO" sz="1600" b="1" spc="-20" noProof="0" dirty="0">
                <a:solidFill>
                  <a:srgbClr val="FF0000"/>
                </a:solidFill>
                <a:latin typeface="Arial"/>
                <a:cs typeface="Arial"/>
              </a:rPr>
              <a:t>MUNICIPAL </a:t>
            </a:r>
            <a:r>
              <a:rPr lang="es-CO" sz="1600" b="1" noProof="0" dirty="0">
                <a:solidFill>
                  <a:srgbClr val="FF0000"/>
                </a:solidFill>
                <a:latin typeface="Arial"/>
                <a:cs typeface="Arial"/>
              </a:rPr>
              <a:t>DE</a:t>
            </a:r>
            <a:r>
              <a:rPr lang="es-CO" sz="1600" b="1" spc="-40" noProof="0" dirty="0">
                <a:solidFill>
                  <a:srgbClr val="FF0000"/>
                </a:solidFill>
                <a:latin typeface="Arial"/>
                <a:cs typeface="Arial"/>
              </a:rPr>
              <a:t> </a:t>
            </a:r>
            <a:r>
              <a:rPr lang="es-CO" sz="1600" b="1" noProof="0" dirty="0">
                <a:solidFill>
                  <a:srgbClr val="FF0000"/>
                </a:solidFill>
                <a:latin typeface="Arial"/>
                <a:cs typeface="Arial"/>
              </a:rPr>
              <a:t>RICAURTE</a:t>
            </a:r>
            <a:r>
              <a:rPr lang="es-CO" sz="1600" b="1" spc="10" noProof="0" dirty="0">
                <a:solidFill>
                  <a:srgbClr val="FF0000"/>
                </a:solidFill>
                <a:latin typeface="Arial"/>
                <a:cs typeface="Arial"/>
              </a:rPr>
              <a:t> </a:t>
            </a:r>
            <a:r>
              <a:rPr lang="es-CO" sz="1600" b="1" noProof="0" dirty="0">
                <a:solidFill>
                  <a:srgbClr val="FF0000"/>
                </a:solidFill>
                <a:latin typeface="Arial"/>
                <a:cs typeface="Arial"/>
              </a:rPr>
              <a:t>–</a:t>
            </a:r>
            <a:r>
              <a:rPr lang="es-CO" sz="1600" b="1" spc="-25" noProof="0" dirty="0">
                <a:solidFill>
                  <a:srgbClr val="FF0000"/>
                </a:solidFill>
                <a:latin typeface="Arial"/>
                <a:cs typeface="Arial"/>
              </a:rPr>
              <a:t> </a:t>
            </a:r>
            <a:r>
              <a:rPr lang="es-CO" sz="1600" b="1" spc="-10" noProof="0" dirty="0">
                <a:solidFill>
                  <a:srgbClr val="FF0000"/>
                </a:solidFill>
                <a:latin typeface="Arial"/>
                <a:cs typeface="Arial"/>
              </a:rPr>
              <a:t>CUNDINAMARCA</a:t>
            </a:r>
            <a:endParaRPr lang="es-CO" sz="1600" noProof="0" dirty="0">
              <a:latin typeface="Arial"/>
              <a:cs typeface="Arial"/>
            </a:endParaRPr>
          </a:p>
        </p:txBody>
      </p:sp>
      <p:sp>
        <p:nvSpPr>
          <p:cNvPr id="11" name="object 11">
            <a:extLst>
              <a:ext uri="{FF2B5EF4-FFF2-40B4-BE49-F238E27FC236}">
                <a16:creationId xmlns:a16="http://schemas.microsoft.com/office/drawing/2014/main" id="{F5103076-F841-07A4-DE34-F0BF9C712C4F}"/>
              </a:ext>
            </a:extLst>
          </p:cNvPr>
          <p:cNvSpPr txBox="1">
            <a:spLocks noGrp="1"/>
          </p:cNvSpPr>
          <p:nvPr>
            <p:ph type="ftr" sz="quarter" idx="5"/>
          </p:nvPr>
        </p:nvSpPr>
        <p:spPr>
          <a:xfrm>
            <a:off x="3587241" y="6467345"/>
            <a:ext cx="5036820" cy="252095"/>
          </a:xfrm>
          <a:prstGeom prst="rect">
            <a:avLst/>
          </a:prstGeom>
        </p:spPr>
        <p:txBody>
          <a:bodyPr vert="horz" wrap="square" lIns="0" tIns="0" rIns="0" bIns="0" rtlCol="0">
            <a:spAutoFit/>
          </a:bodyPr>
          <a:lstStyle>
            <a:defPPr>
              <a:defRPr kern="0"/>
            </a:defPPr>
            <a:lvl1pPr>
              <a:defRPr sz="1600" b="1" i="0">
                <a:solidFill>
                  <a:srgbClr val="FF0000"/>
                </a:solidFill>
                <a:latin typeface="Arial"/>
                <a:cs typeface="Arial"/>
              </a:defRPr>
            </a:lvl1pPr>
          </a:lstStyle>
          <a:p>
            <a:pPr marL="12700">
              <a:lnSpc>
                <a:spcPts val="1864"/>
              </a:lnSpc>
            </a:pPr>
            <a:r>
              <a:rPr lang="es-CO" noProof="0" dirty="0">
                <a:solidFill>
                  <a:schemeClr val="bg1"/>
                </a:solidFill>
              </a:rPr>
              <a:t>ALCALDE</a:t>
            </a:r>
            <a:r>
              <a:rPr lang="es-CO" spc="-5" noProof="0" dirty="0">
                <a:solidFill>
                  <a:schemeClr val="bg1"/>
                </a:solidFill>
              </a:rPr>
              <a:t> </a:t>
            </a:r>
            <a:r>
              <a:rPr lang="es-CO" noProof="0" dirty="0">
                <a:solidFill>
                  <a:schemeClr val="bg1"/>
                </a:solidFill>
              </a:rPr>
              <a:t>CAMPO</a:t>
            </a:r>
            <a:r>
              <a:rPr lang="es-CO" spc="-10" noProof="0" dirty="0">
                <a:solidFill>
                  <a:schemeClr val="bg1"/>
                </a:solidFill>
              </a:rPr>
              <a:t> </a:t>
            </a:r>
            <a:r>
              <a:rPr lang="es-CO" noProof="0" dirty="0">
                <a:solidFill>
                  <a:schemeClr val="bg1"/>
                </a:solidFill>
              </a:rPr>
              <a:t>ELIAS</a:t>
            </a:r>
            <a:r>
              <a:rPr lang="es-CO" spc="-10" noProof="0" dirty="0">
                <a:solidFill>
                  <a:schemeClr val="bg1"/>
                </a:solidFill>
              </a:rPr>
              <a:t> </a:t>
            </a:r>
            <a:r>
              <a:rPr lang="es-CO" noProof="0" dirty="0">
                <a:solidFill>
                  <a:schemeClr val="bg1"/>
                </a:solidFill>
              </a:rPr>
              <a:t>PRADA</a:t>
            </a:r>
            <a:r>
              <a:rPr lang="es-CO" spc="-80" noProof="0" dirty="0">
                <a:solidFill>
                  <a:schemeClr val="bg1"/>
                </a:solidFill>
              </a:rPr>
              <a:t> </a:t>
            </a:r>
            <a:r>
              <a:rPr lang="es-CO" noProof="0" dirty="0">
                <a:solidFill>
                  <a:schemeClr val="bg1"/>
                </a:solidFill>
              </a:rPr>
              <a:t>ORTIZ</a:t>
            </a:r>
            <a:r>
              <a:rPr lang="es-CO" spc="-40" noProof="0" dirty="0">
                <a:solidFill>
                  <a:schemeClr val="bg1"/>
                </a:solidFill>
              </a:rPr>
              <a:t> </a:t>
            </a:r>
            <a:r>
              <a:rPr lang="es-CO" noProof="0" dirty="0">
                <a:solidFill>
                  <a:schemeClr val="bg1"/>
                </a:solidFill>
              </a:rPr>
              <a:t>2024</a:t>
            </a:r>
            <a:r>
              <a:rPr lang="es-CO" spc="-25" noProof="0" dirty="0">
                <a:solidFill>
                  <a:schemeClr val="bg1"/>
                </a:solidFill>
              </a:rPr>
              <a:t> </a:t>
            </a:r>
            <a:r>
              <a:rPr lang="es-CO" noProof="0" dirty="0">
                <a:solidFill>
                  <a:schemeClr val="bg1"/>
                </a:solidFill>
              </a:rPr>
              <a:t>-</a:t>
            </a:r>
            <a:r>
              <a:rPr lang="es-CO" spc="-50" noProof="0" dirty="0">
                <a:solidFill>
                  <a:schemeClr val="bg1"/>
                </a:solidFill>
              </a:rPr>
              <a:t> </a:t>
            </a:r>
            <a:r>
              <a:rPr lang="es-CO" spc="-20" noProof="0" dirty="0">
                <a:solidFill>
                  <a:schemeClr val="bg1"/>
                </a:solidFill>
              </a:rPr>
              <a:t>2027</a:t>
            </a:r>
          </a:p>
        </p:txBody>
      </p:sp>
      <p:pic>
        <p:nvPicPr>
          <p:cNvPr id="14" name="Imagen 13">
            <a:extLst>
              <a:ext uri="{FF2B5EF4-FFF2-40B4-BE49-F238E27FC236}">
                <a16:creationId xmlns:a16="http://schemas.microsoft.com/office/drawing/2014/main" id="{4A9F52A7-75D6-B1C9-8E3B-9249BF8F9BC1}"/>
              </a:ext>
            </a:extLst>
          </p:cNvPr>
          <p:cNvPicPr>
            <a:picLocks noChangeAspect="1"/>
          </p:cNvPicPr>
          <p:nvPr/>
        </p:nvPicPr>
        <p:blipFill>
          <a:blip r:embed="rId2"/>
          <a:stretch>
            <a:fillRect/>
          </a:stretch>
        </p:blipFill>
        <p:spPr>
          <a:xfrm>
            <a:off x="3235738" y="1021965"/>
            <a:ext cx="5293553" cy="5341243"/>
          </a:xfrm>
          <a:prstGeom prst="rect">
            <a:avLst/>
          </a:prstGeom>
        </p:spPr>
      </p:pic>
    </p:spTree>
    <p:extLst>
      <p:ext uri="{BB962C8B-B14F-4D97-AF65-F5344CB8AC3E}">
        <p14:creationId xmlns:p14="http://schemas.microsoft.com/office/powerpoint/2010/main" val="13277424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E455CA-6F98-86EE-D413-5169456982F4}"/>
            </a:ext>
          </a:extLst>
        </p:cNvPr>
        <p:cNvGrpSpPr/>
        <p:nvPr/>
      </p:nvGrpSpPr>
      <p:grpSpPr>
        <a:xfrm>
          <a:off x="0" y="0"/>
          <a:ext cx="0" cy="0"/>
          <a:chOff x="0" y="0"/>
          <a:chExt cx="0" cy="0"/>
        </a:xfrm>
      </p:grpSpPr>
      <p:sp>
        <p:nvSpPr>
          <p:cNvPr id="5" name="object 5">
            <a:extLst>
              <a:ext uri="{FF2B5EF4-FFF2-40B4-BE49-F238E27FC236}">
                <a16:creationId xmlns:a16="http://schemas.microsoft.com/office/drawing/2014/main" id="{3F5FCC56-9C79-E9C8-1546-B97EFB2ED5A9}"/>
              </a:ext>
            </a:extLst>
          </p:cNvPr>
          <p:cNvSpPr txBox="1"/>
          <p:nvPr/>
        </p:nvSpPr>
        <p:spPr>
          <a:xfrm>
            <a:off x="5705094" y="494792"/>
            <a:ext cx="5570220" cy="269240"/>
          </a:xfrm>
          <a:prstGeom prst="rect">
            <a:avLst/>
          </a:prstGeom>
        </p:spPr>
        <p:txBody>
          <a:bodyPr vert="horz" wrap="square" lIns="0" tIns="12065" rIns="0" bIns="0" rtlCol="0">
            <a:spAutoFit/>
          </a:bodyPr>
          <a:lstStyle/>
          <a:p>
            <a:pPr marL="12700">
              <a:lnSpc>
                <a:spcPct val="100000"/>
              </a:lnSpc>
              <a:spcBef>
                <a:spcPts val="95"/>
              </a:spcBef>
            </a:pPr>
            <a:r>
              <a:rPr lang="es-CO" sz="1600" b="1" noProof="0" dirty="0">
                <a:solidFill>
                  <a:srgbClr val="FF0000"/>
                </a:solidFill>
                <a:latin typeface="Arial"/>
                <a:cs typeface="Arial"/>
              </a:rPr>
              <a:t>ALCALDÍA</a:t>
            </a:r>
            <a:r>
              <a:rPr lang="es-CO" sz="1600" b="1" spc="-40" noProof="0" dirty="0">
                <a:solidFill>
                  <a:srgbClr val="FF0000"/>
                </a:solidFill>
                <a:latin typeface="Arial"/>
                <a:cs typeface="Arial"/>
              </a:rPr>
              <a:t> </a:t>
            </a:r>
            <a:r>
              <a:rPr lang="es-CO" sz="1600" b="1" spc="-20" noProof="0" dirty="0">
                <a:solidFill>
                  <a:srgbClr val="FF0000"/>
                </a:solidFill>
                <a:latin typeface="Arial"/>
                <a:cs typeface="Arial"/>
              </a:rPr>
              <a:t>MUNICIPAL </a:t>
            </a:r>
            <a:r>
              <a:rPr lang="es-CO" sz="1600" b="1" noProof="0" dirty="0">
                <a:solidFill>
                  <a:srgbClr val="FF0000"/>
                </a:solidFill>
                <a:latin typeface="Arial"/>
                <a:cs typeface="Arial"/>
              </a:rPr>
              <a:t>DE</a:t>
            </a:r>
            <a:r>
              <a:rPr lang="es-CO" sz="1600" b="1" spc="-40" noProof="0" dirty="0">
                <a:solidFill>
                  <a:srgbClr val="FF0000"/>
                </a:solidFill>
                <a:latin typeface="Arial"/>
                <a:cs typeface="Arial"/>
              </a:rPr>
              <a:t> </a:t>
            </a:r>
            <a:r>
              <a:rPr lang="es-CO" sz="1600" b="1" noProof="0" dirty="0">
                <a:solidFill>
                  <a:srgbClr val="FF0000"/>
                </a:solidFill>
                <a:latin typeface="Arial"/>
                <a:cs typeface="Arial"/>
              </a:rPr>
              <a:t>RICAURTE</a:t>
            </a:r>
            <a:r>
              <a:rPr lang="es-CO" sz="1600" b="1" spc="10" noProof="0" dirty="0">
                <a:solidFill>
                  <a:srgbClr val="FF0000"/>
                </a:solidFill>
                <a:latin typeface="Arial"/>
                <a:cs typeface="Arial"/>
              </a:rPr>
              <a:t> </a:t>
            </a:r>
            <a:r>
              <a:rPr lang="es-CO" sz="1600" b="1" noProof="0" dirty="0">
                <a:solidFill>
                  <a:srgbClr val="FF0000"/>
                </a:solidFill>
                <a:latin typeface="Arial"/>
                <a:cs typeface="Arial"/>
              </a:rPr>
              <a:t>–</a:t>
            </a:r>
            <a:r>
              <a:rPr lang="es-CO" sz="1600" b="1" spc="-25" noProof="0" dirty="0">
                <a:solidFill>
                  <a:srgbClr val="FF0000"/>
                </a:solidFill>
                <a:latin typeface="Arial"/>
                <a:cs typeface="Arial"/>
              </a:rPr>
              <a:t> </a:t>
            </a:r>
            <a:r>
              <a:rPr lang="es-CO" sz="1600" b="1" spc="-10" noProof="0" dirty="0">
                <a:solidFill>
                  <a:srgbClr val="FF0000"/>
                </a:solidFill>
                <a:latin typeface="Arial"/>
                <a:cs typeface="Arial"/>
              </a:rPr>
              <a:t>CUNDINAMARCA</a:t>
            </a:r>
            <a:endParaRPr lang="es-CO" sz="1600" noProof="0" dirty="0">
              <a:latin typeface="Arial"/>
              <a:cs typeface="Arial"/>
            </a:endParaRPr>
          </a:p>
        </p:txBody>
      </p:sp>
      <p:sp>
        <p:nvSpPr>
          <p:cNvPr id="11" name="object 11">
            <a:extLst>
              <a:ext uri="{FF2B5EF4-FFF2-40B4-BE49-F238E27FC236}">
                <a16:creationId xmlns:a16="http://schemas.microsoft.com/office/drawing/2014/main" id="{5FBEC77E-05CA-1BD7-A64F-6D85AF4017D1}"/>
              </a:ext>
            </a:extLst>
          </p:cNvPr>
          <p:cNvSpPr txBox="1">
            <a:spLocks noGrp="1"/>
          </p:cNvSpPr>
          <p:nvPr>
            <p:ph type="ftr" sz="quarter" idx="5"/>
          </p:nvPr>
        </p:nvSpPr>
        <p:spPr>
          <a:xfrm>
            <a:off x="3587241" y="6467345"/>
            <a:ext cx="5036820" cy="252095"/>
          </a:xfrm>
          <a:prstGeom prst="rect">
            <a:avLst/>
          </a:prstGeom>
        </p:spPr>
        <p:txBody>
          <a:bodyPr vert="horz" wrap="square" lIns="0" tIns="0" rIns="0" bIns="0" rtlCol="0">
            <a:spAutoFit/>
          </a:bodyPr>
          <a:lstStyle>
            <a:defPPr>
              <a:defRPr kern="0"/>
            </a:defPPr>
            <a:lvl1pPr>
              <a:defRPr sz="1600" b="1" i="0">
                <a:solidFill>
                  <a:srgbClr val="FF0000"/>
                </a:solidFill>
                <a:latin typeface="Arial"/>
                <a:cs typeface="Arial"/>
              </a:defRPr>
            </a:lvl1pPr>
          </a:lstStyle>
          <a:p>
            <a:pPr marL="12700">
              <a:lnSpc>
                <a:spcPts val="1864"/>
              </a:lnSpc>
            </a:pPr>
            <a:r>
              <a:rPr lang="es-CO" noProof="0" dirty="0">
                <a:solidFill>
                  <a:schemeClr val="bg1"/>
                </a:solidFill>
              </a:rPr>
              <a:t>ALCALDE</a:t>
            </a:r>
            <a:r>
              <a:rPr lang="es-CO" spc="-5" noProof="0" dirty="0">
                <a:solidFill>
                  <a:schemeClr val="bg1"/>
                </a:solidFill>
              </a:rPr>
              <a:t> </a:t>
            </a:r>
            <a:r>
              <a:rPr lang="es-CO" noProof="0" dirty="0">
                <a:solidFill>
                  <a:schemeClr val="bg1"/>
                </a:solidFill>
              </a:rPr>
              <a:t>CAMPO</a:t>
            </a:r>
            <a:r>
              <a:rPr lang="es-CO" spc="-10" noProof="0" dirty="0">
                <a:solidFill>
                  <a:schemeClr val="bg1"/>
                </a:solidFill>
              </a:rPr>
              <a:t> </a:t>
            </a:r>
            <a:r>
              <a:rPr lang="es-CO" noProof="0" dirty="0">
                <a:solidFill>
                  <a:schemeClr val="bg1"/>
                </a:solidFill>
              </a:rPr>
              <a:t>ELIAS</a:t>
            </a:r>
            <a:r>
              <a:rPr lang="es-CO" spc="-10" noProof="0" dirty="0">
                <a:solidFill>
                  <a:schemeClr val="bg1"/>
                </a:solidFill>
              </a:rPr>
              <a:t> </a:t>
            </a:r>
            <a:r>
              <a:rPr lang="es-CO" noProof="0" dirty="0">
                <a:solidFill>
                  <a:schemeClr val="bg1"/>
                </a:solidFill>
              </a:rPr>
              <a:t>PRADA</a:t>
            </a:r>
            <a:r>
              <a:rPr lang="es-CO" spc="-80" noProof="0" dirty="0">
                <a:solidFill>
                  <a:schemeClr val="bg1"/>
                </a:solidFill>
              </a:rPr>
              <a:t> </a:t>
            </a:r>
            <a:r>
              <a:rPr lang="es-CO" noProof="0" dirty="0">
                <a:solidFill>
                  <a:schemeClr val="bg1"/>
                </a:solidFill>
              </a:rPr>
              <a:t>ORTIZ</a:t>
            </a:r>
            <a:r>
              <a:rPr lang="es-CO" spc="-40" noProof="0" dirty="0">
                <a:solidFill>
                  <a:schemeClr val="bg1"/>
                </a:solidFill>
              </a:rPr>
              <a:t> </a:t>
            </a:r>
            <a:r>
              <a:rPr lang="es-CO" noProof="0" dirty="0">
                <a:solidFill>
                  <a:schemeClr val="bg1"/>
                </a:solidFill>
              </a:rPr>
              <a:t>2024</a:t>
            </a:r>
            <a:r>
              <a:rPr lang="es-CO" spc="-25" noProof="0" dirty="0">
                <a:solidFill>
                  <a:schemeClr val="bg1"/>
                </a:solidFill>
              </a:rPr>
              <a:t> </a:t>
            </a:r>
            <a:r>
              <a:rPr lang="es-CO" noProof="0" dirty="0">
                <a:solidFill>
                  <a:schemeClr val="bg1"/>
                </a:solidFill>
              </a:rPr>
              <a:t>-</a:t>
            </a:r>
            <a:r>
              <a:rPr lang="es-CO" spc="-50" noProof="0" dirty="0">
                <a:solidFill>
                  <a:schemeClr val="bg1"/>
                </a:solidFill>
              </a:rPr>
              <a:t> </a:t>
            </a:r>
            <a:r>
              <a:rPr lang="es-CO" spc="-20" noProof="0" dirty="0">
                <a:solidFill>
                  <a:schemeClr val="bg1"/>
                </a:solidFill>
              </a:rPr>
              <a:t>2027</a:t>
            </a:r>
          </a:p>
        </p:txBody>
      </p:sp>
      <p:pic>
        <p:nvPicPr>
          <p:cNvPr id="3" name="Imagen 2">
            <a:extLst>
              <a:ext uri="{FF2B5EF4-FFF2-40B4-BE49-F238E27FC236}">
                <a16:creationId xmlns:a16="http://schemas.microsoft.com/office/drawing/2014/main" id="{AAF41A49-CD24-80EA-8466-B61CAD2F78EF}"/>
              </a:ext>
            </a:extLst>
          </p:cNvPr>
          <p:cNvPicPr>
            <a:picLocks noChangeAspect="1"/>
          </p:cNvPicPr>
          <p:nvPr/>
        </p:nvPicPr>
        <p:blipFill>
          <a:blip r:embed="rId2"/>
          <a:stretch>
            <a:fillRect/>
          </a:stretch>
        </p:blipFill>
        <p:spPr>
          <a:xfrm>
            <a:off x="3228975" y="880988"/>
            <a:ext cx="6029325" cy="5469401"/>
          </a:xfrm>
          <a:prstGeom prst="rect">
            <a:avLst/>
          </a:prstGeom>
        </p:spPr>
      </p:pic>
    </p:spTree>
    <p:extLst>
      <p:ext uri="{BB962C8B-B14F-4D97-AF65-F5344CB8AC3E}">
        <p14:creationId xmlns:p14="http://schemas.microsoft.com/office/powerpoint/2010/main" val="41329814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7DDD6-BDA9-A690-205C-892C73AFC070}"/>
            </a:ext>
          </a:extLst>
        </p:cNvPr>
        <p:cNvGrpSpPr/>
        <p:nvPr/>
      </p:nvGrpSpPr>
      <p:grpSpPr>
        <a:xfrm>
          <a:off x="0" y="0"/>
          <a:ext cx="0" cy="0"/>
          <a:chOff x="0" y="0"/>
          <a:chExt cx="0" cy="0"/>
        </a:xfrm>
      </p:grpSpPr>
      <p:sp>
        <p:nvSpPr>
          <p:cNvPr id="5" name="object 5">
            <a:extLst>
              <a:ext uri="{FF2B5EF4-FFF2-40B4-BE49-F238E27FC236}">
                <a16:creationId xmlns:a16="http://schemas.microsoft.com/office/drawing/2014/main" id="{E79AD2C8-E10A-724F-173D-A4CABF8F9CF8}"/>
              </a:ext>
            </a:extLst>
          </p:cNvPr>
          <p:cNvSpPr txBox="1"/>
          <p:nvPr/>
        </p:nvSpPr>
        <p:spPr>
          <a:xfrm>
            <a:off x="5705094" y="494792"/>
            <a:ext cx="5570220" cy="269240"/>
          </a:xfrm>
          <a:prstGeom prst="rect">
            <a:avLst/>
          </a:prstGeom>
        </p:spPr>
        <p:txBody>
          <a:bodyPr vert="horz" wrap="square" lIns="0" tIns="12065" rIns="0" bIns="0" rtlCol="0">
            <a:spAutoFit/>
          </a:bodyPr>
          <a:lstStyle/>
          <a:p>
            <a:pPr marL="12700">
              <a:lnSpc>
                <a:spcPct val="100000"/>
              </a:lnSpc>
              <a:spcBef>
                <a:spcPts val="95"/>
              </a:spcBef>
            </a:pPr>
            <a:r>
              <a:rPr lang="es-CO" sz="1600" b="1" noProof="0" dirty="0">
                <a:solidFill>
                  <a:srgbClr val="FF0000"/>
                </a:solidFill>
                <a:latin typeface="Arial"/>
                <a:cs typeface="Arial"/>
              </a:rPr>
              <a:t>ALCALDÍA</a:t>
            </a:r>
            <a:r>
              <a:rPr lang="es-CO" sz="1600" b="1" spc="-40" noProof="0" dirty="0">
                <a:solidFill>
                  <a:srgbClr val="FF0000"/>
                </a:solidFill>
                <a:latin typeface="Arial"/>
                <a:cs typeface="Arial"/>
              </a:rPr>
              <a:t> </a:t>
            </a:r>
            <a:r>
              <a:rPr lang="es-CO" sz="1600" b="1" spc="-20" noProof="0" dirty="0">
                <a:solidFill>
                  <a:srgbClr val="FF0000"/>
                </a:solidFill>
                <a:latin typeface="Arial"/>
                <a:cs typeface="Arial"/>
              </a:rPr>
              <a:t>MUNICIPAL </a:t>
            </a:r>
            <a:r>
              <a:rPr lang="es-CO" sz="1600" b="1" noProof="0" dirty="0">
                <a:solidFill>
                  <a:srgbClr val="FF0000"/>
                </a:solidFill>
                <a:latin typeface="Arial"/>
                <a:cs typeface="Arial"/>
              </a:rPr>
              <a:t>DE</a:t>
            </a:r>
            <a:r>
              <a:rPr lang="es-CO" sz="1600" b="1" spc="-40" noProof="0" dirty="0">
                <a:solidFill>
                  <a:srgbClr val="FF0000"/>
                </a:solidFill>
                <a:latin typeface="Arial"/>
                <a:cs typeface="Arial"/>
              </a:rPr>
              <a:t> </a:t>
            </a:r>
            <a:r>
              <a:rPr lang="es-CO" sz="1600" b="1" noProof="0" dirty="0">
                <a:solidFill>
                  <a:srgbClr val="FF0000"/>
                </a:solidFill>
                <a:latin typeface="Arial"/>
                <a:cs typeface="Arial"/>
              </a:rPr>
              <a:t>RICAURTE</a:t>
            </a:r>
            <a:r>
              <a:rPr lang="es-CO" sz="1600" b="1" spc="10" noProof="0" dirty="0">
                <a:solidFill>
                  <a:srgbClr val="FF0000"/>
                </a:solidFill>
                <a:latin typeface="Arial"/>
                <a:cs typeface="Arial"/>
              </a:rPr>
              <a:t> </a:t>
            </a:r>
            <a:r>
              <a:rPr lang="es-CO" sz="1600" b="1" noProof="0" dirty="0">
                <a:solidFill>
                  <a:srgbClr val="FF0000"/>
                </a:solidFill>
                <a:latin typeface="Arial"/>
                <a:cs typeface="Arial"/>
              </a:rPr>
              <a:t>–</a:t>
            </a:r>
            <a:r>
              <a:rPr lang="es-CO" sz="1600" b="1" spc="-25" noProof="0" dirty="0">
                <a:solidFill>
                  <a:srgbClr val="FF0000"/>
                </a:solidFill>
                <a:latin typeface="Arial"/>
                <a:cs typeface="Arial"/>
              </a:rPr>
              <a:t> </a:t>
            </a:r>
            <a:r>
              <a:rPr lang="es-CO" sz="1600" b="1" spc="-10" noProof="0" dirty="0">
                <a:solidFill>
                  <a:srgbClr val="FF0000"/>
                </a:solidFill>
                <a:latin typeface="Arial"/>
                <a:cs typeface="Arial"/>
              </a:rPr>
              <a:t>CUNDINAMARCA</a:t>
            </a:r>
            <a:endParaRPr lang="es-CO" sz="1600" noProof="0" dirty="0">
              <a:latin typeface="Arial"/>
              <a:cs typeface="Arial"/>
            </a:endParaRPr>
          </a:p>
        </p:txBody>
      </p:sp>
      <p:sp>
        <p:nvSpPr>
          <p:cNvPr id="11" name="object 11">
            <a:extLst>
              <a:ext uri="{FF2B5EF4-FFF2-40B4-BE49-F238E27FC236}">
                <a16:creationId xmlns:a16="http://schemas.microsoft.com/office/drawing/2014/main" id="{152D3F51-21B5-14E6-2E05-60D8DE2375C0}"/>
              </a:ext>
            </a:extLst>
          </p:cNvPr>
          <p:cNvSpPr txBox="1">
            <a:spLocks noGrp="1"/>
          </p:cNvSpPr>
          <p:nvPr>
            <p:ph type="ftr" sz="quarter" idx="5"/>
          </p:nvPr>
        </p:nvSpPr>
        <p:spPr>
          <a:xfrm>
            <a:off x="3587241" y="6467345"/>
            <a:ext cx="5036820" cy="252095"/>
          </a:xfrm>
          <a:prstGeom prst="rect">
            <a:avLst/>
          </a:prstGeom>
        </p:spPr>
        <p:txBody>
          <a:bodyPr vert="horz" wrap="square" lIns="0" tIns="0" rIns="0" bIns="0" rtlCol="0">
            <a:spAutoFit/>
          </a:bodyPr>
          <a:lstStyle>
            <a:defPPr>
              <a:defRPr kern="0"/>
            </a:defPPr>
            <a:lvl1pPr>
              <a:defRPr sz="1600" b="1" i="0">
                <a:solidFill>
                  <a:srgbClr val="FF0000"/>
                </a:solidFill>
                <a:latin typeface="Arial"/>
                <a:cs typeface="Arial"/>
              </a:defRPr>
            </a:lvl1pPr>
          </a:lstStyle>
          <a:p>
            <a:pPr marL="12700">
              <a:lnSpc>
                <a:spcPts val="1864"/>
              </a:lnSpc>
            </a:pPr>
            <a:r>
              <a:rPr lang="es-CO" noProof="0" dirty="0">
                <a:solidFill>
                  <a:schemeClr val="bg1"/>
                </a:solidFill>
              </a:rPr>
              <a:t>ALCALDE</a:t>
            </a:r>
            <a:r>
              <a:rPr lang="es-CO" spc="-5" noProof="0" dirty="0">
                <a:solidFill>
                  <a:schemeClr val="bg1"/>
                </a:solidFill>
              </a:rPr>
              <a:t> </a:t>
            </a:r>
            <a:r>
              <a:rPr lang="es-CO" noProof="0" dirty="0">
                <a:solidFill>
                  <a:schemeClr val="bg1"/>
                </a:solidFill>
              </a:rPr>
              <a:t>CAMPO</a:t>
            </a:r>
            <a:r>
              <a:rPr lang="es-CO" spc="-10" noProof="0" dirty="0">
                <a:solidFill>
                  <a:schemeClr val="bg1"/>
                </a:solidFill>
              </a:rPr>
              <a:t> </a:t>
            </a:r>
            <a:r>
              <a:rPr lang="es-CO" noProof="0" dirty="0">
                <a:solidFill>
                  <a:schemeClr val="bg1"/>
                </a:solidFill>
              </a:rPr>
              <a:t>ELIAS</a:t>
            </a:r>
            <a:r>
              <a:rPr lang="es-CO" spc="-10" noProof="0" dirty="0">
                <a:solidFill>
                  <a:schemeClr val="bg1"/>
                </a:solidFill>
              </a:rPr>
              <a:t> </a:t>
            </a:r>
            <a:r>
              <a:rPr lang="es-CO" noProof="0" dirty="0">
                <a:solidFill>
                  <a:schemeClr val="bg1"/>
                </a:solidFill>
              </a:rPr>
              <a:t>PRADA</a:t>
            </a:r>
            <a:r>
              <a:rPr lang="es-CO" spc="-80" noProof="0" dirty="0">
                <a:solidFill>
                  <a:schemeClr val="bg1"/>
                </a:solidFill>
              </a:rPr>
              <a:t> </a:t>
            </a:r>
            <a:r>
              <a:rPr lang="es-CO" noProof="0" dirty="0">
                <a:solidFill>
                  <a:schemeClr val="bg1"/>
                </a:solidFill>
              </a:rPr>
              <a:t>ORTIZ</a:t>
            </a:r>
            <a:r>
              <a:rPr lang="es-CO" spc="-40" noProof="0" dirty="0">
                <a:solidFill>
                  <a:schemeClr val="bg1"/>
                </a:solidFill>
              </a:rPr>
              <a:t> </a:t>
            </a:r>
            <a:r>
              <a:rPr lang="es-CO" noProof="0" dirty="0">
                <a:solidFill>
                  <a:schemeClr val="bg1"/>
                </a:solidFill>
              </a:rPr>
              <a:t>2024</a:t>
            </a:r>
            <a:r>
              <a:rPr lang="es-CO" spc="-25" noProof="0" dirty="0">
                <a:solidFill>
                  <a:schemeClr val="bg1"/>
                </a:solidFill>
              </a:rPr>
              <a:t> </a:t>
            </a:r>
            <a:r>
              <a:rPr lang="es-CO" noProof="0" dirty="0">
                <a:solidFill>
                  <a:schemeClr val="bg1"/>
                </a:solidFill>
              </a:rPr>
              <a:t>-</a:t>
            </a:r>
            <a:r>
              <a:rPr lang="es-CO" spc="-50" noProof="0" dirty="0">
                <a:solidFill>
                  <a:schemeClr val="bg1"/>
                </a:solidFill>
              </a:rPr>
              <a:t> </a:t>
            </a:r>
            <a:r>
              <a:rPr lang="es-CO" spc="-20" noProof="0" dirty="0">
                <a:solidFill>
                  <a:schemeClr val="bg1"/>
                </a:solidFill>
              </a:rPr>
              <a:t>2027</a:t>
            </a:r>
          </a:p>
        </p:txBody>
      </p:sp>
      <p:pic>
        <p:nvPicPr>
          <p:cNvPr id="7" name="Imagen 6">
            <a:extLst>
              <a:ext uri="{FF2B5EF4-FFF2-40B4-BE49-F238E27FC236}">
                <a16:creationId xmlns:a16="http://schemas.microsoft.com/office/drawing/2014/main" id="{4272A599-913A-D3F8-DE30-4AA3C78D12EC}"/>
              </a:ext>
            </a:extLst>
          </p:cNvPr>
          <p:cNvPicPr>
            <a:picLocks noChangeAspect="1"/>
          </p:cNvPicPr>
          <p:nvPr/>
        </p:nvPicPr>
        <p:blipFill>
          <a:blip r:embed="rId2"/>
          <a:stretch>
            <a:fillRect/>
          </a:stretch>
        </p:blipFill>
        <p:spPr>
          <a:xfrm>
            <a:off x="3823940" y="904875"/>
            <a:ext cx="4019223" cy="5494732"/>
          </a:xfrm>
          <a:prstGeom prst="rect">
            <a:avLst/>
          </a:prstGeom>
        </p:spPr>
      </p:pic>
    </p:spTree>
    <p:extLst>
      <p:ext uri="{BB962C8B-B14F-4D97-AF65-F5344CB8AC3E}">
        <p14:creationId xmlns:p14="http://schemas.microsoft.com/office/powerpoint/2010/main" val="28311904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9BD371-128A-6F87-51BB-FA71A8139B1B}"/>
            </a:ext>
          </a:extLst>
        </p:cNvPr>
        <p:cNvGrpSpPr/>
        <p:nvPr/>
      </p:nvGrpSpPr>
      <p:grpSpPr>
        <a:xfrm>
          <a:off x="0" y="0"/>
          <a:ext cx="0" cy="0"/>
          <a:chOff x="0" y="0"/>
          <a:chExt cx="0" cy="0"/>
        </a:xfrm>
      </p:grpSpPr>
      <p:sp>
        <p:nvSpPr>
          <p:cNvPr id="10" name="Google Shape;157;g1f0a52106bc_0_1">
            <a:extLst>
              <a:ext uri="{FF2B5EF4-FFF2-40B4-BE49-F238E27FC236}">
                <a16:creationId xmlns:a16="http://schemas.microsoft.com/office/drawing/2014/main" id="{3217E46F-2A1F-2D92-09EB-07C4E87A90B0}"/>
              </a:ext>
            </a:extLst>
          </p:cNvPr>
          <p:cNvSpPr txBox="1"/>
          <p:nvPr/>
        </p:nvSpPr>
        <p:spPr>
          <a:xfrm>
            <a:off x="3347933" y="6429895"/>
            <a:ext cx="5483700" cy="3291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lt1"/>
              </a:buClr>
              <a:buSzPts val="1600"/>
              <a:buFont typeface="Arial"/>
              <a:buNone/>
            </a:pPr>
            <a:r>
              <a:rPr lang="es-CO" sz="1600" b="1" i="0" u="none" strike="noStrike" cap="none" noProof="0" dirty="0">
                <a:solidFill>
                  <a:schemeClr val="lt1"/>
                </a:solidFill>
                <a:latin typeface="Arial"/>
                <a:ea typeface="Arial"/>
                <a:cs typeface="Arial"/>
                <a:sym typeface="Arial"/>
              </a:rPr>
              <a:t>ALCALDE CAMPO ELIAS PRADA ORTIZ 2024 - 2027</a:t>
            </a:r>
          </a:p>
        </p:txBody>
      </p:sp>
      <p:sp>
        <p:nvSpPr>
          <p:cNvPr id="11" name="Google Shape;156;g1f0a52106bc_0_1">
            <a:extLst>
              <a:ext uri="{FF2B5EF4-FFF2-40B4-BE49-F238E27FC236}">
                <a16:creationId xmlns:a16="http://schemas.microsoft.com/office/drawing/2014/main" id="{D86F014F-703F-14CA-68DD-A82F603D7FF1}"/>
              </a:ext>
            </a:extLst>
          </p:cNvPr>
          <p:cNvSpPr txBox="1"/>
          <p:nvPr/>
        </p:nvSpPr>
        <p:spPr>
          <a:xfrm>
            <a:off x="5608320" y="490438"/>
            <a:ext cx="5760600" cy="3555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FF0000"/>
              </a:buClr>
              <a:buSzPts val="1600"/>
              <a:buFont typeface="Arial"/>
              <a:buNone/>
            </a:pPr>
            <a:r>
              <a:rPr lang="es-CO" sz="1600" b="1" i="0" u="none" strike="noStrike" cap="none" noProof="0" dirty="0">
                <a:solidFill>
                  <a:srgbClr val="FF0000"/>
                </a:solidFill>
                <a:latin typeface="Arial"/>
                <a:ea typeface="Arial"/>
                <a:cs typeface="Arial"/>
                <a:sym typeface="Arial"/>
              </a:rPr>
              <a:t>ALCALDÍA MUNICIPAL DE RICAURTE – CUNDINAMARCA</a:t>
            </a:r>
          </a:p>
        </p:txBody>
      </p:sp>
      <p:pic>
        <p:nvPicPr>
          <p:cNvPr id="5" name="Google Shape;266;p36">
            <a:extLst>
              <a:ext uri="{FF2B5EF4-FFF2-40B4-BE49-F238E27FC236}">
                <a16:creationId xmlns:a16="http://schemas.microsoft.com/office/drawing/2014/main" id="{82841971-60BF-FAAE-7350-9542B62B775D}"/>
              </a:ext>
            </a:extLst>
          </p:cNvPr>
          <p:cNvPicPr preferRelativeResize="0"/>
          <p:nvPr/>
        </p:nvPicPr>
        <p:blipFill rotWithShape="1">
          <a:blip r:embed="rId2">
            <a:alphaModFix/>
          </a:blip>
          <a:srcRect/>
          <a:stretch/>
        </p:blipFill>
        <p:spPr>
          <a:xfrm>
            <a:off x="701039" y="178977"/>
            <a:ext cx="2185035" cy="764762"/>
          </a:xfrm>
          <a:prstGeom prst="rect">
            <a:avLst/>
          </a:prstGeom>
          <a:noFill/>
          <a:ln>
            <a:noFill/>
          </a:ln>
        </p:spPr>
      </p:pic>
      <p:sp>
        <p:nvSpPr>
          <p:cNvPr id="18" name="CuadroTexto 17">
            <a:extLst>
              <a:ext uri="{FF2B5EF4-FFF2-40B4-BE49-F238E27FC236}">
                <a16:creationId xmlns:a16="http://schemas.microsoft.com/office/drawing/2014/main" id="{00D98D86-7C32-E0B7-26B7-EF5116ADBAD7}"/>
              </a:ext>
            </a:extLst>
          </p:cNvPr>
          <p:cNvSpPr txBox="1"/>
          <p:nvPr/>
        </p:nvSpPr>
        <p:spPr>
          <a:xfrm>
            <a:off x="1089023" y="2837776"/>
            <a:ext cx="9569451" cy="1015663"/>
          </a:xfrm>
          <a:prstGeom prst="rect">
            <a:avLst/>
          </a:prstGeom>
          <a:noFill/>
        </p:spPr>
        <p:txBody>
          <a:bodyPr wrap="square">
            <a:spAutoFit/>
          </a:bodyPr>
          <a:lstStyle/>
          <a:p>
            <a:pPr algn="just"/>
            <a:r>
              <a:rPr lang="es-CO" sz="2000" b="1" noProof="0" dirty="0"/>
              <a:t>Realizar </a:t>
            </a:r>
            <a:r>
              <a:rPr lang="es-CO" sz="2000" b="1" dirty="0"/>
              <a:t>cuatro</a:t>
            </a:r>
            <a:r>
              <a:rPr lang="es-CO" sz="2000" b="1" noProof="0" dirty="0"/>
              <a:t> talleres (</a:t>
            </a:r>
            <a:r>
              <a:rPr lang="es-CO" sz="2000" b="1" dirty="0"/>
              <a:t>4</a:t>
            </a:r>
            <a:r>
              <a:rPr lang="es-CO" sz="2000" b="1" noProof="0" dirty="0"/>
              <a:t>) de capacitación y sensibilización sobre el manejo de residuos de aprovechamiento, y/o disposición de residuos de construcción y demolición RCD, cada año.</a:t>
            </a:r>
          </a:p>
        </p:txBody>
      </p:sp>
    </p:spTree>
    <p:extLst>
      <p:ext uri="{BB962C8B-B14F-4D97-AF65-F5344CB8AC3E}">
        <p14:creationId xmlns:p14="http://schemas.microsoft.com/office/powerpoint/2010/main" val="9885549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5705094" y="494792"/>
            <a:ext cx="5570220" cy="269240"/>
          </a:xfrm>
          <a:prstGeom prst="rect">
            <a:avLst/>
          </a:prstGeom>
        </p:spPr>
        <p:txBody>
          <a:bodyPr vert="horz" wrap="square" lIns="0" tIns="12065" rIns="0" bIns="0" rtlCol="0">
            <a:spAutoFit/>
          </a:bodyPr>
          <a:lstStyle/>
          <a:p>
            <a:pPr marL="12700">
              <a:lnSpc>
                <a:spcPct val="100000"/>
              </a:lnSpc>
              <a:spcBef>
                <a:spcPts val="95"/>
              </a:spcBef>
            </a:pPr>
            <a:r>
              <a:rPr lang="es-CO" sz="1600" b="1" noProof="0" dirty="0">
                <a:solidFill>
                  <a:srgbClr val="FF0000"/>
                </a:solidFill>
                <a:latin typeface="Arial"/>
                <a:cs typeface="Arial"/>
              </a:rPr>
              <a:t>ALCALDÍA</a:t>
            </a:r>
            <a:r>
              <a:rPr lang="es-CO" sz="1600" b="1" spc="-40" noProof="0" dirty="0">
                <a:solidFill>
                  <a:srgbClr val="FF0000"/>
                </a:solidFill>
                <a:latin typeface="Arial"/>
                <a:cs typeface="Arial"/>
              </a:rPr>
              <a:t> </a:t>
            </a:r>
            <a:r>
              <a:rPr lang="es-CO" sz="1600" b="1" spc="-20" noProof="0" dirty="0">
                <a:solidFill>
                  <a:srgbClr val="FF0000"/>
                </a:solidFill>
                <a:latin typeface="Arial"/>
                <a:cs typeface="Arial"/>
              </a:rPr>
              <a:t>MUNICIPAL </a:t>
            </a:r>
            <a:r>
              <a:rPr lang="es-CO" sz="1600" b="1" noProof="0" dirty="0">
                <a:solidFill>
                  <a:srgbClr val="FF0000"/>
                </a:solidFill>
                <a:latin typeface="Arial"/>
                <a:cs typeface="Arial"/>
              </a:rPr>
              <a:t>DE</a:t>
            </a:r>
            <a:r>
              <a:rPr lang="es-CO" sz="1600" b="1" spc="-40" noProof="0" dirty="0">
                <a:solidFill>
                  <a:srgbClr val="FF0000"/>
                </a:solidFill>
                <a:latin typeface="Arial"/>
                <a:cs typeface="Arial"/>
              </a:rPr>
              <a:t> </a:t>
            </a:r>
            <a:r>
              <a:rPr lang="es-CO" sz="1600" b="1" noProof="0" dirty="0">
                <a:solidFill>
                  <a:srgbClr val="FF0000"/>
                </a:solidFill>
                <a:latin typeface="Arial"/>
                <a:cs typeface="Arial"/>
              </a:rPr>
              <a:t>RICAURTE</a:t>
            </a:r>
            <a:r>
              <a:rPr lang="es-CO" sz="1600" b="1" spc="10" noProof="0" dirty="0">
                <a:solidFill>
                  <a:srgbClr val="FF0000"/>
                </a:solidFill>
                <a:latin typeface="Arial"/>
                <a:cs typeface="Arial"/>
              </a:rPr>
              <a:t> </a:t>
            </a:r>
            <a:r>
              <a:rPr lang="es-CO" sz="1600" b="1" noProof="0" dirty="0">
                <a:solidFill>
                  <a:srgbClr val="FF0000"/>
                </a:solidFill>
                <a:latin typeface="Arial"/>
                <a:cs typeface="Arial"/>
              </a:rPr>
              <a:t>–</a:t>
            </a:r>
            <a:r>
              <a:rPr lang="es-CO" sz="1600" b="1" spc="-25" noProof="0" dirty="0">
                <a:solidFill>
                  <a:srgbClr val="FF0000"/>
                </a:solidFill>
                <a:latin typeface="Arial"/>
                <a:cs typeface="Arial"/>
              </a:rPr>
              <a:t> </a:t>
            </a:r>
            <a:r>
              <a:rPr lang="es-CO" sz="1600" b="1" spc="-10" noProof="0" dirty="0">
                <a:solidFill>
                  <a:srgbClr val="FF0000"/>
                </a:solidFill>
                <a:latin typeface="Arial"/>
                <a:cs typeface="Arial"/>
              </a:rPr>
              <a:t>CUNDINAMARCA</a:t>
            </a:r>
            <a:endParaRPr lang="es-CO" sz="1600" noProof="0" dirty="0">
              <a:latin typeface="Arial"/>
              <a:cs typeface="Arial"/>
            </a:endParaRPr>
          </a:p>
        </p:txBody>
      </p:sp>
      <p:sp>
        <p:nvSpPr>
          <p:cNvPr id="8" name="object 8"/>
          <p:cNvSpPr txBox="1">
            <a:spLocks noGrp="1"/>
          </p:cNvSpPr>
          <p:nvPr>
            <p:ph type="ftr" sz="quarter" idx="5"/>
          </p:nvPr>
        </p:nvSpPr>
        <p:spPr>
          <a:xfrm>
            <a:off x="3587241" y="6467345"/>
            <a:ext cx="5036820" cy="252095"/>
          </a:xfrm>
          <a:prstGeom prst="rect">
            <a:avLst/>
          </a:prstGeom>
        </p:spPr>
        <p:txBody>
          <a:bodyPr vert="horz" wrap="square" lIns="0" tIns="0" rIns="0" bIns="0" rtlCol="0">
            <a:spAutoFit/>
          </a:bodyPr>
          <a:lstStyle>
            <a:defPPr>
              <a:defRPr kern="0"/>
            </a:defPPr>
            <a:lvl1pPr>
              <a:defRPr sz="1600" b="1" i="0">
                <a:solidFill>
                  <a:srgbClr val="FF0000"/>
                </a:solidFill>
                <a:latin typeface="Arial"/>
                <a:cs typeface="Arial"/>
              </a:defRPr>
            </a:lvl1pPr>
          </a:lstStyle>
          <a:p>
            <a:pPr marL="12700">
              <a:lnSpc>
                <a:spcPts val="1864"/>
              </a:lnSpc>
            </a:pPr>
            <a:r>
              <a:rPr lang="es-CO" noProof="0" dirty="0">
                <a:solidFill>
                  <a:schemeClr val="bg1"/>
                </a:solidFill>
              </a:rPr>
              <a:t>ALCALDE</a:t>
            </a:r>
            <a:r>
              <a:rPr lang="es-CO" spc="-5" noProof="0" dirty="0">
                <a:solidFill>
                  <a:schemeClr val="bg1"/>
                </a:solidFill>
              </a:rPr>
              <a:t> </a:t>
            </a:r>
            <a:r>
              <a:rPr lang="es-CO" noProof="0" dirty="0">
                <a:solidFill>
                  <a:schemeClr val="bg1"/>
                </a:solidFill>
              </a:rPr>
              <a:t>CAMPO</a:t>
            </a:r>
            <a:r>
              <a:rPr lang="es-CO" spc="-10" noProof="0" dirty="0">
                <a:solidFill>
                  <a:schemeClr val="bg1"/>
                </a:solidFill>
              </a:rPr>
              <a:t> </a:t>
            </a:r>
            <a:r>
              <a:rPr lang="es-CO" noProof="0" dirty="0">
                <a:solidFill>
                  <a:schemeClr val="bg1"/>
                </a:solidFill>
              </a:rPr>
              <a:t>ELIAS</a:t>
            </a:r>
            <a:r>
              <a:rPr lang="es-CO" spc="-10" noProof="0" dirty="0">
                <a:solidFill>
                  <a:schemeClr val="bg1"/>
                </a:solidFill>
              </a:rPr>
              <a:t> </a:t>
            </a:r>
            <a:r>
              <a:rPr lang="es-CO" noProof="0" dirty="0">
                <a:solidFill>
                  <a:schemeClr val="bg1"/>
                </a:solidFill>
              </a:rPr>
              <a:t>PRADA</a:t>
            </a:r>
            <a:r>
              <a:rPr lang="es-CO" spc="-80" noProof="0" dirty="0">
                <a:solidFill>
                  <a:schemeClr val="bg1"/>
                </a:solidFill>
              </a:rPr>
              <a:t> </a:t>
            </a:r>
            <a:r>
              <a:rPr lang="es-CO" noProof="0" dirty="0">
                <a:solidFill>
                  <a:schemeClr val="bg1"/>
                </a:solidFill>
              </a:rPr>
              <a:t>ORTIZ</a:t>
            </a:r>
            <a:r>
              <a:rPr lang="es-CO" spc="-40" noProof="0" dirty="0">
                <a:solidFill>
                  <a:schemeClr val="bg1"/>
                </a:solidFill>
              </a:rPr>
              <a:t> </a:t>
            </a:r>
            <a:r>
              <a:rPr lang="es-CO" noProof="0" dirty="0">
                <a:solidFill>
                  <a:schemeClr val="bg1"/>
                </a:solidFill>
              </a:rPr>
              <a:t>2024</a:t>
            </a:r>
            <a:r>
              <a:rPr lang="es-CO" spc="-25" noProof="0" dirty="0">
                <a:solidFill>
                  <a:schemeClr val="bg1"/>
                </a:solidFill>
              </a:rPr>
              <a:t> </a:t>
            </a:r>
            <a:r>
              <a:rPr lang="es-CO" noProof="0" dirty="0">
                <a:solidFill>
                  <a:schemeClr val="bg1"/>
                </a:solidFill>
              </a:rPr>
              <a:t>-</a:t>
            </a:r>
            <a:r>
              <a:rPr lang="es-CO" spc="-50" noProof="0" dirty="0">
                <a:solidFill>
                  <a:schemeClr val="bg1"/>
                </a:solidFill>
              </a:rPr>
              <a:t> </a:t>
            </a:r>
            <a:r>
              <a:rPr lang="es-CO" spc="-20" noProof="0" dirty="0">
                <a:solidFill>
                  <a:schemeClr val="bg1"/>
                </a:solidFill>
              </a:rPr>
              <a:t>2027</a:t>
            </a:r>
          </a:p>
        </p:txBody>
      </p:sp>
      <p:sp>
        <p:nvSpPr>
          <p:cNvPr id="7" name="object 7"/>
          <p:cNvSpPr txBox="1"/>
          <p:nvPr/>
        </p:nvSpPr>
        <p:spPr>
          <a:xfrm>
            <a:off x="781050" y="4383820"/>
            <a:ext cx="10100246" cy="1979388"/>
          </a:xfrm>
          <a:prstGeom prst="rect">
            <a:avLst/>
          </a:prstGeom>
        </p:spPr>
        <p:txBody>
          <a:bodyPr vert="horz" wrap="square" lIns="0" tIns="40005" rIns="0" bIns="0" rtlCol="0">
            <a:spAutoFit/>
          </a:bodyPr>
          <a:lstStyle/>
          <a:p>
            <a:pPr algn="just"/>
            <a:r>
              <a:rPr lang="es-CO" sz="1800" dirty="0"/>
              <a:t>S</a:t>
            </a:r>
            <a:r>
              <a:rPr lang="es-CO" sz="1800" noProof="0" dirty="0"/>
              <a:t>e realizaron </a:t>
            </a:r>
            <a:r>
              <a:rPr lang="es-CO" sz="1800" dirty="0"/>
              <a:t>tres</a:t>
            </a:r>
            <a:r>
              <a:rPr lang="es-CO" sz="1800" noProof="0" dirty="0"/>
              <a:t> talleres de capacitación y sensibilización, </a:t>
            </a:r>
            <a:r>
              <a:rPr lang="es-CO" sz="1800" dirty="0"/>
              <a:t>con la </a:t>
            </a:r>
            <a:r>
              <a:rPr lang="es-CO" sz="1800" noProof="0" dirty="0"/>
              <a:t>participaron 75 estudiantes de la Institución Educativa Antonio Ricaurte de los grados 6A, 6B y 6C, sobre la importancia del aprovechamiento de los residuos sólidos, especialmente los generados, en cada uno de los hogares de los estudiantes; actividad que estuvo encaminada a cambiar de aptitud y actitud para evitar que estos residuos lleguen a fuentes hídricas en especial al río Bogotá. Donde se hizo especial énfasis en el manejo, aprovechamiento y disposición del aceite de cocina usado generado en sus hogares.</a:t>
            </a:r>
          </a:p>
        </p:txBody>
      </p:sp>
      <p:pic>
        <p:nvPicPr>
          <p:cNvPr id="9" name="Imagen 8" descr="Un grupo de personas en un salón&#10;&#10;El contenido generado por IA puede ser incorrecto.">
            <a:extLst>
              <a:ext uri="{FF2B5EF4-FFF2-40B4-BE49-F238E27FC236}">
                <a16:creationId xmlns:a16="http://schemas.microsoft.com/office/drawing/2014/main" id="{33F4D01D-00B1-0EDF-0D75-3D6E387CF22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62550" y="1128796"/>
            <a:ext cx="5628262" cy="3022784"/>
          </a:xfrm>
          <a:prstGeom prst="rect">
            <a:avLst/>
          </a:prstGeom>
          <a:noFill/>
          <a:ln>
            <a:noFill/>
          </a:ln>
        </p:spPr>
      </p:pic>
      <p:pic>
        <p:nvPicPr>
          <p:cNvPr id="10" name="Imagen 9">
            <a:extLst>
              <a:ext uri="{FF2B5EF4-FFF2-40B4-BE49-F238E27FC236}">
                <a16:creationId xmlns:a16="http://schemas.microsoft.com/office/drawing/2014/main" id="{04FC8C45-7D13-AB35-1827-32285584C29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050" y="1128796"/>
            <a:ext cx="4048125" cy="3036094"/>
          </a:xfrm>
          <a:prstGeom prst="rect">
            <a:avLst/>
          </a:prstGeom>
          <a:noFill/>
          <a:ln>
            <a:noFill/>
          </a:ln>
        </p:spPr>
      </p:pic>
      <p:pic>
        <p:nvPicPr>
          <p:cNvPr id="2" name="Google Shape;266;p36">
            <a:extLst>
              <a:ext uri="{FF2B5EF4-FFF2-40B4-BE49-F238E27FC236}">
                <a16:creationId xmlns:a16="http://schemas.microsoft.com/office/drawing/2014/main" id="{5412B864-4249-A151-9AC1-551C8A117539}"/>
              </a:ext>
            </a:extLst>
          </p:cNvPr>
          <p:cNvPicPr preferRelativeResize="0"/>
          <p:nvPr/>
        </p:nvPicPr>
        <p:blipFill rotWithShape="1">
          <a:blip r:embed="rId4">
            <a:alphaModFix/>
          </a:blip>
          <a:srcRect/>
          <a:stretch/>
        </p:blipFill>
        <p:spPr>
          <a:xfrm>
            <a:off x="526867" y="364034"/>
            <a:ext cx="2185035" cy="76476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DF9219-16EF-3433-E041-8F61E0D28231}"/>
            </a:ext>
          </a:extLst>
        </p:cNvPr>
        <p:cNvGrpSpPr/>
        <p:nvPr/>
      </p:nvGrpSpPr>
      <p:grpSpPr>
        <a:xfrm>
          <a:off x="0" y="0"/>
          <a:ext cx="0" cy="0"/>
          <a:chOff x="0" y="0"/>
          <a:chExt cx="0" cy="0"/>
        </a:xfrm>
      </p:grpSpPr>
      <p:sp>
        <p:nvSpPr>
          <p:cNvPr id="10" name="Google Shape;157;g1f0a52106bc_0_1">
            <a:extLst>
              <a:ext uri="{FF2B5EF4-FFF2-40B4-BE49-F238E27FC236}">
                <a16:creationId xmlns:a16="http://schemas.microsoft.com/office/drawing/2014/main" id="{04F7AA39-2C88-7F30-C9D5-65E9E6908DED}"/>
              </a:ext>
            </a:extLst>
          </p:cNvPr>
          <p:cNvSpPr txBox="1"/>
          <p:nvPr/>
        </p:nvSpPr>
        <p:spPr>
          <a:xfrm>
            <a:off x="3347933" y="6429895"/>
            <a:ext cx="5483700" cy="3291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lt1"/>
              </a:buClr>
              <a:buSzPts val="1600"/>
              <a:buFont typeface="Arial"/>
              <a:buNone/>
            </a:pPr>
            <a:r>
              <a:rPr lang="es-CO" sz="1600" b="1" i="0" u="none" strike="noStrike" cap="none" noProof="0" dirty="0">
                <a:solidFill>
                  <a:schemeClr val="lt1"/>
                </a:solidFill>
                <a:latin typeface="Arial"/>
                <a:ea typeface="Arial"/>
                <a:cs typeface="Arial"/>
                <a:sym typeface="Arial"/>
              </a:rPr>
              <a:t>ALCALDE CAMPO ELIAS PRADA ORTIZ 2024 - 2027</a:t>
            </a:r>
          </a:p>
        </p:txBody>
      </p:sp>
      <p:sp>
        <p:nvSpPr>
          <p:cNvPr id="11" name="Google Shape;156;g1f0a52106bc_0_1">
            <a:extLst>
              <a:ext uri="{FF2B5EF4-FFF2-40B4-BE49-F238E27FC236}">
                <a16:creationId xmlns:a16="http://schemas.microsoft.com/office/drawing/2014/main" id="{1D9EAE86-AC1A-EFCC-822B-AA6C9223739C}"/>
              </a:ext>
            </a:extLst>
          </p:cNvPr>
          <p:cNvSpPr txBox="1"/>
          <p:nvPr/>
        </p:nvSpPr>
        <p:spPr>
          <a:xfrm>
            <a:off x="5608320" y="490438"/>
            <a:ext cx="5760600" cy="3555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FF0000"/>
              </a:buClr>
              <a:buSzPts val="1600"/>
              <a:buFont typeface="Arial"/>
              <a:buNone/>
            </a:pPr>
            <a:r>
              <a:rPr lang="es-CO" sz="1600" b="1" i="0" u="none" strike="noStrike" cap="none" noProof="0" dirty="0">
                <a:solidFill>
                  <a:srgbClr val="FF0000"/>
                </a:solidFill>
                <a:latin typeface="Arial"/>
                <a:ea typeface="Arial"/>
                <a:cs typeface="Arial"/>
                <a:sym typeface="Arial"/>
              </a:rPr>
              <a:t>ALCALDÍA MUNICIPAL DE RICAURTE – CUNDINAMARCA</a:t>
            </a:r>
          </a:p>
        </p:txBody>
      </p:sp>
      <p:pic>
        <p:nvPicPr>
          <p:cNvPr id="5" name="Google Shape;266;p36">
            <a:extLst>
              <a:ext uri="{FF2B5EF4-FFF2-40B4-BE49-F238E27FC236}">
                <a16:creationId xmlns:a16="http://schemas.microsoft.com/office/drawing/2014/main" id="{C62B81D9-40F4-C859-0B76-BD8856A3A774}"/>
              </a:ext>
            </a:extLst>
          </p:cNvPr>
          <p:cNvPicPr preferRelativeResize="0"/>
          <p:nvPr/>
        </p:nvPicPr>
        <p:blipFill rotWithShape="1">
          <a:blip r:embed="rId2">
            <a:alphaModFix/>
          </a:blip>
          <a:srcRect/>
          <a:stretch/>
        </p:blipFill>
        <p:spPr>
          <a:xfrm>
            <a:off x="701039" y="178977"/>
            <a:ext cx="2185035" cy="764762"/>
          </a:xfrm>
          <a:prstGeom prst="rect">
            <a:avLst/>
          </a:prstGeom>
          <a:noFill/>
          <a:ln>
            <a:noFill/>
          </a:ln>
        </p:spPr>
      </p:pic>
      <p:sp>
        <p:nvSpPr>
          <p:cNvPr id="24" name="CuadroTexto 23">
            <a:extLst>
              <a:ext uri="{FF2B5EF4-FFF2-40B4-BE49-F238E27FC236}">
                <a16:creationId xmlns:a16="http://schemas.microsoft.com/office/drawing/2014/main" id="{A25CC0A8-BFA9-D41D-B13D-4274131ECCCA}"/>
              </a:ext>
            </a:extLst>
          </p:cNvPr>
          <p:cNvSpPr txBox="1"/>
          <p:nvPr/>
        </p:nvSpPr>
        <p:spPr>
          <a:xfrm>
            <a:off x="1176653" y="2921168"/>
            <a:ext cx="9596121" cy="1015663"/>
          </a:xfrm>
          <a:prstGeom prst="rect">
            <a:avLst/>
          </a:prstGeom>
          <a:noFill/>
        </p:spPr>
        <p:txBody>
          <a:bodyPr wrap="square">
            <a:spAutoFit/>
          </a:bodyPr>
          <a:lstStyle/>
          <a:p>
            <a:pPr algn="just"/>
            <a:r>
              <a:rPr lang="es-CO" sz="2000" b="1" noProof="0" dirty="0"/>
              <a:t>Realizar una (1) actividad de coordinación y apoyo a jornada de recolección de residuos especiales de posconsumo en el municipio de Ricaurte, como actividad de sensibilización, cada año.</a:t>
            </a:r>
          </a:p>
        </p:txBody>
      </p:sp>
    </p:spTree>
    <p:extLst>
      <p:ext uri="{BB962C8B-B14F-4D97-AF65-F5344CB8AC3E}">
        <p14:creationId xmlns:p14="http://schemas.microsoft.com/office/powerpoint/2010/main" val="39612680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705094" y="494792"/>
            <a:ext cx="5570220" cy="269240"/>
          </a:xfrm>
          <a:prstGeom prst="rect">
            <a:avLst/>
          </a:prstGeom>
        </p:spPr>
        <p:txBody>
          <a:bodyPr vert="horz" wrap="square" lIns="0" tIns="12065" rIns="0" bIns="0" rtlCol="0">
            <a:spAutoFit/>
          </a:bodyPr>
          <a:lstStyle/>
          <a:p>
            <a:pPr marL="12700">
              <a:lnSpc>
                <a:spcPct val="100000"/>
              </a:lnSpc>
              <a:spcBef>
                <a:spcPts val="95"/>
              </a:spcBef>
            </a:pPr>
            <a:r>
              <a:rPr lang="es-CO" sz="1600" b="1" noProof="0" dirty="0">
                <a:solidFill>
                  <a:srgbClr val="FF0000"/>
                </a:solidFill>
                <a:latin typeface="Arial"/>
                <a:cs typeface="Arial"/>
              </a:rPr>
              <a:t>ALCALDÍA</a:t>
            </a:r>
            <a:r>
              <a:rPr lang="es-CO" sz="1600" b="1" spc="-40" noProof="0" dirty="0">
                <a:solidFill>
                  <a:srgbClr val="FF0000"/>
                </a:solidFill>
                <a:latin typeface="Arial"/>
                <a:cs typeface="Arial"/>
              </a:rPr>
              <a:t> </a:t>
            </a:r>
            <a:r>
              <a:rPr lang="es-CO" sz="1600" b="1" spc="-20" noProof="0" dirty="0">
                <a:solidFill>
                  <a:srgbClr val="FF0000"/>
                </a:solidFill>
                <a:latin typeface="Arial"/>
                <a:cs typeface="Arial"/>
              </a:rPr>
              <a:t>MUNICIPAL </a:t>
            </a:r>
            <a:r>
              <a:rPr lang="es-CO" sz="1600" b="1" noProof="0" dirty="0">
                <a:solidFill>
                  <a:srgbClr val="FF0000"/>
                </a:solidFill>
                <a:latin typeface="Arial"/>
                <a:cs typeface="Arial"/>
              </a:rPr>
              <a:t>DE</a:t>
            </a:r>
            <a:r>
              <a:rPr lang="es-CO" sz="1600" b="1" spc="-40" noProof="0" dirty="0">
                <a:solidFill>
                  <a:srgbClr val="FF0000"/>
                </a:solidFill>
                <a:latin typeface="Arial"/>
                <a:cs typeface="Arial"/>
              </a:rPr>
              <a:t> </a:t>
            </a:r>
            <a:r>
              <a:rPr lang="es-CO" sz="1600" b="1" noProof="0" dirty="0">
                <a:solidFill>
                  <a:srgbClr val="FF0000"/>
                </a:solidFill>
                <a:latin typeface="Arial"/>
                <a:cs typeface="Arial"/>
              </a:rPr>
              <a:t>RICAURTE</a:t>
            </a:r>
            <a:r>
              <a:rPr lang="es-CO" sz="1600" b="1" spc="10" noProof="0" dirty="0">
                <a:solidFill>
                  <a:srgbClr val="FF0000"/>
                </a:solidFill>
                <a:latin typeface="Arial"/>
                <a:cs typeface="Arial"/>
              </a:rPr>
              <a:t> </a:t>
            </a:r>
            <a:r>
              <a:rPr lang="es-CO" sz="1600" b="1" noProof="0" dirty="0">
                <a:solidFill>
                  <a:srgbClr val="FF0000"/>
                </a:solidFill>
                <a:latin typeface="Arial"/>
                <a:cs typeface="Arial"/>
              </a:rPr>
              <a:t>–</a:t>
            </a:r>
            <a:r>
              <a:rPr lang="es-CO" sz="1600" b="1" spc="-25" noProof="0" dirty="0">
                <a:solidFill>
                  <a:srgbClr val="FF0000"/>
                </a:solidFill>
                <a:latin typeface="Arial"/>
                <a:cs typeface="Arial"/>
              </a:rPr>
              <a:t> </a:t>
            </a:r>
            <a:r>
              <a:rPr lang="es-CO" sz="1600" b="1" spc="-10" noProof="0" dirty="0">
                <a:solidFill>
                  <a:srgbClr val="FF0000"/>
                </a:solidFill>
                <a:latin typeface="Arial"/>
                <a:cs typeface="Arial"/>
              </a:rPr>
              <a:t>CUNDINAMARCA</a:t>
            </a:r>
            <a:endParaRPr lang="es-CO" sz="1600" noProof="0" dirty="0">
              <a:latin typeface="Arial"/>
              <a:cs typeface="Arial"/>
            </a:endParaRPr>
          </a:p>
        </p:txBody>
      </p:sp>
      <p:sp>
        <p:nvSpPr>
          <p:cNvPr id="4" name="object 4"/>
          <p:cNvSpPr txBox="1"/>
          <p:nvPr/>
        </p:nvSpPr>
        <p:spPr>
          <a:xfrm>
            <a:off x="762000" y="5015433"/>
            <a:ext cx="10192385" cy="870751"/>
          </a:xfrm>
          <a:prstGeom prst="rect">
            <a:avLst/>
          </a:prstGeom>
        </p:spPr>
        <p:txBody>
          <a:bodyPr vert="horz" wrap="square" lIns="0" tIns="39370" rIns="0" bIns="0" rtlCol="0">
            <a:spAutoFit/>
          </a:bodyPr>
          <a:lstStyle/>
          <a:p>
            <a:pPr algn="just"/>
            <a:r>
              <a:rPr lang="es-CO" sz="1800" noProof="0" dirty="0"/>
              <a:t>Para el día 5 de junio de 2025, se realizó una jornada de posconsumo, en coordinación con la Corporación Autónoma Regional (CAR), donde se recolectaron 436.9 kg de residuos de posconsumo, con la participación de 15 personas, quienes realizaron la entrega de estos residuos.  </a:t>
            </a:r>
          </a:p>
        </p:txBody>
      </p:sp>
      <p:sp>
        <p:nvSpPr>
          <p:cNvPr id="8" name="object 8"/>
          <p:cNvSpPr txBox="1">
            <a:spLocks noGrp="1"/>
          </p:cNvSpPr>
          <p:nvPr>
            <p:ph type="ftr" sz="quarter" idx="5"/>
          </p:nvPr>
        </p:nvSpPr>
        <p:spPr>
          <a:xfrm>
            <a:off x="3587241" y="6467345"/>
            <a:ext cx="5036820" cy="252095"/>
          </a:xfrm>
          <a:prstGeom prst="rect">
            <a:avLst/>
          </a:prstGeom>
        </p:spPr>
        <p:txBody>
          <a:bodyPr vert="horz" wrap="square" lIns="0" tIns="0" rIns="0" bIns="0" rtlCol="0">
            <a:spAutoFit/>
          </a:bodyPr>
          <a:lstStyle>
            <a:defPPr>
              <a:defRPr kern="0"/>
            </a:defPPr>
            <a:lvl1pPr>
              <a:defRPr sz="1600" b="1" i="0">
                <a:solidFill>
                  <a:srgbClr val="FF0000"/>
                </a:solidFill>
                <a:latin typeface="Arial"/>
                <a:cs typeface="Arial"/>
              </a:defRPr>
            </a:lvl1pPr>
          </a:lstStyle>
          <a:p>
            <a:pPr marL="12700">
              <a:lnSpc>
                <a:spcPts val="1864"/>
              </a:lnSpc>
            </a:pPr>
            <a:r>
              <a:rPr lang="es-CO" noProof="0" dirty="0">
                <a:solidFill>
                  <a:schemeClr val="bg1"/>
                </a:solidFill>
              </a:rPr>
              <a:t>ALCALDE</a:t>
            </a:r>
            <a:r>
              <a:rPr lang="es-CO" spc="-5" noProof="0" dirty="0">
                <a:solidFill>
                  <a:schemeClr val="bg1"/>
                </a:solidFill>
              </a:rPr>
              <a:t> </a:t>
            </a:r>
            <a:r>
              <a:rPr lang="es-CO" noProof="0" dirty="0">
                <a:solidFill>
                  <a:schemeClr val="bg1"/>
                </a:solidFill>
              </a:rPr>
              <a:t>CAMPO</a:t>
            </a:r>
            <a:r>
              <a:rPr lang="es-CO" spc="-10" noProof="0" dirty="0">
                <a:solidFill>
                  <a:schemeClr val="bg1"/>
                </a:solidFill>
              </a:rPr>
              <a:t> </a:t>
            </a:r>
            <a:r>
              <a:rPr lang="es-CO" noProof="0" dirty="0">
                <a:solidFill>
                  <a:schemeClr val="bg1"/>
                </a:solidFill>
              </a:rPr>
              <a:t>ELIAS</a:t>
            </a:r>
            <a:r>
              <a:rPr lang="es-CO" spc="-10" noProof="0" dirty="0">
                <a:solidFill>
                  <a:schemeClr val="bg1"/>
                </a:solidFill>
              </a:rPr>
              <a:t> </a:t>
            </a:r>
            <a:r>
              <a:rPr lang="es-CO" noProof="0" dirty="0">
                <a:solidFill>
                  <a:schemeClr val="bg1"/>
                </a:solidFill>
              </a:rPr>
              <a:t>PRADA</a:t>
            </a:r>
            <a:r>
              <a:rPr lang="es-CO" spc="-80" noProof="0" dirty="0">
                <a:solidFill>
                  <a:schemeClr val="bg1"/>
                </a:solidFill>
              </a:rPr>
              <a:t> </a:t>
            </a:r>
            <a:r>
              <a:rPr lang="es-CO" noProof="0" dirty="0">
                <a:solidFill>
                  <a:schemeClr val="bg1"/>
                </a:solidFill>
              </a:rPr>
              <a:t>ORTIZ</a:t>
            </a:r>
            <a:r>
              <a:rPr lang="es-CO" spc="-40" noProof="0" dirty="0">
                <a:solidFill>
                  <a:schemeClr val="bg1"/>
                </a:solidFill>
              </a:rPr>
              <a:t> </a:t>
            </a:r>
            <a:r>
              <a:rPr lang="es-CO" noProof="0" dirty="0">
                <a:solidFill>
                  <a:schemeClr val="bg1"/>
                </a:solidFill>
              </a:rPr>
              <a:t>2024</a:t>
            </a:r>
            <a:r>
              <a:rPr lang="es-CO" spc="-25" noProof="0" dirty="0">
                <a:solidFill>
                  <a:schemeClr val="bg1"/>
                </a:solidFill>
              </a:rPr>
              <a:t> </a:t>
            </a:r>
            <a:r>
              <a:rPr lang="es-CO" noProof="0" dirty="0">
                <a:solidFill>
                  <a:schemeClr val="bg1"/>
                </a:solidFill>
              </a:rPr>
              <a:t>-</a:t>
            </a:r>
            <a:r>
              <a:rPr lang="es-CO" spc="-50" noProof="0" dirty="0">
                <a:solidFill>
                  <a:schemeClr val="bg1"/>
                </a:solidFill>
              </a:rPr>
              <a:t> </a:t>
            </a:r>
            <a:r>
              <a:rPr lang="es-CO" spc="-20" noProof="0" dirty="0">
                <a:solidFill>
                  <a:schemeClr val="bg1"/>
                </a:solidFill>
              </a:rPr>
              <a:t>2027</a:t>
            </a:r>
          </a:p>
        </p:txBody>
      </p:sp>
      <p:pic>
        <p:nvPicPr>
          <p:cNvPr id="9" name="Imagen 8">
            <a:extLst>
              <a:ext uri="{FF2B5EF4-FFF2-40B4-BE49-F238E27FC236}">
                <a16:creationId xmlns:a16="http://schemas.microsoft.com/office/drawing/2014/main" id="{84D6ACD2-AB9F-5099-5A70-41334F28BEA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1246249"/>
            <a:ext cx="4649322" cy="3486992"/>
          </a:xfrm>
          <a:prstGeom prst="rect">
            <a:avLst/>
          </a:prstGeom>
          <a:noFill/>
          <a:ln>
            <a:noFill/>
          </a:ln>
        </p:spPr>
      </p:pic>
      <p:pic>
        <p:nvPicPr>
          <p:cNvPr id="10" name="Imagen 9">
            <a:extLst>
              <a:ext uri="{FF2B5EF4-FFF2-40B4-BE49-F238E27FC236}">
                <a16:creationId xmlns:a16="http://schemas.microsoft.com/office/drawing/2014/main" id="{4F888587-E215-DACF-2D1F-D2DF52673F6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1198700"/>
            <a:ext cx="4736242" cy="3552564"/>
          </a:xfrm>
          <a:prstGeom prst="rect">
            <a:avLst/>
          </a:prstGeom>
          <a:noFill/>
          <a:ln>
            <a:noFill/>
          </a:ln>
        </p:spPr>
      </p:pic>
      <p:pic>
        <p:nvPicPr>
          <p:cNvPr id="7" name="Google Shape;266;p36">
            <a:extLst>
              <a:ext uri="{FF2B5EF4-FFF2-40B4-BE49-F238E27FC236}">
                <a16:creationId xmlns:a16="http://schemas.microsoft.com/office/drawing/2014/main" id="{31D59E58-239A-A2D3-A759-6B1B24EACC58}"/>
              </a:ext>
            </a:extLst>
          </p:cNvPr>
          <p:cNvPicPr preferRelativeResize="0"/>
          <p:nvPr/>
        </p:nvPicPr>
        <p:blipFill rotWithShape="1">
          <a:blip r:embed="rId4">
            <a:alphaModFix/>
          </a:blip>
          <a:srcRect/>
          <a:stretch/>
        </p:blipFill>
        <p:spPr>
          <a:xfrm>
            <a:off x="605789" y="285807"/>
            <a:ext cx="2185035" cy="76476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157;g1f0a52106bc_0_1">
            <a:extLst>
              <a:ext uri="{FF2B5EF4-FFF2-40B4-BE49-F238E27FC236}">
                <a16:creationId xmlns:a16="http://schemas.microsoft.com/office/drawing/2014/main" id="{75AA440A-A7C9-4046-3C89-78B1AA5ACB33}"/>
              </a:ext>
            </a:extLst>
          </p:cNvPr>
          <p:cNvSpPr txBox="1"/>
          <p:nvPr/>
        </p:nvSpPr>
        <p:spPr>
          <a:xfrm>
            <a:off x="3347933" y="6429895"/>
            <a:ext cx="5483700" cy="3291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lt1"/>
              </a:buClr>
              <a:buSzPts val="1600"/>
              <a:buFont typeface="Arial"/>
              <a:buNone/>
            </a:pPr>
            <a:r>
              <a:rPr lang="es-CO" sz="1600" b="1" i="0" u="none" strike="noStrike" cap="none" noProof="0" dirty="0">
                <a:solidFill>
                  <a:schemeClr val="lt1"/>
                </a:solidFill>
                <a:latin typeface="Arial"/>
                <a:ea typeface="Arial"/>
                <a:cs typeface="Arial"/>
                <a:sym typeface="Arial"/>
              </a:rPr>
              <a:t>ALCALDE CAMPO ELIAS PRADA ORTIZ 2024 - 2027</a:t>
            </a:r>
          </a:p>
        </p:txBody>
      </p:sp>
      <p:sp>
        <p:nvSpPr>
          <p:cNvPr id="11" name="Google Shape;156;g1f0a52106bc_0_1">
            <a:extLst>
              <a:ext uri="{FF2B5EF4-FFF2-40B4-BE49-F238E27FC236}">
                <a16:creationId xmlns:a16="http://schemas.microsoft.com/office/drawing/2014/main" id="{8E901683-5A0B-306A-8FCA-21162B9C8911}"/>
              </a:ext>
            </a:extLst>
          </p:cNvPr>
          <p:cNvSpPr txBox="1"/>
          <p:nvPr/>
        </p:nvSpPr>
        <p:spPr>
          <a:xfrm>
            <a:off x="5608320" y="490438"/>
            <a:ext cx="5760600" cy="3555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FF0000"/>
              </a:buClr>
              <a:buSzPts val="1600"/>
              <a:buFont typeface="Arial"/>
              <a:buNone/>
            </a:pPr>
            <a:r>
              <a:rPr lang="es-CO" sz="1600" b="1" i="0" u="none" strike="noStrike" cap="none" noProof="0" dirty="0">
                <a:solidFill>
                  <a:srgbClr val="FF0000"/>
                </a:solidFill>
                <a:latin typeface="Arial"/>
                <a:ea typeface="Arial"/>
                <a:cs typeface="Arial"/>
                <a:sym typeface="Arial"/>
              </a:rPr>
              <a:t>ALCALDÍA MUNICIPAL DE RICAURTE – CUNDINAMARCA</a:t>
            </a:r>
          </a:p>
        </p:txBody>
      </p:sp>
      <p:pic>
        <p:nvPicPr>
          <p:cNvPr id="5" name="Google Shape;266;p36">
            <a:extLst>
              <a:ext uri="{FF2B5EF4-FFF2-40B4-BE49-F238E27FC236}">
                <a16:creationId xmlns:a16="http://schemas.microsoft.com/office/drawing/2014/main" id="{676E611F-8A6D-42A7-B6FE-194B075A7250}"/>
              </a:ext>
            </a:extLst>
          </p:cNvPr>
          <p:cNvPicPr preferRelativeResize="0"/>
          <p:nvPr/>
        </p:nvPicPr>
        <p:blipFill rotWithShape="1">
          <a:blip r:embed="rId2">
            <a:alphaModFix/>
          </a:blip>
          <a:srcRect/>
          <a:stretch/>
        </p:blipFill>
        <p:spPr>
          <a:xfrm>
            <a:off x="701039" y="178977"/>
            <a:ext cx="2185035" cy="764762"/>
          </a:xfrm>
          <a:prstGeom prst="rect">
            <a:avLst/>
          </a:prstGeom>
          <a:noFill/>
          <a:ln>
            <a:noFill/>
          </a:ln>
        </p:spPr>
      </p:pic>
      <p:sp>
        <p:nvSpPr>
          <p:cNvPr id="2" name="Rectángulo 1">
            <a:extLst>
              <a:ext uri="{FF2B5EF4-FFF2-40B4-BE49-F238E27FC236}">
                <a16:creationId xmlns:a16="http://schemas.microsoft.com/office/drawing/2014/main" id="{38FD5DCA-A795-4D87-8B88-561149A2131C}"/>
              </a:ext>
            </a:extLst>
          </p:cNvPr>
          <p:cNvSpPr/>
          <p:nvPr/>
        </p:nvSpPr>
        <p:spPr>
          <a:xfrm>
            <a:off x="361950" y="1148502"/>
            <a:ext cx="11458568" cy="430887"/>
          </a:xfrm>
          <a:prstGeom prst="rect">
            <a:avLst/>
          </a:prstGeom>
        </p:spPr>
        <p:txBody>
          <a:bodyPr wrap="square">
            <a:spAutoFit/>
          </a:bodyPr>
          <a:lstStyle/>
          <a:p>
            <a:pPr algn="just"/>
            <a:r>
              <a:rPr lang="es-CO" sz="2200" b="1" noProof="0" dirty="0"/>
              <a:t>IMPLEMENTACIÓN DEL PLAN  DE EDUCACION AMBIENTAL MUNICIPAL PEAM</a:t>
            </a:r>
          </a:p>
        </p:txBody>
      </p:sp>
      <p:pic>
        <p:nvPicPr>
          <p:cNvPr id="4" name="Imagen 3">
            <a:extLst>
              <a:ext uri="{FF2B5EF4-FFF2-40B4-BE49-F238E27FC236}">
                <a16:creationId xmlns:a16="http://schemas.microsoft.com/office/drawing/2014/main" id="{B1B6E661-FE2A-75FA-F32F-C71933E69478}"/>
              </a:ext>
            </a:extLst>
          </p:cNvPr>
          <p:cNvPicPr>
            <a:picLocks noChangeAspect="1"/>
          </p:cNvPicPr>
          <p:nvPr/>
        </p:nvPicPr>
        <p:blipFill>
          <a:blip r:embed="rId3"/>
          <a:stretch>
            <a:fillRect/>
          </a:stretch>
        </p:blipFill>
        <p:spPr>
          <a:xfrm>
            <a:off x="2189458" y="1725360"/>
            <a:ext cx="7813083" cy="4704535"/>
          </a:xfrm>
          <a:prstGeom prst="rect">
            <a:avLst/>
          </a:prstGeom>
        </p:spPr>
      </p:pic>
    </p:spTree>
    <p:extLst>
      <p:ext uri="{BB962C8B-B14F-4D97-AF65-F5344CB8AC3E}">
        <p14:creationId xmlns:p14="http://schemas.microsoft.com/office/powerpoint/2010/main" val="5957847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807F9-2F7E-61D4-8187-295F480F6A25}"/>
            </a:ext>
          </a:extLst>
        </p:cNvPr>
        <p:cNvGrpSpPr/>
        <p:nvPr/>
      </p:nvGrpSpPr>
      <p:grpSpPr>
        <a:xfrm>
          <a:off x="0" y="0"/>
          <a:ext cx="0" cy="0"/>
          <a:chOff x="0" y="0"/>
          <a:chExt cx="0" cy="0"/>
        </a:xfrm>
      </p:grpSpPr>
      <p:sp>
        <p:nvSpPr>
          <p:cNvPr id="10" name="Google Shape;157;g1f0a52106bc_0_1">
            <a:extLst>
              <a:ext uri="{FF2B5EF4-FFF2-40B4-BE49-F238E27FC236}">
                <a16:creationId xmlns:a16="http://schemas.microsoft.com/office/drawing/2014/main" id="{610F879C-DB0F-A3D0-DDC5-0DF365157C64}"/>
              </a:ext>
            </a:extLst>
          </p:cNvPr>
          <p:cNvSpPr txBox="1"/>
          <p:nvPr/>
        </p:nvSpPr>
        <p:spPr>
          <a:xfrm>
            <a:off x="3347933" y="6429895"/>
            <a:ext cx="5483700" cy="3291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lt1"/>
              </a:buClr>
              <a:buSzPts val="1600"/>
              <a:buFont typeface="Arial"/>
              <a:buNone/>
            </a:pPr>
            <a:r>
              <a:rPr lang="es-CO" sz="1600" b="1" i="0" u="none" strike="noStrike" cap="none" noProof="0" dirty="0">
                <a:solidFill>
                  <a:schemeClr val="lt1"/>
                </a:solidFill>
                <a:latin typeface="Arial"/>
                <a:ea typeface="Arial"/>
                <a:cs typeface="Arial"/>
                <a:sym typeface="Arial"/>
              </a:rPr>
              <a:t>ALCALDE CAMPO ELIAS PRADA ORTIZ 2024 - 2027</a:t>
            </a:r>
          </a:p>
        </p:txBody>
      </p:sp>
      <p:sp>
        <p:nvSpPr>
          <p:cNvPr id="11" name="Google Shape;156;g1f0a52106bc_0_1">
            <a:extLst>
              <a:ext uri="{FF2B5EF4-FFF2-40B4-BE49-F238E27FC236}">
                <a16:creationId xmlns:a16="http://schemas.microsoft.com/office/drawing/2014/main" id="{87341377-E989-7E8F-7D92-B32917A45069}"/>
              </a:ext>
            </a:extLst>
          </p:cNvPr>
          <p:cNvSpPr txBox="1"/>
          <p:nvPr/>
        </p:nvSpPr>
        <p:spPr>
          <a:xfrm>
            <a:off x="5608320" y="490438"/>
            <a:ext cx="5760600" cy="3555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FF0000"/>
              </a:buClr>
              <a:buSzPts val="1600"/>
              <a:buFont typeface="Arial"/>
              <a:buNone/>
            </a:pPr>
            <a:r>
              <a:rPr lang="es-CO" sz="1600" b="1" i="0" u="none" strike="noStrike" cap="none" noProof="0" dirty="0">
                <a:solidFill>
                  <a:srgbClr val="FF0000"/>
                </a:solidFill>
                <a:latin typeface="Arial"/>
                <a:ea typeface="Arial"/>
                <a:cs typeface="Arial"/>
                <a:sym typeface="Arial"/>
              </a:rPr>
              <a:t>ALCALDÍA MUNICIPAL DE RICAURTE – CUNDINAMARCA</a:t>
            </a:r>
          </a:p>
        </p:txBody>
      </p:sp>
      <p:pic>
        <p:nvPicPr>
          <p:cNvPr id="5" name="Google Shape;266;p36">
            <a:extLst>
              <a:ext uri="{FF2B5EF4-FFF2-40B4-BE49-F238E27FC236}">
                <a16:creationId xmlns:a16="http://schemas.microsoft.com/office/drawing/2014/main" id="{04C97BD5-E723-F154-5D46-EF57137C505F}"/>
              </a:ext>
            </a:extLst>
          </p:cNvPr>
          <p:cNvPicPr preferRelativeResize="0"/>
          <p:nvPr/>
        </p:nvPicPr>
        <p:blipFill rotWithShape="1">
          <a:blip r:embed="rId2">
            <a:alphaModFix/>
          </a:blip>
          <a:srcRect/>
          <a:stretch/>
        </p:blipFill>
        <p:spPr>
          <a:xfrm>
            <a:off x="605789" y="285807"/>
            <a:ext cx="2185035" cy="764762"/>
          </a:xfrm>
          <a:prstGeom prst="rect">
            <a:avLst/>
          </a:prstGeom>
          <a:noFill/>
          <a:ln>
            <a:noFill/>
          </a:ln>
        </p:spPr>
      </p:pic>
      <p:sp>
        <p:nvSpPr>
          <p:cNvPr id="20" name="CuadroTexto 19">
            <a:extLst>
              <a:ext uri="{FF2B5EF4-FFF2-40B4-BE49-F238E27FC236}">
                <a16:creationId xmlns:a16="http://schemas.microsoft.com/office/drawing/2014/main" id="{CE5D8960-1634-6F6C-7978-76DACA9854CE}"/>
              </a:ext>
            </a:extLst>
          </p:cNvPr>
          <p:cNvSpPr txBox="1"/>
          <p:nvPr/>
        </p:nvSpPr>
        <p:spPr>
          <a:xfrm>
            <a:off x="1033779" y="2297402"/>
            <a:ext cx="9777096" cy="1015663"/>
          </a:xfrm>
          <a:prstGeom prst="rect">
            <a:avLst/>
          </a:prstGeom>
          <a:noFill/>
        </p:spPr>
        <p:txBody>
          <a:bodyPr wrap="square">
            <a:spAutoFit/>
          </a:bodyPr>
          <a:lstStyle/>
          <a:p>
            <a:pPr algn="just"/>
            <a:r>
              <a:rPr lang="es-CO" sz="2000" b="1" noProof="0" dirty="0"/>
              <a:t>Realizar la coordinación y apoyo a cuatro  (4) jornadas de recolección de residuos especiales de gran tamaño en barrios y veredas del municipio de Ricaurte, como actividad de sensibilización, cada año.</a:t>
            </a:r>
          </a:p>
        </p:txBody>
      </p:sp>
    </p:spTree>
    <p:extLst>
      <p:ext uri="{BB962C8B-B14F-4D97-AF65-F5344CB8AC3E}">
        <p14:creationId xmlns:p14="http://schemas.microsoft.com/office/powerpoint/2010/main" val="11099988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042776-8BB8-02D2-9693-EED12DE16EAF}"/>
            </a:ext>
          </a:extLst>
        </p:cNvPr>
        <p:cNvGrpSpPr/>
        <p:nvPr/>
      </p:nvGrpSpPr>
      <p:grpSpPr>
        <a:xfrm>
          <a:off x="0" y="0"/>
          <a:ext cx="0" cy="0"/>
          <a:chOff x="0" y="0"/>
          <a:chExt cx="0" cy="0"/>
        </a:xfrm>
      </p:grpSpPr>
      <p:sp>
        <p:nvSpPr>
          <p:cNvPr id="10" name="Google Shape;157;g1f0a52106bc_0_1">
            <a:extLst>
              <a:ext uri="{FF2B5EF4-FFF2-40B4-BE49-F238E27FC236}">
                <a16:creationId xmlns:a16="http://schemas.microsoft.com/office/drawing/2014/main" id="{0C10A9ED-8B9D-4032-BE84-27C258C649E1}"/>
              </a:ext>
            </a:extLst>
          </p:cNvPr>
          <p:cNvSpPr txBox="1"/>
          <p:nvPr/>
        </p:nvSpPr>
        <p:spPr>
          <a:xfrm>
            <a:off x="3347933" y="6429895"/>
            <a:ext cx="5483700" cy="3291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lt1"/>
              </a:buClr>
              <a:buSzPts val="1600"/>
              <a:buFont typeface="Arial"/>
              <a:buNone/>
            </a:pPr>
            <a:r>
              <a:rPr lang="es-CO" sz="1600" b="1" i="0" u="none" strike="noStrike" cap="none" noProof="0" dirty="0">
                <a:solidFill>
                  <a:schemeClr val="lt1"/>
                </a:solidFill>
                <a:latin typeface="Arial"/>
                <a:ea typeface="Arial"/>
                <a:cs typeface="Arial"/>
                <a:sym typeface="Arial"/>
              </a:rPr>
              <a:t>ALCALDE CAMPO ELIAS PRADA ORTIZ 2024 - 2027</a:t>
            </a:r>
          </a:p>
        </p:txBody>
      </p:sp>
      <p:sp>
        <p:nvSpPr>
          <p:cNvPr id="11" name="Google Shape;156;g1f0a52106bc_0_1">
            <a:extLst>
              <a:ext uri="{FF2B5EF4-FFF2-40B4-BE49-F238E27FC236}">
                <a16:creationId xmlns:a16="http://schemas.microsoft.com/office/drawing/2014/main" id="{93F43232-875E-D4B2-16B0-9A17CBFDA3B2}"/>
              </a:ext>
            </a:extLst>
          </p:cNvPr>
          <p:cNvSpPr txBox="1"/>
          <p:nvPr/>
        </p:nvSpPr>
        <p:spPr>
          <a:xfrm>
            <a:off x="5608320" y="490438"/>
            <a:ext cx="5760600" cy="3555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FF0000"/>
              </a:buClr>
              <a:buSzPts val="1600"/>
              <a:buFont typeface="Arial"/>
              <a:buNone/>
            </a:pPr>
            <a:r>
              <a:rPr lang="es-CO" sz="1600" b="1" i="0" u="none" strike="noStrike" cap="none" noProof="0" dirty="0">
                <a:solidFill>
                  <a:srgbClr val="FF0000"/>
                </a:solidFill>
                <a:latin typeface="Arial"/>
                <a:ea typeface="Arial"/>
                <a:cs typeface="Arial"/>
                <a:sym typeface="Arial"/>
              </a:rPr>
              <a:t>ALCALDÍA MUNICIPAL DE RICAURTE – CUNDINAMARCA</a:t>
            </a:r>
          </a:p>
        </p:txBody>
      </p:sp>
      <p:pic>
        <p:nvPicPr>
          <p:cNvPr id="5" name="Google Shape;266;p36">
            <a:extLst>
              <a:ext uri="{FF2B5EF4-FFF2-40B4-BE49-F238E27FC236}">
                <a16:creationId xmlns:a16="http://schemas.microsoft.com/office/drawing/2014/main" id="{E51138E6-4698-E5A7-694C-DDD0BD5AA6D6}"/>
              </a:ext>
            </a:extLst>
          </p:cNvPr>
          <p:cNvPicPr preferRelativeResize="0"/>
          <p:nvPr/>
        </p:nvPicPr>
        <p:blipFill rotWithShape="1">
          <a:blip r:embed="rId2">
            <a:alphaModFix/>
          </a:blip>
          <a:srcRect/>
          <a:stretch/>
        </p:blipFill>
        <p:spPr>
          <a:xfrm>
            <a:off x="605789" y="285807"/>
            <a:ext cx="2185035" cy="764762"/>
          </a:xfrm>
          <a:prstGeom prst="rect">
            <a:avLst/>
          </a:prstGeom>
          <a:noFill/>
          <a:ln>
            <a:noFill/>
          </a:ln>
        </p:spPr>
      </p:pic>
      <p:sp>
        <p:nvSpPr>
          <p:cNvPr id="3" name="CuadroTexto 2">
            <a:extLst>
              <a:ext uri="{FF2B5EF4-FFF2-40B4-BE49-F238E27FC236}">
                <a16:creationId xmlns:a16="http://schemas.microsoft.com/office/drawing/2014/main" id="{4C63F991-CED2-E6C7-8411-170EC4A89C6A}"/>
              </a:ext>
            </a:extLst>
          </p:cNvPr>
          <p:cNvSpPr txBox="1"/>
          <p:nvPr/>
        </p:nvSpPr>
        <p:spPr>
          <a:xfrm>
            <a:off x="942974" y="944293"/>
            <a:ext cx="10086975" cy="3554563"/>
          </a:xfrm>
          <a:prstGeom prst="rect">
            <a:avLst/>
          </a:prstGeom>
          <a:noFill/>
        </p:spPr>
        <p:txBody>
          <a:bodyPr wrap="square">
            <a:spAutoFit/>
          </a:bodyPr>
          <a:lstStyle/>
          <a:p>
            <a:pPr algn="just">
              <a:lnSpc>
                <a:spcPct val="107000"/>
              </a:lnSpc>
              <a:spcAft>
                <a:spcPts val="800"/>
              </a:spcAft>
              <a:buNone/>
            </a:pPr>
            <a:r>
              <a:rPr lang="es-CO"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Se han realizado las siguientes jornadas de recolección de residuos especiales de gran tamaño en veredas y barrios del municipio de Ricaurte durante el año 2025 (a julio) en coordinación con la Dirección de Servicios Públicos y la empresa de aseo Ser Ambiental SA ESP, donde se dispuso en el relleno sanitario </a:t>
            </a:r>
            <a:r>
              <a:rPr lang="es-CO" sz="2000" dirty="0">
                <a:latin typeface="Arial" panose="020B0604020202020204" pitchFamily="34" charset="0"/>
                <a:ea typeface="Calibri" panose="020F0502020204030204" pitchFamily="34" charset="0"/>
                <a:cs typeface="Times New Roman" panose="02020603050405020304" pitchFamily="18" charset="0"/>
              </a:rPr>
              <a:t>7</a:t>
            </a:r>
            <a:r>
              <a:rPr lang="es-CO"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 toneladas:</a:t>
            </a:r>
            <a:endParaRPr lang="es-CO"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buNone/>
            </a:pPr>
            <a:r>
              <a:rPr lang="es-CO"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s-CO"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buNone/>
            </a:pPr>
            <a:r>
              <a:rPr lang="es-CO"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  Veredas La Virginia, El Paso y sector San Martín, el día 29 abril de 2025.</a:t>
            </a:r>
            <a:endParaRPr lang="es-CO" sz="20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gn="just">
              <a:lnSpc>
                <a:spcPct val="107000"/>
              </a:lnSpc>
              <a:spcAft>
                <a:spcPts val="800"/>
              </a:spcAft>
              <a:buAutoNum type="arabicPeriod" startAt="2"/>
            </a:pPr>
            <a:r>
              <a:rPr lang="es-CO"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Barrios Isla del sol, Zona Centro, barrio el Pesebre, el día 14 de mayo de 2025.</a:t>
            </a:r>
          </a:p>
          <a:p>
            <a:pPr marL="457200" indent="-457200" algn="just">
              <a:lnSpc>
                <a:spcPct val="107000"/>
              </a:lnSpc>
              <a:spcAft>
                <a:spcPts val="800"/>
              </a:spcAft>
              <a:buAutoNum type="arabicPeriod" startAt="2"/>
            </a:pPr>
            <a:r>
              <a:rPr lang="es-CO" sz="2000" dirty="0">
                <a:latin typeface="Arial" panose="020B0604020202020204" pitchFamily="34" charset="0"/>
                <a:ea typeface="Calibri" panose="020F0502020204030204" pitchFamily="34" charset="0"/>
                <a:cs typeface="Times New Roman" panose="02020603050405020304" pitchFamily="18" charset="0"/>
              </a:rPr>
              <a:t>Vereda Limoncitos, 4 de julio de 2025</a:t>
            </a:r>
          </a:p>
          <a:p>
            <a:pPr marL="457200" indent="-457200" algn="just">
              <a:lnSpc>
                <a:spcPct val="107000"/>
              </a:lnSpc>
              <a:spcAft>
                <a:spcPts val="800"/>
              </a:spcAft>
              <a:buAutoNum type="arabicPeriod" startAt="2"/>
            </a:pPr>
            <a:r>
              <a:rPr lang="es-CO" sz="2000" dirty="0">
                <a:latin typeface="Arial" panose="020B0604020202020204" pitchFamily="34" charset="0"/>
                <a:ea typeface="Calibri" panose="020F0502020204030204" pitchFamily="34" charset="0"/>
                <a:cs typeface="Times New Roman" panose="02020603050405020304" pitchFamily="18" charset="0"/>
              </a:rPr>
              <a:t>Barrio Pesebre, el día 10 de julio de 2025</a:t>
            </a:r>
            <a:endParaRPr lang="es-CO"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428209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82A9F6-26F8-E67B-A3CC-21B86AA8CBB7}"/>
            </a:ext>
          </a:extLst>
        </p:cNvPr>
        <p:cNvGrpSpPr/>
        <p:nvPr/>
      </p:nvGrpSpPr>
      <p:grpSpPr>
        <a:xfrm>
          <a:off x="0" y="0"/>
          <a:ext cx="0" cy="0"/>
          <a:chOff x="0" y="0"/>
          <a:chExt cx="0" cy="0"/>
        </a:xfrm>
      </p:grpSpPr>
      <p:sp>
        <p:nvSpPr>
          <p:cNvPr id="10" name="Google Shape;157;g1f0a52106bc_0_1">
            <a:extLst>
              <a:ext uri="{FF2B5EF4-FFF2-40B4-BE49-F238E27FC236}">
                <a16:creationId xmlns:a16="http://schemas.microsoft.com/office/drawing/2014/main" id="{8DF87FC5-5A67-066C-02F5-4004EAE3E881}"/>
              </a:ext>
            </a:extLst>
          </p:cNvPr>
          <p:cNvSpPr txBox="1"/>
          <p:nvPr/>
        </p:nvSpPr>
        <p:spPr>
          <a:xfrm>
            <a:off x="3347933" y="6429895"/>
            <a:ext cx="5483700" cy="3291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lt1"/>
              </a:buClr>
              <a:buSzPts val="1600"/>
              <a:buFont typeface="Arial"/>
              <a:buNone/>
            </a:pPr>
            <a:r>
              <a:rPr lang="es-CO" sz="1600" b="1" i="0" u="none" strike="noStrike" cap="none" noProof="0" dirty="0">
                <a:solidFill>
                  <a:schemeClr val="lt1"/>
                </a:solidFill>
                <a:latin typeface="Arial"/>
                <a:ea typeface="Arial"/>
                <a:cs typeface="Arial"/>
                <a:sym typeface="Arial"/>
              </a:rPr>
              <a:t>ALCALDE CAMPO ELIAS PRADA ORTIZ 2024 - 2027</a:t>
            </a:r>
          </a:p>
        </p:txBody>
      </p:sp>
      <p:sp>
        <p:nvSpPr>
          <p:cNvPr id="11" name="Google Shape;156;g1f0a52106bc_0_1">
            <a:extLst>
              <a:ext uri="{FF2B5EF4-FFF2-40B4-BE49-F238E27FC236}">
                <a16:creationId xmlns:a16="http://schemas.microsoft.com/office/drawing/2014/main" id="{18AF0140-D0BD-550F-E202-5DC432F64EC6}"/>
              </a:ext>
            </a:extLst>
          </p:cNvPr>
          <p:cNvSpPr txBox="1"/>
          <p:nvPr/>
        </p:nvSpPr>
        <p:spPr>
          <a:xfrm>
            <a:off x="5608320" y="490438"/>
            <a:ext cx="5760600" cy="3555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FF0000"/>
              </a:buClr>
              <a:buSzPts val="1600"/>
              <a:buFont typeface="Arial"/>
              <a:buNone/>
            </a:pPr>
            <a:r>
              <a:rPr lang="es-CO" sz="1600" b="1" i="0" u="none" strike="noStrike" cap="none" noProof="0" dirty="0">
                <a:solidFill>
                  <a:srgbClr val="FF0000"/>
                </a:solidFill>
                <a:latin typeface="Arial"/>
                <a:ea typeface="Arial"/>
                <a:cs typeface="Arial"/>
                <a:sym typeface="Arial"/>
              </a:rPr>
              <a:t>ALCALDÍA MUNICIPAL DE RICAURTE – CUNDINAMARCA</a:t>
            </a:r>
          </a:p>
        </p:txBody>
      </p:sp>
      <p:pic>
        <p:nvPicPr>
          <p:cNvPr id="5" name="Google Shape;266;p36">
            <a:extLst>
              <a:ext uri="{FF2B5EF4-FFF2-40B4-BE49-F238E27FC236}">
                <a16:creationId xmlns:a16="http://schemas.microsoft.com/office/drawing/2014/main" id="{2DC905F0-05B8-ACAB-1D8D-67B7E954CDFF}"/>
              </a:ext>
            </a:extLst>
          </p:cNvPr>
          <p:cNvPicPr preferRelativeResize="0"/>
          <p:nvPr/>
        </p:nvPicPr>
        <p:blipFill rotWithShape="1">
          <a:blip r:embed="rId2">
            <a:alphaModFix/>
          </a:blip>
          <a:srcRect/>
          <a:stretch/>
        </p:blipFill>
        <p:spPr>
          <a:xfrm>
            <a:off x="605789" y="285807"/>
            <a:ext cx="2185035" cy="764762"/>
          </a:xfrm>
          <a:prstGeom prst="rect">
            <a:avLst/>
          </a:prstGeom>
          <a:noFill/>
          <a:ln>
            <a:noFill/>
          </a:ln>
        </p:spPr>
      </p:pic>
      <p:pic>
        <p:nvPicPr>
          <p:cNvPr id="6" name="Imagen 5">
            <a:extLst>
              <a:ext uri="{FF2B5EF4-FFF2-40B4-BE49-F238E27FC236}">
                <a16:creationId xmlns:a16="http://schemas.microsoft.com/office/drawing/2014/main" id="{287E75CB-3A7F-C4DD-77BC-21A10FD1D8D7}"/>
              </a:ext>
            </a:extLst>
          </p:cNvPr>
          <p:cNvPicPr>
            <a:picLocks noChangeAspect="1"/>
          </p:cNvPicPr>
          <p:nvPr/>
        </p:nvPicPr>
        <p:blipFill>
          <a:blip r:embed="rId3"/>
          <a:stretch>
            <a:fillRect/>
          </a:stretch>
        </p:blipFill>
        <p:spPr>
          <a:xfrm>
            <a:off x="1389238" y="1050568"/>
            <a:ext cx="1891309" cy="2521745"/>
          </a:xfrm>
          <a:prstGeom prst="rect">
            <a:avLst/>
          </a:prstGeom>
        </p:spPr>
      </p:pic>
      <p:pic>
        <p:nvPicPr>
          <p:cNvPr id="8" name="Imagen 7">
            <a:extLst>
              <a:ext uri="{FF2B5EF4-FFF2-40B4-BE49-F238E27FC236}">
                <a16:creationId xmlns:a16="http://schemas.microsoft.com/office/drawing/2014/main" id="{3640F93F-E2CA-D6D8-9062-6FBC6F4F3B3A}"/>
              </a:ext>
            </a:extLst>
          </p:cNvPr>
          <p:cNvPicPr>
            <a:picLocks noChangeAspect="1"/>
          </p:cNvPicPr>
          <p:nvPr/>
        </p:nvPicPr>
        <p:blipFill>
          <a:blip r:embed="rId4"/>
          <a:stretch>
            <a:fillRect/>
          </a:stretch>
        </p:blipFill>
        <p:spPr>
          <a:xfrm>
            <a:off x="4171949" y="1050568"/>
            <a:ext cx="3362327" cy="2521745"/>
          </a:xfrm>
          <a:prstGeom prst="rect">
            <a:avLst/>
          </a:prstGeom>
        </p:spPr>
      </p:pic>
      <p:pic>
        <p:nvPicPr>
          <p:cNvPr id="9" name="Imagen 8">
            <a:extLst>
              <a:ext uri="{FF2B5EF4-FFF2-40B4-BE49-F238E27FC236}">
                <a16:creationId xmlns:a16="http://schemas.microsoft.com/office/drawing/2014/main" id="{9AE63553-DEE7-2CDD-F17B-39AF539BEEB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10358" y="3832483"/>
            <a:ext cx="3321275" cy="2491163"/>
          </a:xfrm>
          <a:prstGeom prst="rect">
            <a:avLst/>
          </a:prstGeom>
          <a:noFill/>
          <a:ln>
            <a:noFill/>
          </a:ln>
        </p:spPr>
      </p:pic>
      <p:pic>
        <p:nvPicPr>
          <p:cNvPr id="12" name="Imagen 11">
            <a:extLst>
              <a:ext uri="{FF2B5EF4-FFF2-40B4-BE49-F238E27FC236}">
                <a16:creationId xmlns:a16="http://schemas.microsoft.com/office/drawing/2014/main" id="{AC875233-36A6-8D76-453A-D02F8D963D2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75465" y="3832483"/>
            <a:ext cx="1867959" cy="2491163"/>
          </a:xfrm>
          <a:prstGeom prst="rect">
            <a:avLst/>
          </a:prstGeom>
          <a:noFill/>
          <a:ln>
            <a:noFill/>
          </a:ln>
        </p:spPr>
      </p:pic>
      <p:pic>
        <p:nvPicPr>
          <p:cNvPr id="13" name="Imagen 12">
            <a:extLst>
              <a:ext uri="{FF2B5EF4-FFF2-40B4-BE49-F238E27FC236}">
                <a16:creationId xmlns:a16="http://schemas.microsoft.com/office/drawing/2014/main" id="{BE4A51C6-7166-8DE6-8D3F-6C8426E07633}"/>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25679" y="1041383"/>
            <a:ext cx="1993084" cy="2491164"/>
          </a:xfrm>
          <a:prstGeom prst="rect">
            <a:avLst/>
          </a:prstGeom>
          <a:noFill/>
          <a:ln>
            <a:noFill/>
          </a:ln>
        </p:spPr>
      </p:pic>
    </p:spTree>
    <p:extLst>
      <p:ext uri="{BB962C8B-B14F-4D97-AF65-F5344CB8AC3E}">
        <p14:creationId xmlns:p14="http://schemas.microsoft.com/office/powerpoint/2010/main" val="8658531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3"/>
        <p:cNvGrpSpPr/>
        <p:nvPr/>
      </p:nvGrpSpPr>
      <p:grpSpPr>
        <a:xfrm>
          <a:off x="0" y="0"/>
          <a:ext cx="0" cy="0"/>
          <a:chOff x="0" y="0"/>
          <a:chExt cx="0" cy="0"/>
        </a:xfrm>
      </p:grpSpPr>
      <p:sp>
        <p:nvSpPr>
          <p:cNvPr id="334" name="Google Shape;334;p10"/>
          <p:cNvSpPr txBox="1">
            <a:spLocks noGrp="1"/>
          </p:cNvSpPr>
          <p:nvPr>
            <p:ph type="ctrTitle"/>
          </p:nvPr>
        </p:nvSpPr>
        <p:spPr>
          <a:xfrm>
            <a:off x="2579650" y="2565919"/>
            <a:ext cx="6249499" cy="1187769"/>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8800"/>
              <a:buFont typeface="Arial"/>
              <a:buNone/>
            </a:pPr>
            <a:r>
              <a:rPr lang="es-CO" sz="8800" b="1" noProof="0" dirty="0">
                <a:solidFill>
                  <a:schemeClr val="lt1"/>
                </a:solidFill>
                <a:latin typeface="Arial"/>
                <a:ea typeface="Arial"/>
                <a:cs typeface="Arial"/>
                <a:sym typeface="Arial"/>
              </a:rPr>
              <a:t>¡GRACIAS!</a:t>
            </a:r>
          </a:p>
        </p:txBody>
      </p:sp>
      <p:sp>
        <p:nvSpPr>
          <p:cNvPr id="336" name="Google Shape;336;p10"/>
          <p:cNvSpPr txBox="1"/>
          <p:nvPr/>
        </p:nvSpPr>
        <p:spPr>
          <a:xfrm>
            <a:off x="3401273" y="6442378"/>
            <a:ext cx="5407447" cy="334158"/>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FF0000"/>
              </a:buClr>
              <a:buSzPts val="1600"/>
              <a:buFont typeface="Arial"/>
              <a:buNone/>
            </a:pPr>
            <a:r>
              <a:rPr lang="es-CO" sz="1600" b="1" i="0" u="none" strike="noStrike" cap="none" noProof="0" dirty="0">
                <a:solidFill>
                  <a:srgbClr val="FF0000"/>
                </a:solidFill>
                <a:latin typeface="Arial"/>
                <a:ea typeface="Arial"/>
                <a:cs typeface="Arial"/>
                <a:sym typeface="Arial"/>
              </a:rPr>
              <a:t>ALCALDE CAMPO ELIAS PRADA ORTIZ 2024 - 2027</a:t>
            </a:r>
          </a:p>
        </p:txBody>
      </p:sp>
      <p:sp>
        <p:nvSpPr>
          <p:cNvPr id="337" name="Google Shape;337;p10"/>
          <p:cNvSpPr txBox="1"/>
          <p:nvPr/>
        </p:nvSpPr>
        <p:spPr>
          <a:xfrm>
            <a:off x="5669279" y="484277"/>
            <a:ext cx="5699761" cy="399643"/>
          </a:xfrm>
          <a:prstGeom prst="rect">
            <a:avLst/>
          </a:prstGeom>
          <a:noFill/>
          <a:ln>
            <a:noFill/>
          </a:ln>
        </p:spPr>
        <p:txBody>
          <a:bodyPr spcFirstLastPara="1" wrap="square" lIns="91425" tIns="45700" rIns="91425" bIns="45700" anchor="t" anchorCtr="0">
            <a:normAutofit fontScale="92500"/>
          </a:bodyPr>
          <a:lstStyle/>
          <a:p>
            <a:pPr marL="0" marR="0" lvl="0" indent="0" algn="ctr" rtl="0">
              <a:lnSpc>
                <a:spcPct val="90000"/>
              </a:lnSpc>
              <a:spcBef>
                <a:spcPts val="0"/>
              </a:spcBef>
              <a:spcAft>
                <a:spcPts val="0"/>
              </a:spcAft>
              <a:buClr>
                <a:schemeClr val="lt1"/>
              </a:buClr>
              <a:buSzPts val="1600"/>
              <a:buFont typeface="Arial"/>
              <a:buNone/>
            </a:pPr>
            <a:r>
              <a:rPr lang="es-CO" sz="1600" b="1" i="0" u="none" strike="noStrike" cap="none" noProof="0" dirty="0">
                <a:solidFill>
                  <a:schemeClr val="lt1"/>
                </a:solidFill>
                <a:latin typeface="Arial"/>
                <a:ea typeface="Arial"/>
                <a:cs typeface="Arial"/>
                <a:sym typeface="Arial"/>
              </a:rPr>
              <a:t>ALCALDÍA MUNICIPAL DE RICAURTE - CUNDINAMARCA</a:t>
            </a:r>
          </a:p>
        </p:txBody>
      </p:sp>
      <p:sp>
        <p:nvSpPr>
          <p:cNvPr id="338" name="Google Shape;338;p10"/>
          <p:cNvSpPr txBox="1"/>
          <p:nvPr/>
        </p:nvSpPr>
        <p:spPr>
          <a:xfrm>
            <a:off x="2094460" y="4108496"/>
            <a:ext cx="7280271" cy="1284600"/>
          </a:xfrm>
          <a:prstGeom prst="rect">
            <a:avLst/>
          </a:prstGeom>
          <a:noFill/>
          <a:ln>
            <a:noFill/>
          </a:ln>
        </p:spPr>
        <p:txBody>
          <a:bodyPr spcFirstLastPara="1" wrap="square" lIns="91425" tIns="45700" rIns="91425" bIns="45700" anchor="b" anchorCtr="0">
            <a:normAutofit fontScale="97500"/>
          </a:bodyPr>
          <a:lstStyle/>
          <a:p>
            <a:pPr marL="0" marR="0" lvl="0" indent="0" algn="ctr" rtl="0">
              <a:lnSpc>
                <a:spcPct val="100000"/>
              </a:lnSpc>
              <a:spcBef>
                <a:spcPts val="0"/>
              </a:spcBef>
              <a:spcAft>
                <a:spcPts val="0"/>
              </a:spcAft>
              <a:buClr>
                <a:schemeClr val="lt1"/>
              </a:buClr>
              <a:buSzPct val="100000"/>
              <a:buFont typeface="Arial"/>
              <a:buNone/>
            </a:pPr>
            <a:r>
              <a:rPr lang="es-CO" sz="1400" b="0" i="0" u="none" strike="noStrike" cap="none" noProof="0" dirty="0">
                <a:solidFill>
                  <a:schemeClr val="lt1"/>
                </a:solidFill>
                <a:latin typeface="Arial"/>
                <a:ea typeface="Arial"/>
                <a:cs typeface="Arial"/>
                <a:sym typeface="Arial"/>
              </a:rPr>
              <a:t>Teléfono: (601) 836 6778 (601) 836 6711 – Cod. Postal 252410</a:t>
            </a:r>
            <a:endParaRPr lang="es-CO" noProof="0" dirty="0"/>
          </a:p>
          <a:p>
            <a:pPr marL="0" marR="0" lvl="0" indent="0" algn="ctr" rtl="0">
              <a:lnSpc>
                <a:spcPct val="100000"/>
              </a:lnSpc>
              <a:spcBef>
                <a:spcPts val="0"/>
              </a:spcBef>
              <a:spcAft>
                <a:spcPts val="0"/>
              </a:spcAft>
              <a:buClr>
                <a:schemeClr val="lt1"/>
              </a:buClr>
              <a:buSzPct val="100000"/>
              <a:buFont typeface="Arial"/>
              <a:buNone/>
            </a:pPr>
            <a:r>
              <a:rPr lang="es-CO" sz="1400" b="0" i="0" u="none" strike="noStrike" cap="none" noProof="0" dirty="0">
                <a:solidFill>
                  <a:schemeClr val="lt1"/>
                </a:solidFill>
                <a:latin typeface="Arial"/>
                <a:ea typeface="Arial"/>
                <a:cs typeface="Arial"/>
                <a:sym typeface="Arial"/>
              </a:rPr>
              <a:t>Dirección: Carrera 15 No. 6-22 Centro</a:t>
            </a:r>
            <a:endParaRPr lang="es-CO" noProof="0" dirty="0"/>
          </a:p>
          <a:p>
            <a:pPr marL="0" marR="0" lvl="0" indent="0" algn="ctr" rtl="0">
              <a:lnSpc>
                <a:spcPct val="100000"/>
              </a:lnSpc>
              <a:spcBef>
                <a:spcPts val="0"/>
              </a:spcBef>
              <a:spcAft>
                <a:spcPts val="0"/>
              </a:spcAft>
              <a:buClr>
                <a:schemeClr val="lt1"/>
              </a:buClr>
              <a:buSzPct val="100000"/>
              <a:buFont typeface="Arial"/>
              <a:buNone/>
            </a:pPr>
            <a:r>
              <a:rPr lang="es-CO" sz="1400" b="0" i="0" u="none" strike="noStrike" cap="none" noProof="0" dirty="0">
                <a:solidFill>
                  <a:schemeClr val="lt1"/>
                </a:solidFill>
                <a:latin typeface="Arial"/>
                <a:ea typeface="Arial"/>
                <a:cs typeface="Arial"/>
                <a:sym typeface="Arial"/>
              </a:rPr>
              <a:t>www.Ricaurte-Cundinamarca.gov.co </a:t>
            </a:r>
            <a:endParaRPr lang="es-CO" noProof="0" dirty="0"/>
          </a:p>
          <a:p>
            <a:pPr marL="0" marR="0" lvl="0" indent="0" algn="ctr" rtl="0">
              <a:lnSpc>
                <a:spcPct val="100000"/>
              </a:lnSpc>
              <a:spcBef>
                <a:spcPts val="0"/>
              </a:spcBef>
              <a:spcAft>
                <a:spcPts val="0"/>
              </a:spcAft>
              <a:buClr>
                <a:schemeClr val="lt1"/>
              </a:buClr>
              <a:buSzPct val="100000"/>
              <a:buFont typeface="Arial"/>
              <a:buNone/>
            </a:pPr>
            <a:r>
              <a:rPr lang="es-CO" sz="1400" b="0" i="0" u="none" strike="noStrike" cap="none" noProof="0" dirty="0">
                <a:solidFill>
                  <a:schemeClr val="lt1"/>
                </a:solidFill>
                <a:latin typeface="Arial"/>
                <a:ea typeface="Arial"/>
                <a:cs typeface="Arial"/>
                <a:sym typeface="Arial"/>
              </a:rPr>
              <a:t>contactenos@ricaurte-Cundinamarca.gov.co </a:t>
            </a:r>
            <a:endParaRPr lang="es-CO" noProof="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157;g1f0a52106bc_0_1">
            <a:extLst>
              <a:ext uri="{FF2B5EF4-FFF2-40B4-BE49-F238E27FC236}">
                <a16:creationId xmlns:a16="http://schemas.microsoft.com/office/drawing/2014/main" id="{75AA440A-A7C9-4046-3C89-78B1AA5ACB33}"/>
              </a:ext>
            </a:extLst>
          </p:cNvPr>
          <p:cNvSpPr txBox="1"/>
          <p:nvPr/>
        </p:nvSpPr>
        <p:spPr>
          <a:xfrm>
            <a:off x="3347933" y="6429895"/>
            <a:ext cx="5483700" cy="3291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lt1"/>
              </a:buClr>
              <a:buSzPts val="1600"/>
              <a:buFont typeface="Arial"/>
              <a:buNone/>
            </a:pPr>
            <a:r>
              <a:rPr lang="es-CO" sz="1600" b="1" i="0" u="none" strike="noStrike" cap="none" noProof="0" dirty="0">
                <a:solidFill>
                  <a:schemeClr val="lt1"/>
                </a:solidFill>
                <a:latin typeface="Arial"/>
                <a:ea typeface="Arial"/>
                <a:cs typeface="Arial"/>
                <a:sym typeface="Arial"/>
              </a:rPr>
              <a:t>ALCALDE CAMPO ELIAS PRADA ORTIZ 2024 - 2027</a:t>
            </a:r>
          </a:p>
        </p:txBody>
      </p:sp>
      <p:sp>
        <p:nvSpPr>
          <p:cNvPr id="11" name="Google Shape;156;g1f0a52106bc_0_1">
            <a:extLst>
              <a:ext uri="{FF2B5EF4-FFF2-40B4-BE49-F238E27FC236}">
                <a16:creationId xmlns:a16="http://schemas.microsoft.com/office/drawing/2014/main" id="{8E901683-5A0B-306A-8FCA-21162B9C8911}"/>
              </a:ext>
            </a:extLst>
          </p:cNvPr>
          <p:cNvSpPr txBox="1"/>
          <p:nvPr/>
        </p:nvSpPr>
        <p:spPr>
          <a:xfrm>
            <a:off x="5608320" y="490438"/>
            <a:ext cx="5760600" cy="3555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FF0000"/>
              </a:buClr>
              <a:buSzPts val="1600"/>
              <a:buFont typeface="Arial"/>
              <a:buNone/>
            </a:pPr>
            <a:r>
              <a:rPr lang="es-CO" sz="1600" b="1" i="0" u="none" strike="noStrike" cap="none" noProof="0" dirty="0">
                <a:solidFill>
                  <a:srgbClr val="FF0000"/>
                </a:solidFill>
                <a:latin typeface="Arial"/>
                <a:ea typeface="Arial"/>
                <a:cs typeface="Arial"/>
                <a:sym typeface="Arial"/>
              </a:rPr>
              <a:t>ALCALDÍA MUNICIPAL DE RICAURTE – CUNDINAMARCA</a:t>
            </a:r>
          </a:p>
        </p:txBody>
      </p:sp>
      <p:pic>
        <p:nvPicPr>
          <p:cNvPr id="5" name="Google Shape;266;p36">
            <a:extLst>
              <a:ext uri="{FF2B5EF4-FFF2-40B4-BE49-F238E27FC236}">
                <a16:creationId xmlns:a16="http://schemas.microsoft.com/office/drawing/2014/main" id="{676E611F-8A6D-42A7-B6FE-194B075A7250}"/>
              </a:ext>
            </a:extLst>
          </p:cNvPr>
          <p:cNvPicPr preferRelativeResize="0"/>
          <p:nvPr/>
        </p:nvPicPr>
        <p:blipFill rotWithShape="1">
          <a:blip r:embed="rId2">
            <a:alphaModFix/>
          </a:blip>
          <a:srcRect/>
          <a:stretch/>
        </p:blipFill>
        <p:spPr>
          <a:xfrm>
            <a:off x="701039" y="178977"/>
            <a:ext cx="2185035" cy="764762"/>
          </a:xfrm>
          <a:prstGeom prst="rect">
            <a:avLst/>
          </a:prstGeom>
          <a:noFill/>
          <a:ln>
            <a:noFill/>
          </a:ln>
        </p:spPr>
      </p:pic>
      <p:pic>
        <p:nvPicPr>
          <p:cNvPr id="3" name="Imagen 2">
            <a:extLst>
              <a:ext uri="{FF2B5EF4-FFF2-40B4-BE49-F238E27FC236}">
                <a16:creationId xmlns:a16="http://schemas.microsoft.com/office/drawing/2014/main" id="{E1EB172F-194D-EA4A-873D-EA0FAF2410CF}"/>
              </a:ext>
            </a:extLst>
          </p:cNvPr>
          <p:cNvPicPr>
            <a:picLocks noChangeAspect="1"/>
          </p:cNvPicPr>
          <p:nvPr/>
        </p:nvPicPr>
        <p:blipFill>
          <a:blip r:embed="rId3"/>
          <a:stretch>
            <a:fillRect/>
          </a:stretch>
        </p:blipFill>
        <p:spPr>
          <a:xfrm>
            <a:off x="701039" y="1207387"/>
            <a:ext cx="10531142" cy="4483313"/>
          </a:xfrm>
          <a:prstGeom prst="rect">
            <a:avLst/>
          </a:prstGeom>
        </p:spPr>
      </p:pic>
    </p:spTree>
    <p:extLst>
      <p:ext uri="{BB962C8B-B14F-4D97-AF65-F5344CB8AC3E}">
        <p14:creationId xmlns:p14="http://schemas.microsoft.com/office/powerpoint/2010/main" val="24055107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157;g1f0a52106bc_0_1">
            <a:extLst>
              <a:ext uri="{FF2B5EF4-FFF2-40B4-BE49-F238E27FC236}">
                <a16:creationId xmlns:a16="http://schemas.microsoft.com/office/drawing/2014/main" id="{75AA440A-A7C9-4046-3C89-78B1AA5ACB33}"/>
              </a:ext>
            </a:extLst>
          </p:cNvPr>
          <p:cNvSpPr txBox="1"/>
          <p:nvPr/>
        </p:nvSpPr>
        <p:spPr>
          <a:xfrm>
            <a:off x="3347933" y="6429895"/>
            <a:ext cx="5483700" cy="3291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lt1"/>
              </a:buClr>
              <a:buSzPts val="1600"/>
              <a:buFont typeface="Arial"/>
              <a:buNone/>
            </a:pPr>
            <a:r>
              <a:rPr lang="es-CO" sz="1600" b="1" i="0" u="none" strike="noStrike" cap="none" noProof="0" dirty="0">
                <a:solidFill>
                  <a:schemeClr val="lt1"/>
                </a:solidFill>
                <a:latin typeface="Arial"/>
                <a:ea typeface="Arial"/>
                <a:cs typeface="Arial"/>
                <a:sym typeface="Arial"/>
              </a:rPr>
              <a:t>ALCALDE CAMPO ELIAS PRADA ORTIZ 2024 - 2027</a:t>
            </a:r>
          </a:p>
        </p:txBody>
      </p:sp>
      <p:sp>
        <p:nvSpPr>
          <p:cNvPr id="11" name="Google Shape;156;g1f0a52106bc_0_1">
            <a:extLst>
              <a:ext uri="{FF2B5EF4-FFF2-40B4-BE49-F238E27FC236}">
                <a16:creationId xmlns:a16="http://schemas.microsoft.com/office/drawing/2014/main" id="{8E901683-5A0B-306A-8FCA-21162B9C8911}"/>
              </a:ext>
            </a:extLst>
          </p:cNvPr>
          <p:cNvSpPr txBox="1"/>
          <p:nvPr/>
        </p:nvSpPr>
        <p:spPr>
          <a:xfrm>
            <a:off x="5608320" y="490438"/>
            <a:ext cx="5760600" cy="3555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FF0000"/>
              </a:buClr>
              <a:buSzPts val="1600"/>
              <a:buFont typeface="Arial"/>
              <a:buNone/>
            </a:pPr>
            <a:r>
              <a:rPr lang="es-CO" sz="1600" b="1" i="0" u="none" strike="noStrike" cap="none" noProof="0" dirty="0">
                <a:solidFill>
                  <a:srgbClr val="FF0000"/>
                </a:solidFill>
                <a:latin typeface="Arial"/>
                <a:ea typeface="Arial"/>
                <a:cs typeface="Arial"/>
                <a:sym typeface="Arial"/>
              </a:rPr>
              <a:t>ALCALDÍA MUNICIPAL DE RICAURTE – CUNDINAMARCA</a:t>
            </a:r>
          </a:p>
        </p:txBody>
      </p:sp>
      <p:pic>
        <p:nvPicPr>
          <p:cNvPr id="5" name="Google Shape;266;p36">
            <a:extLst>
              <a:ext uri="{FF2B5EF4-FFF2-40B4-BE49-F238E27FC236}">
                <a16:creationId xmlns:a16="http://schemas.microsoft.com/office/drawing/2014/main" id="{676E611F-8A6D-42A7-B6FE-194B075A7250}"/>
              </a:ext>
            </a:extLst>
          </p:cNvPr>
          <p:cNvPicPr preferRelativeResize="0"/>
          <p:nvPr/>
        </p:nvPicPr>
        <p:blipFill rotWithShape="1">
          <a:blip r:embed="rId2">
            <a:alphaModFix/>
          </a:blip>
          <a:srcRect/>
          <a:stretch/>
        </p:blipFill>
        <p:spPr>
          <a:xfrm>
            <a:off x="701039" y="178977"/>
            <a:ext cx="2185035" cy="764762"/>
          </a:xfrm>
          <a:prstGeom prst="rect">
            <a:avLst/>
          </a:prstGeom>
          <a:noFill/>
          <a:ln>
            <a:noFill/>
          </a:ln>
        </p:spPr>
      </p:pic>
      <p:sp>
        <p:nvSpPr>
          <p:cNvPr id="3" name="Rectángulo 2">
            <a:extLst>
              <a:ext uri="{FF2B5EF4-FFF2-40B4-BE49-F238E27FC236}">
                <a16:creationId xmlns:a16="http://schemas.microsoft.com/office/drawing/2014/main" id="{82CD8D8C-D82F-C400-9B57-D891F8F4CFA9}"/>
              </a:ext>
            </a:extLst>
          </p:cNvPr>
          <p:cNvSpPr/>
          <p:nvPr/>
        </p:nvSpPr>
        <p:spPr>
          <a:xfrm>
            <a:off x="1468253" y="3112353"/>
            <a:ext cx="9243060" cy="830997"/>
          </a:xfrm>
          <a:prstGeom prst="rect">
            <a:avLst/>
          </a:prstGeom>
        </p:spPr>
        <p:txBody>
          <a:bodyPr wrap="square">
            <a:spAutoFit/>
          </a:bodyPr>
          <a:lstStyle/>
          <a:p>
            <a:pPr algn="ctr"/>
            <a:r>
              <a:rPr lang="es-CO" sz="2400" b="1" noProof="0" dirty="0"/>
              <a:t>EVIDENCIAS DE LAS ACCIONES REALIZADAS EN EDUCACIÓN AMBIENTAL EN EL MUNICIPIO DE RICAURTE</a:t>
            </a:r>
          </a:p>
        </p:txBody>
      </p:sp>
    </p:spTree>
    <p:extLst>
      <p:ext uri="{BB962C8B-B14F-4D97-AF65-F5344CB8AC3E}">
        <p14:creationId xmlns:p14="http://schemas.microsoft.com/office/powerpoint/2010/main" val="9979839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BD5D3-7268-E1B2-895F-33ED482A588B}"/>
            </a:ext>
          </a:extLst>
        </p:cNvPr>
        <p:cNvGrpSpPr/>
        <p:nvPr/>
      </p:nvGrpSpPr>
      <p:grpSpPr>
        <a:xfrm>
          <a:off x="0" y="0"/>
          <a:ext cx="0" cy="0"/>
          <a:chOff x="0" y="0"/>
          <a:chExt cx="0" cy="0"/>
        </a:xfrm>
      </p:grpSpPr>
      <p:sp>
        <p:nvSpPr>
          <p:cNvPr id="10" name="Google Shape;157;g1f0a52106bc_0_1">
            <a:extLst>
              <a:ext uri="{FF2B5EF4-FFF2-40B4-BE49-F238E27FC236}">
                <a16:creationId xmlns:a16="http://schemas.microsoft.com/office/drawing/2014/main" id="{2C851221-0780-F2BD-0CBA-99A0229AA690}"/>
              </a:ext>
            </a:extLst>
          </p:cNvPr>
          <p:cNvSpPr txBox="1"/>
          <p:nvPr/>
        </p:nvSpPr>
        <p:spPr>
          <a:xfrm>
            <a:off x="3347933" y="6429895"/>
            <a:ext cx="5483700" cy="3291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lt1"/>
              </a:buClr>
              <a:buSzPts val="1600"/>
              <a:buFont typeface="Arial"/>
              <a:buNone/>
            </a:pPr>
            <a:r>
              <a:rPr lang="es-CO" sz="1600" b="1" i="0" u="none" strike="noStrike" cap="none" noProof="0" dirty="0">
                <a:solidFill>
                  <a:schemeClr val="lt1"/>
                </a:solidFill>
                <a:latin typeface="Arial"/>
                <a:ea typeface="Arial"/>
                <a:cs typeface="Arial"/>
                <a:sym typeface="Arial"/>
              </a:rPr>
              <a:t>ALCALDE CAMPO ELIAS PRADA ORTIZ 2024 - 2027</a:t>
            </a:r>
          </a:p>
        </p:txBody>
      </p:sp>
      <p:sp>
        <p:nvSpPr>
          <p:cNvPr id="11" name="Google Shape;156;g1f0a52106bc_0_1">
            <a:extLst>
              <a:ext uri="{FF2B5EF4-FFF2-40B4-BE49-F238E27FC236}">
                <a16:creationId xmlns:a16="http://schemas.microsoft.com/office/drawing/2014/main" id="{31B95ADB-38F7-E894-637C-44D04A3F4F39}"/>
              </a:ext>
            </a:extLst>
          </p:cNvPr>
          <p:cNvSpPr txBox="1"/>
          <p:nvPr/>
        </p:nvSpPr>
        <p:spPr>
          <a:xfrm>
            <a:off x="5608320" y="490438"/>
            <a:ext cx="5760600" cy="3555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FF0000"/>
              </a:buClr>
              <a:buSzPts val="1600"/>
              <a:buFont typeface="Arial"/>
              <a:buNone/>
            </a:pPr>
            <a:r>
              <a:rPr lang="es-CO" sz="1600" b="1" i="0" u="none" strike="noStrike" cap="none" noProof="0" dirty="0">
                <a:solidFill>
                  <a:srgbClr val="FF0000"/>
                </a:solidFill>
                <a:latin typeface="Arial"/>
                <a:ea typeface="Arial"/>
                <a:cs typeface="Arial"/>
                <a:sym typeface="Arial"/>
              </a:rPr>
              <a:t>ALCALDÍA MUNICIPAL DE RICAURTE – CUNDINAMARCA</a:t>
            </a:r>
          </a:p>
        </p:txBody>
      </p:sp>
      <p:pic>
        <p:nvPicPr>
          <p:cNvPr id="5" name="Google Shape;266;p36">
            <a:extLst>
              <a:ext uri="{FF2B5EF4-FFF2-40B4-BE49-F238E27FC236}">
                <a16:creationId xmlns:a16="http://schemas.microsoft.com/office/drawing/2014/main" id="{FB79BD03-FE57-948A-E08B-8E726B3DE019}"/>
              </a:ext>
            </a:extLst>
          </p:cNvPr>
          <p:cNvPicPr preferRelativeResize="0"/>
          <p:nvPr/>
        </p:nvPicPr>
        <p:blipFill rotWithShape="1">
          <a:blip r:embed="rId2">
            <a:alphaModFix/>
          </a:blip>
          <a:srcRect/>
          <a:stretch/>
        </p:blipFill>
        <p:spPr>
          <a:xfrm>
            <a:off x="701039" y="178977"/>
            <a:ext cx="2185035" cy="764762"/>
          </a:xfrm>
          <a:prstGeom prst="rect">
            <a:avLst/>
          </a:prstGeom>
          <a:noFill/>
          <a:ln>
            <a:noFill/>
          </a:ln>
        </p:spPr>
      </p:pic>
      <p:sp>
        <p:nvSpPr>
          <p:cNvPr id="12" name="CuadroTexto 11">
            <a:extLst>
              <a:ext uri="{FF2B5EF4-FFF2-40B4-BE49-F238E27FC236}">
                <a16:creationId xmlns:a16="http://schemas.microsoft.com/office/drawing/2014/main" id="{A97C8F78-00B5-3128-E47F-9C3EA013C717}"/>
              </a:ext>
            </a:extLst>
          </p:cNvPr>
          <p:cNvSpPr txBox="1"/>
          <p:nvPr/>
        </p:nvSpPr>
        <p:spPr>
          <a:xfrm>
            <a:off x="1314178" y="2029085"/>
            <a:ext cx="9372600" cy="707886"/>
          </a:xfrm>
          <a:prstGeom prst="rect">
            <a:avLst/>
          </a:prstGeom>
          <a:noFill/>
        </p:spPr>
        <p:txBody>
          <a:bodyPr wrap="square">
            <a:spAutoFit/>
          </a:bodyPr>
          <a:lstStyle/>
          <a:p>
            <a:r>
              <a:rPr lang="es-CO" sz="2000" b="1" noProof="0" dirty="0"/>
              <a:t>META: Realizar tres (3) reforestaciones con árboles nativos en zonas urbanas y rurales, cada año</a:t>
            </a:r>
            <a:r>
              <a:rPr lang="es-CO" sz="2000" noProof="0" dirty="0"/>
              <a:t>.</a:t>
            </a:r>
          </a:p>
        </p:txBody>
      </p:sp>
      <p:pic>
        <p:nvPicPr>
          <p:cNvPr id="4" name="Imagen 3">
            <a:extLst>
              <a:ext uri="{FF2B5EF4-FFF2-40B4-BE49-F238E27FC236}">
                <a16:creationId xmlns:a16="http://schemas.microsoft.com/office/drawing/2014/main" id="{382D2B41-C28E-E36E-EFC3-A0C501F73738}"/>
              </a:ext>
            </a:extLst>
          </p:cNvPr>
          <p:cNvPicPr>
            <a:picLocks noChangeAspect="1"/>
          </p:cNvPicPr>
          <p:nvPr/>
        </p:nvPicPr>
        <p:blipFill>
          <a:blip r:embed="rId3"/>
          <a:stretch>
            <a:fillRect/>
          </a:stretch>
        </p:blipFill>
        <p:spPr>
          <a:xfrm>
            <a:off x="1230358" y="3357762"/>
            <a:ext cx="9456420" cy="1181100"/>
          </a:xfrm>
          <a:prstGeom prst="rect">
            <a:avLst/>
          </a:prstGeom>
        </p:spPr>
      </p:pic>
    </p:spTree>
    <p:extLst>
      <p:ext uri="{BB962C8B-B14F-4D97-AF65-F5344CB8AC3E}">
        <p14:creationId xmlns:p14="http://schemas.microsoft.com/office/powerpoint/2010/main" val="5505572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705094" y="494792"/>
            <a:ext cx="5570220" cy="269240"/>
          </a:xfrm>
          <a:prstGeom prst="rect">
            <a:avLst/>
          </a:prstGeom>
        </p:spPr>
        <p:txBody>
          <a:bodyPr vert="horz" wrap="square" lIns="0" tIns="12065" rIns="0" bIns="0" rtlCol="0">
            <a:spAutoFit/>
          </a:bodyPr>
          <a:lstStyle/>
          <a:p>
            <a:pPr marL="12700">
              <a:lnSpc>
                <a:spcPct val="100000"/>
              </a:lnSpc>
              <a:spcBef>
                <a:spcPts val="95"/>
              </a:spcBef>
            </a:pPr>
            <a:r>
              <a:rPr lang="es-CO" sz="1600" b="1" noProof="0" dirty="0">
                <a:solidFill>
                  <a:srgbClr val="FF0000"/>
                </a:solidFill>
                <a:latin typeface="Arial"/>
                <a:cs typeface="Arial"/>
              </a:rPr>
              <a:t>ALCALDÍA</a:t>
            </a:r>
            <a:r>
              <a:rPr lang="es-CO" sz="1600" b="1" spc="-40" noProof="0" dirty="0">
                <a:solidFill>
                  <a:srgbClr val="FF0000"/>
                </a:solidFill>
                <a:latin typeface="Arial"/>
                <a:cs typeface="Arial"/>
              </a:rPr>
              <a:t> </a:t>
            </a:r>
            <a:r>
              <a:rPr lang="es-CO" sz="1600" b="1" spc="-20" noProof="0" dirty="0">
                <a:solidFill>
                  <a:srgbClr val="FF0000"/>
                </a:solidFill>
                <a:latin typeface="Arial"/>
                <a:cs typeface="Arial"/>
              </a:rPr>
              <a:t>MUNICIPAL </a:t>
            </a:r>
            <a:r>
              <a:rPr lang="es-CO" sz="1600" b="1" noProof="0" dirty="0">
                <a:solidFill>
                  <a:srgbClr val="FF0000"/>
                </a:solidFill>
                <a:latin typeface="Arial"/>
                <a:cs typeface="Arial"/>
              </a:rPr>
              <a:t>DE</a:t>
            </a:r>
            <a:r>
              <a:rPr lang="es-CO" sz="1600" b="1" spc="-40" noProof="0" dirty="0">
                <a:solidFill>
                  <a:srgbClr val="FF0000"/>
                </a:solidFill>
                <a:latin typeface="Arial"/>
                <a:cs typeface="Arial"/>
              </a:rPr>
              <a:t> </a:t>
            </a:r>
            <a:r>
              <a:rPr lang="es-CO" sz="1600" b="1" noProof="0" dirty="0">
                <a:solidFill>
                  <a:srgbClr val="FF0000"/>
                </a:solidFill>
                <a:latin typeface="Arial"/>
                <a:cs typeface="Arial"/>
              </a:rPr>
              <a:t>RICAURTE</a:t>
            </a:r>
            <a:r>
              <a:rPr lang="es-CO" sz="1600" b="1" spc="10" noProof="0" dirty="0">
                <a:solidFill>
                  <a:srgbClr val="FF0000"/>
                </a:solidFill>
                <a:latin typeface="Arial"/>
                <a:cs typeface="Arial"/>
              </a:rPr>
              <a:t> </a:t>
            </a:r>
            <a:r>
              <a:rPr lang="es-CO" sz="1600" b="1" noProof="0" dirty="0">
                <a:solidFill>
                  <a:srgbClr val="FF0000"/>
                </a:solidFill>
                <a:latin typeface="Arial"/>
                <a:cs typeface="Arial"/>
              </a:rPr>
              <a:t>–</a:t>
            </a:r>
            <a:r>
              <a:rPr lang="es-CO" sz="1600" b="1" spc="-25" noProof="0" dirty="0">
                <a:solidFill>
                  <a:srgbClr val="FF0000"/>
                </a:solidFill>
                <a:latin typeface="Arial"/>
                <a:cs typeface="Arial"/>
              </a:rPr>
              <a:t> </a:t>
            </a:r>
            <a:r>
              <a:rPr lang="es-CO" sz="1600" b="1" spc="-10" noProof="0" dirty="0">
                <a:solidFill>
                  <a:srgbClr val="FF0000"/>
                </a:solidFill>
                <a:latin typeface="Arial"/>
                <a:cs typeface="Arial"/>
              </a:rPr>
              <a:t>CUNDINAMARCA</a:t>
            </a:r>
            <a:endParaRPr lang="es-CO" sz="1600" noProof="0" dirty="0">
              <a:latin typeface="Arial"/>
              <a:cs typeface="Arial"/>
            </a:endParaRPr>
          </a:p>
        </p:txBody>
      </p:sp>
      <p:sp>
        <p:nvSpPr>
          <p:cNvPr id="7" name="object 7"/>
          <p:cNvSpPr txBox="1"/>
          <p:nvPr/>
        </p:nvSpPr>
        <p:spPr>
          <a:xfrm>
            <a:off x="4213688" y="3444947"/>
            <a:ext cx="6854486" cy="843821"/>
          </a:xfrm>
          <a:prstGeom prst="rect">
            <a:avLst/>
          </a:prstGeom>
        </p:spPr>
        <p:txBody>
          <a:bodyPr vert="horz" wrap="square" lIns="0" tIns="12700" rIns="0" bIns="0" rtlCol="0">
            <a:spAutoFit/>
          </a:bodyPr>
          <a:lstStyle/>
          <a:p>
            <a:pPr marL="12700" marR="5080" algn="just">
              <a:lnSpc>
                <a:spcPct val="100000"/>
              </a:lnSpc>
              <a:spcBef>
                <a:spcPts val="100"/>
              </a:spcBef>
            </a:pPr>
            <a:r>
              <a:rPr lang="es-CO" sz="1800" noProof="0" dirty="0">
                <a:latin typeface="Arial" panose="020B0604020202020204" pitchFamily="34" charset="0"/>
                <a:cs typeface="Arial" panose="020B0604020202020204" pitchFamily="34" charset="0"/>
              </a:rPr>
              <a:t>Se realizó tres actividades de sensibilización ambiental en la Institución</a:t>
            </a:r>
            <a:r>
              <a:rPr lang="es-CO" sz="1800" spc="75" noProof="0" dirty="0">
                <a:latin typeface="Arial" panose="020B0604020202020204" pitchFamily="34" charset="0"/>
                <a:cs typeface="Arial" panose="020B0604020202020204" pitchFamily="34" charset="0"/>
              </a:rPr>
              <a:t> </a:t>
            </a:r>
            <a:r>
              <a:rPr lang="es-CO" sz="1800" spc="-10" noProof="0" dirty="0">
                <a:latin typeface="Arial" panose="020B0604020202020204" pitchFamily="34" charset="0"/>
                <a:cs typeface="Arial" panose="020B0604020202020204" pitchFamily="34" charset="0"/>
              </a:rPr>
              <a:t>Educativa </a:t>
            </a:r>
            <a:r>
              <a:rPr lang="es-CO" sz="1800" noProof="0" dirty="0">
                <a:latin typeface="Arial" panose="020B0604020202020204" pitchFamily="34" charset="0"/>
                <a:cs typeface="Arial" panose="020B0604020202020204" pitchFamily="34" charset="0"/>
              </a:rPr>
              <a:t>Departamental</a:t>
            </a:r>
            <a:r>
              <a:rPr lang="es-CO" sz="1800" spc="110" noProof="0" dirty="0">
                <a:latin typeface="Arial" panose="020B0604020202020204" pitchFamily="34" charset="0"/>
                <a:cs typeface="Arial" panose="020B0604020202020204" pitchFamily="34" charset="0"/>
              </a:rPr>
              <a:t> </a:t>
            </a:r>
            <a:r>
              <a:rPr lang="es-CO" sz="1800" noProof="0" dirty="0">
                <a:latin typeface="Arial" panose="020B0604020202020204" pitchFamily="34" charset="0"/>
                <a:cs typeface="Arial" panose="020B0604020202020204" pitchFamily="34" charset="0"/>
              </a:rPr>
              <a:t>Antonio</a:t>
            </a:r>
            <a:r>
              <a:rPr lang="es-CO" sz="1800" spc="95" noProof="0" dirty="0">
                <a:latin typeface="Arial" panose="020B0604020202020204" pitchFamily="34" charset="0"/>
                <a:cs typeface="Arial" panose="020B0604020202020204" pitchFamily="34" charset="0"/>
              </a:rPr>
              <a:t> </a:t>
            </a:r>
            <a:r>
              <a:rPr lang="es-CO" sz="1800" noProof="0" dirty="0">
                <a:latin typeface="Arial" panose="020B0604020202020204" pitchFamily="34" charset="0"/>
                <a:cs typeface="Arial" panose="020B0604020202020204" pitchFamily="34" charset="0"/>
              </a:rPr>
              <a:t>Ricaurte</a:t>
            </a:r>
            <a:r>
              <a:rPr lang="es-CO" sz="1800" spc="105" noProof="0" dirty="0">
                <a:latin typeface="Arial" panose="020B0604020202020204" pitchFamily="34" charset="0"/>
                <a:cs typeface="Arial" panose="020B0604020202020204" pitchFamily="34" charset="0"/>
              </a:rPr>
              <a:t> </a:t>
            </a:r>
            <a:r>
              <a:rPr lang="es-CO" sz="1800" noProof="0" dirty="0">
                <a:latin typeface="Arial" panose="020B0604020202020204" pitchFamily="34" charset="0"/>
                <a:cs typeface="Arial" panose="020B0604020202020204" pitchFamily="34" charset="0"/>
              </a:rPr>
              <a:t>I.E.D.A.R.</a:t>
            </a:r>
            <a:r>
              <a:rPr lang="es-CO" sz="1800" spc="100" noProof="0" dirty="0">
                <a:latin typeface="Arial" panose="020B0604020202020204" pitchFamily="34" charset="0"/>
                <a:cs typeface="Arial" panose="020B0604020202020204" pitchFamily="34" charset="0"/>
              </a:rPr>
              <a:t> sede El Portal, con la participación de 36 estudiantes</a:t>
            </a:r>
          </a:p>
        </p:txBody>
      </p:sp>
      <p:sp>
        <p:nvSpPr>
          <p:cNvPr id="9" name="object 9"/>
          <p:cNvSpPr txBox="1">
            <a:spLocks noGrp="1"/>
          </p:cNvSpPr>
          <p:nvPr>
            <p:ph type="ftr" sz="quarter" idx="5"/>
          </p:nvPr>
        </p:nvSpPr>
        <p:spPr>
          <a:xfrm>
            <a:off x="3587241" y="6467345"/>
            <a:ext cx="5036820" cy="252095"/>
          </a:xfrm>
          <a:prstGeom prst="rect">
            <a:avLst/>
          </a:prstGeom>
        </p:spPr>
        <p:txBody>
          <a:bodyPr vert="horz" wrap="square" lIns="0" tIns="0" rIns="0" bIns="0" rtlCol="0">
            <a:spAutoFit/>
          </a:bodyPr>
          <a:lstStyle>
            <a:defPPr>
              <a:defRPr kern="0"/>
            </a:defPPr>
            <a:lvl1pPr>
              <a:defRPr sz="1600" b="1" i="0">
                <a:solidFill>
                  <a:srgbClr val="FF0000"/>
                </a:solidFill>
                <a:latin typeface="Arial"/>
                <a:cs typeface="Arial"/>
              </a:defRPr>
            </a:lvl1pPr>
          </a:lstStyle>
          <a:p>
            <a:pPr marL="12700">
              <a:lnSpc>
                <a:spcPts val="1864"/>
              </a:lnSpc>
            </a:pPr>
            <a:r>
              <a:rPr lang="es-CO" noProof="0" dirty="0">
                <a:solidFill>
                  <a:schemeClr val="bg1"/>
                </a:solidFill>
              </a:rPr>
              <a:t>ALCALDE</a:t>
            </a:r>
            <a:r>
              <a:rPr lang="es-CO" spc="-5" noProof="0" dirty="0">
                <a:solidFill>
                  <a:schemeClr val="bg1"/>
                </a:solidFill>
              </a:rPr>
              <a:t> </a:t>
            </a:r>
            <a:r>
              <a:rPr lang="es-CO" noProof="0" dirty="0">
                <a:solidFill>
                  <a:schemeClr val="bg1"/>
                </a:solidFill>
              </a:rPr>
              <a:t>CAMPO</a:t>
            </a:r>
            <a:r>
              <a:rPr lang="es-CO" spc="-10" noProof="0" dirty="0">
                <a:solidFill>
                  <a:schemeClr val="bg1"/>
                </a:solidFill>
              </a:rPr>
              <a:t> </a:t>
            </a:r>
            <a:r>
              <a:rPr lang="es-CO" noProof="0" dirty="0">
                <a:solidFill>
                  <a:schemeClr val="bg1"/>
                </a:solidFill>
              </a:rPr>
              <a:t>ELIAS</a:t>
            </a:r>
            <a:r>
              <a:rPr lang="es-CO" spc="-10" noProof="0" dirty="0">
                <a:solidFill>
                  <a:schemeClr val="bg1"/>
                </a:solidFill>
              </a:rPr>
              <a:t> </a:t>
            </a:r>
            <a:r>
              <a:rPr lang="es-CO" noProof="0" dirty="0">
                <a:solidFill>
                  <a:schemeClr val="bg1"/>
                </a:solidFill>
              </a:rPr>
              <a:t>PRADA</a:t>
            </a:r>
            <a:r>
              <a:rPr lang="es-CO" spc="-80" noProof="0" dirty="0">
                <a:solidFill>
                  <a:schemeClr val="bg1"/>
                </a:solidFill>
              </a:rPr>
              <a:t> </a:t>
            </a:r>
            <a:r>
              <a:rPr lang="es-CO" noProof="0" dirty="0">
                <a:solidFill>
                  <a:schemeClr val="bg1"/>
                </a:solidFill>
              </a:rPr>
              <a:t>ORTIZ</a:t>
            </a:r>
            <a:r>
              <a:rPr lang="es-CO" spc="-40" noProof="0" dirty="0">
                <a:solidFill>
                  <a:schemeClr val="bg1"/>
                </a:solidFill>
              </a:rPr>
              <a:t> </a:t>
            </a:r>
            <a:r>
              <a:rPr lang="es-CO" noProof="0" dirty="0">
                <a:solidFill>
                  <a:schemeClr val="bg1"/>
                </a:solidFill>
              </a:rPr>
              <a:t>2024</a:t>
            </a:r>
            <a:r>
              <a:rPr lang="es-CO" spc="-25" noProof="0" dirty="0">
                <a:solidFill>
                  <a:schemeClr val="bg1"/>
                </a:solidFill>
              </a:rPr>
              <a:t> </a:t>
            </a:r>
            <a:r>
              <a:rPr lang="es-CO" noProof="0" dirty="0">
                <a:solidFill>
                  <a:schemeClr val="bg1"/>
                </a:solidFill>
              </a:rPr>
              <a:t>-</a:t>
            </a:r>
            <a:r>
              <a:rPr lang="es-CO" spc="-50" noProof="0" dirty="0">
                <a:solidFill>
                  <a:schemeClr val="bg1"/>
                </a:solidFill>
              </a:rPr>
              <a:t> </a:t>
            </a:r>
            <a:r>
              <a:rPr lang="es-CO" spc="-20" noProof="0" dirty="0">
                <a:solidFill>
                  <a:schemeClr val="bg1"/>
                </a:solidFill>
              </a:rPr>
              <a:t>2027</a:t>
            </a:r>
          </a:p>
        </p:txBody>
      </p:sp>
      <p:pic>
        <p:nvPicPr>
          <p:cNvPr id="10" name="Imagen 9">
            <a:extLst>
              <a:ext uri="{FF2B5EF4-FFF2-40B4-BE49-F238E27FC236}">
                <a16:creationId xmlns:a16="http://schemas.microsoft.com/office/drawing/2014/main" id="{C85B4B5B-5E73-A98E-A53A-40B98CC628DB}"/>
              </a:ext>
            </a:extLst>
          </p:cNvPr>
          <p:cNvPicPr>
            <a:picLocks noChangeAspect="1"/>
          </p:cNvPicPr>
          <p:nvPr/>
        </p:nvPicPr>
        <p:blipFill>
          <a:blip r:embed="rId2"/>
          <a:stretch>
            <a:fillRect/>
          </a:stretch>
        </p:blipFill>
        <p:spPr>
          <a:xfrm>
            <a:off x="7737908" y="1425292"/>
            <a:ext cx="3330266" cy="1873275"/>
          </a:xfrm>
          <a:prstGeom prst="rect">
            <a:avLst/>
          </a:prstGeom>
        </p:spPr>
      </p:pic>
      <p:pic>
        <p:nvPicPr>
          <p:cNvPr id="11" name="Imagen 10">
            <a:extLst>
              <a:ext uri="{FF2B5EF4-FFF2-40B4-BE49-F238E27FC236}">
                <a16:creationId xmlns:a16="http://schemas.microsoft.com/office/drawing/2014/main" id="{667F4EAE-F688-B73F-08AC-6C3A9CF5DA26}"/>
              </a:ext>
            </a:extLst>
          </p:cNvPr>
          <p:cNvPicPr>
            <a:picLocks noChangeAspect="1"/>
          </p:cNvPicPr>
          <p:nvPr/>
        </p:nvPicPr>
        <p:blipFill>
          <a:blip r:embed="rId3"/>
          <a:stretch>
            <a:fillRect/>
          </a:stretch>
        </p:blipFill>
        <p:spPr>
          <a:xfrm>
            <a:off x="678583" y="1430560"/>
            <a:ext cx="3330265" cy="1873274"/>
          </a:xfrm>
          <a:prstGeom prst="rect">
            <a:avLst/>
          </a:prstGeom>
        </p:spPr>
      </p:pic>
      <p:pic>
        <p:nvPicPr>
          <p:cNvPr id="12" name="Imagen 11">
            <a:extLst>
              <a:ext uri="{FF2B5EF4-FFF2-40B4-BE49-F238E27FC236}">
                <a16:creationId xmlns:a16="http://schemas.microsoft.com/office/drawing/2014/main" id="{EDDC0F51-BCFC-EC94-9132-4060832591ED}"/>
              </a:ext>
            </a:extLst>
          </p:cNvPr>
          <p:cNvPicPr>
            <a:picLocks noChangeAspect="1"/>
          </p:cNvPicPr>
          <p:nvPr/>
        </p:nvPicPr>
        <p:blipFill>
          <a:blip r:embed="rId4"/>
          <a:stretch>
            <a:fillRect/>
          </a:stretch>
        </p:blipFill>
        <p:spPr>
          <a:xfrm>
            <a:off x="4213688" y="1430560"/>
            <a:ext cx="3330266" cy="1873274"/>
          </a:xfrm>
          <a:prstGeom prst="rect">
            <a:avLst/>
          </a:prstGeom>
        </p:spPr>
      </p:pic>
      <p:pic>
        <p:nvPicPr>
          <p:cNvPr id="13" name="Imagen 12">
            <a:extLst>
              <a:ext uri="{FF2B5EF4-FFF2-40B4-BE49-F238E27FC236}">
                <a16:creationId xmlns:a16="http://schemas.microsoft.com/office/drawing/2014/main" id="{FCC959CE-D88F-8152-385F-9BD7F5EE7D29}"/>
              </a:ext>
            </a:extLst>
          </p:cNvPr>
          <p:cNvPicPr>
            <a:picLocks noChangeAspect="1"/>
          </p:cNvPicPr>
          <p:nvPr/>
        </p:nvPicPr>
        <p:blipFill>
          <a:blip r:embed="rId5"/>
          <a:stretch>
            <a:fillRect/>
          </a:stretch>
        </p:blipFill>
        <p:spPr>
          <a:xfrm>
            <a:off x="655340" y="3448107"/>
            <a:ext cx="3331737" cy="2498803"/>
          </a:xfrm>
          <a:prstGeom prst="rect">
            <a:avLst/>
          </a:prstGeom>
        </p:spPr>
      </p:pic>
      <p:sp>
        <p:nvSpPr>
          <p:cNvPr id="14" name="Rectángulo 13">
            <a:extLst>
              <a:ext uri="{FF2B5EF4-FFF2-40B4-BE49-F238E27FC236}">
                <a16:creationId xmlns:a16="http://schemas.microsoft.com/office/drawing/2014/main" id="{4A3A70AD-D2DF-7CB2-2614-E83D92C5BAA2}"/>
              </a:ext>
            </a:extLst>
          </p:cNvPr>
          <p:cNvSpPr/>
          <p:nvPr/>
        </p:nvSpPr>
        <p:spPr>
          <a:xfrm>
            <a:off x="4191917" y="4780255"/>
            <a:ext cx="9216686" cy="1200329"/>
          </a:xfrm>
          <a:prstGeom prst="rect">
            <a:avLst/>
          </a:prstGeom>
        </p:spPr>
        <p:txBody>
          <a:bodyPr wrap="square">
            <a:spAutoFit/>
          </a:bodyPr>
          <a:lstStyle/>
          <a:p>
            <a:pPr algn="just"/>
            <a:r>
              <a:rPr lang="es-CO" sz="1800" b="1" noProof="0" dirty="0"/>
              <a:t>ACTIVIDADES REALIZADAS</a:t>
            </a:r>
          </a:p>
          <a:p>
            <a:pPr marL="285750" indent="-285750" algn="just">
              <a:buFont typeface="Arial" panose="020B0604020202020204" pitchFamily="34" charset="0"/>
              <a:buChar char="•"/>
            </a:pPr>
            <a:r>
              <a:rPr lang="es-CO" sz="1800" noProof="0" dirty="0"/>
              <a:t>Dinámica de sobre un sistema ecológico</a:t>
            </a:r>
          </a:p>
          <a:p>
            <a:pPr marL="285750" indent="-285750" algn="just">
              <a:buFont typeface="Arial" panose="020B0604020202020204" pitchFamily="34" charset="0"/>
              <a:buChar char="•"/>
            </a:pPr>
            <a:r>
              <a:rPr lang="es-CO" sz="1800" noProof="0" dirty="0"/>
              <a:t>Siembra de árboles nativos</a:t>
            </a:r>
          </a:p>
          <a:p>
            <a:pPr marL="285750" indent="-285750" algn="just">
              <a:buFont typeface="Arial" panose="020B0604020202020204" pitchFamily="34" charset="0"/>
              <a:buChar char="•"/>
            </a:pPr>
            <a:r>
              <a:rPr lang="es-CO" sz="1800" noProof="0" dirty="0"/>
              <a:t>Socialización humedal El </a:t>
            </a:r>
            <a:r>
              <a:rPr lang="es-CO" sz="1800" noProof="0" dirty="0" err="1"/>
              <a:t>Yulo</a:t>
            </a:r>
            <a:endParaRPr lang="es-CO" sz="1800" noProof="0" dirty="0"/>
          </a:p>
        </p:txBody>
      </p:sp>
      <p:pic>
        <p:nvPicPr>
          <p:cNvPr id="6" name="Google Shape;266;p36">
            <a:extLst>
              <a:ext uri="{FF2B5EF4-FFF2-40B4-BE49-F238E27FC236}">
                <a16:creationId xmlns:a16="http://schemas.microsoft.com/office/drawing/2014/main" id="{13E06536-35A7-43F5-5648-01DF801BED25}"/>
              </a:ext>
            </a:extLst>
          </p:cNvPr>
          <p:cNvPicPr preferRelativeResize="0"/>
          <p:nvPr/>
        </p:nvPicPr>
        <p:blipFill rotWithShape="1">
          <a:blip r:embed="rId6">
            <a:alphaModFix/>
          </a:blip>
          <a:srcRect/>
          <a:stretch/>
        </p:blipFill>
        <p:spPr>
          <a:xfrm>
            <a:off x="358139" y="247031"/>
            <a:ext cx="2185035" cy="76476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705094" y="494792"/>
            <a:ext cx="5570220" cy="269240"/>
          </a:xfrm>
          <a:prstGeom prst="rect">
            <a:avLst/>
          </a:prstGeom>
        </p:spPr>
        <p:txBody>
          <a:bodyPr vert="horz" wrap="square" lIns="0" tIns="12065" rIns="0" bIns="0" rtlCol="0">
            <a:spAutoFit/>
          </a:bodyPr>
          <a:lstStyle/>
          <a:p>
            <a:pPr marL="12700">
              <a:lnSpc>
                <a:spcPct val="100000"/>
              </a:lnSpc>
              <a:spcBef>
                <a:spcPts val="95"/>
              </a:spcBef>
            </a:pPr>
            <a:r>
              <a:rPr lang="es-CO" sz="1600" b="1" noProof="0" dirty="0">
                <a:solidFill>
                  <a:srgbClr val="FF0000"/>
                </a:solidFill>
                <a:latin typeface="Arial"/>
                <a:cs typeface="Arial"/>
              </a:rPr>
              <a:t>ALCALDÍA</a:t>
            </a:r>
            <a:r>
              <a:rPr lang="es-CO" sz="1600" b="1" spc="-40" noProof="0" dirty="0">
                <a:solidFill>
                  <a:srgbClr val="FF0000"/>
                </a:solidFill>
                <a:latin typeface="Arial"/>
                <a:cs typeface="Arial"/>
              </a:rPr>
              <a:t> </a:t>
            </a:r>
            <a:r>
              <a:rPr lang="es-CO" sz="1600" b="1" spc="-20" noProof="0" dirty="0">
                <a:solidFill>
                  <a:srgbClr val="FF0000"/>
                </a:solidFill>
                <a:latin typeface="Arial"/>
                <a:cs typeface="Arial"/>
              </a:rPr>
              <a:t>MUNICIPAL </a:t>
            </a:r>
            <a:r>
              <a:rPr lang="es-CO" sz="1600" b="1" noProof="0" dirty="0">
                <a:solidFill>
                  <a:srgbClr val="FF0000"/>
                </a:solidFill>
                <a:latin typeface="Arial"/>
                <a:cs typeface="Arial"/>
              </a:rPr>
              <a:t>DE</a:t>
            </a:r>
            <a:r>
              <a:rPr lang="es-CO" sz="1600" b="1" spc="-40" noProof="0" dirty="0">
                <a:solidFill>
                  <a:srgbClr val="FF0000"/>
                </a:solidFill>
                <a:latin typeface="Arial"/>
                <a:cs typeface="Arial"/>
              </a:rPr>
              <a:t> </a:t>
            </a:r>
            <a:r>
              <a:rPr lang="es-CO" sz="1600" b="1" noProof="0" dirty="0">
                <a:solidFill>
                  <a:srgbClr val="FF0000"/>
                </a:solidFill>
                <a:latin typeface="Arial"/>
                <a:cs typeface="Arial"/>
              </a:rPr>
              <a:t>RICAURTE</a:t>
            </a:r>
            <a:r>
              <a:rPr lang="es-CO" sz="1600" b="1" spc="10" noProof="0" dirty="0">
                <a:solidFill>
                  <a:srgbClr val="FF0000"/>
                </a:solidFill>
                <a:latin typeface="Arial"/>
                <a:cs typeface="Arial"/>
              </a:rPr>
              <a:t> </a:t>
            </a:r>
            <a:r>
              <a:rPr lang="es-CO" sz="1600" b="1" noProof="0" dirty="0">
                <a:solidFill>
                  <a:srgbClr val="FF0000"/>
                </a:solidFill>
                <a:latin typeface="Arial"/>
                <a:cs typeface="Arial"/>
              </a:rPr>
              <a:t>–</a:t>
            </a:r>
            <a:r>
              <a:rPr lang="es-CO" sz="1600" b="1" spc="-25" noProof="0" dirty="0">
                <a:solidFill>
                  <a:srgbClr val="FF0000"/>
                </a:solidFill>
                <a:latin typeface="Arial"/>
                <a:cs typeface="Arial"/>
              </a:rPr>
              <a:t> </a:t>
            </a:r>
            <a:r>
              <a:rPr lang="es-CO" sz="1600" b="1" spc="-10" noProof="0" dirty="0">
                <a:solidFill>
                  <a:srgbClr val="FF0000"/>
                </a:solidFill>
                <a:latin typeface="Arial"/>
                <a:cs typeface="Arial"/>
              </a:rPr>
              <a:t>CUNDINAMARCA</a:t>
            </a:r>
            <a:endParaRPr lang="es-CO" sz="1600" noProof="0" dirty="0">
              <a:latin typeface="Arial"/>
              <a:cs typeface="Arial"/>
            </a:endParaRPr>
          </a:p>
        </p:txBody>
      </p:sp>
      <p:sp>
        <p:nvSpPr>
          <p:cNvPr id="4" name="object 4"/>
          <p:cNvSpPr txBox="1"/>
          <p:nvPr/>
        </p:nvSpPr>
        <p:spPr>
          <a:xfrm>
            <a:off x="240919" y="4935919"/>
            <a:ext cx="11034395" cy="1234184"/>
          </a:xfrm>
          <a:prstGeom prst="rect">
            <a:avLst/>
          </a:prstGeom>
        </p:spPr>
        <p:txBody>
          <a:bodyPr vert="horz" wrap="square" lIns="0" tIns="15240" rIns="0" bIns="0" rtlCol="0">
            <a:spAutoFit/>
          </a:bodyPr>
          <a:lstStyle/>
          <a:p>
            <a:pPr marL="12700" marR="5080" algn="just">
              <a:lnSpc>
                <a:spcPct val="98900"/>
              </a:lnSpc>
              <a:spcBef>
                <a:spcPts val="120"/>
              </a:spcBef>
            </a:pPr>
            <a:r>
              <a:rPr lang="es-CO" sz="2000" noProof="0" dirty="0">
                <a:latin typeface="Arial MT"/>
              </a:rPr>
              <a:t>Se realizó un taller lúdico pedagógico  con </a:t>
            </a:r>
            <a:r>
              <a:rPr lang="es-CO" sz="2000" noProof="0" dirty="0">
                <a:latin typeface="Arial MT"/>
                <a:cs typeface="Arial MT"/>
              </a:rPr>
              <a:t>estudiantes</a:t>
            </a:r>
            <a:r>
              <a:rPr lang="es-CO" sz="2000" spc="180" noProof="0" dirty="0">
                <a:latin typeface="Arial MT"/>
                <a:cs typeface="Arial MT"/>
              </a:rPr>
              <a:t> </a:t>
            </a:r>
            <a:r>
              <a:rPr lang="es-CO" sz="2000" noProof="0" dirty="0">
                <a:latin typeface="Arial MT"/>
                <a:cs typeface="Arial MT"/>
              </a:rPr>
              <a:t>de</a:t>
            </a:r>
            <a:r>
              <a:rPr lang="es-CO" sz="2000" spc="175" noProof="0" dirty="0">
                <a:latin typeface="Arial MT"/>
                <a:cs typeface="Arial MT"/>
              </a:rPr>
              <a:t> </a:t>
            </a:r>
            <a:r>
              <a:rPr lang="es-CO" sz="2000" noProof="0" dirty="0">
                <a:latin typeface="Arial MT"/>
                <a:cs typeface="Arial MT"/>
              </a:rPr>
              <a:t>la</a:t>
            </a:r>
            <a:r>
              <a:rPr lang="es-CO" sz="2000" spc="165" noProof="0" dirty="0">
                <a:latin typeface="Arial MT"/>
                <a:cs typeface="Arial MT"/>
              </a:rPr>
              <a:t> </a:t>
            </a:r>
            <a:r>
              <a:rPr lang="es-CO" sz="2000" noProof="0" dirty="0">
                <a:latin typeface="Arial MT"/>
                <a:cs typeface="Arial MT"/>
              </a:rPr>
              <a:t>Institución</a:t>
            </a:r>
            <a:r>
              <a:rPr lang="es-CO" sz="2000" spc="165" noProof="0" dirty="0">
                <a:latin typeface="Arial MT"/>
                <a:cs typeface="Arial MT"/>
              </a:rPr>
              <a:t> </a:t>
            </a:r>
            <a:r>
              <a:rPr lang="es-CO" sz="2000" noProof="0" dirty="0">
                <a:latin typeface="Arial MT"/>
                <a:cs typeface="Arial MT"/>
              </a:rPr>
              <a:t>Educativa</a:t>
            </a:r>
            <a:r>
              <a:rPr lang="es-CO" sz="2000" spc="165" noProof="0" dirty="0">
                <a:latin typeface="Arial MT"/>
                <a:cs typeface="Arial MT"/>
              </a:rPr>
              <a:t> </a:t>
            </a:r>
            <a:r>
              <a:rPr lang="es-CO" sz="2000" noProof="0" dirty="0">
                <a:latin typeface="Arial MT"/>
                <a:cs typeface="Arial MT"/>
              </a:rPr>
              <a:t>Departamental</a:t>
            </a:r>
            <a:r>
              <a:rPr lang="es-CO" sz="2000" spc="165" noProof="0" dirty="0">
                <a:latin typeface="Arial MT"/>
                <a:cs typeface="Arial MT"/>
              </a:rPr>
              <a:t> </a:t>
            </a:r>
            <a:r>
              <a:rPr lang="es-CO" sz="2000" noProof="0" dirty="0">
                <a:latin typeface="Arial MT"/>
                <a:cs typeface="Arial MT"/>
              </a:rPr>
              <a:t>Antonio</a:t>
            </a:r>
            <a:r>
              <a:rPr lang="es-CO" sz="2000" spc="180" noProof="0" dirty="0">
                <a:latin typeface="Arial MT"/>
                <a:cs typeface="Arial MT"/>
              </a:rPr>
              <a:t> </a:t>
            </a:r>
            <a:r>
              <a:rPr lang="es-CO" sz="2000" noProof="0" dirty="0">
                <a:latin typeface="Arial MT"/>
                <a:cs typeface="Arial MT"/>
              </a:rPr>
              <a:t>Ricaurte</a:t>
            </a:r>
            <a:r>
              <a:rPr lang="es-CO" sz="2000" spc="180" noProof="0" dirty="0">
                <a:latin typeface="Arial MT"/>
                <a:cs typeface="Arial MT"/>
              </a:rPr>
              <a:t> sede La Virginia</a:t>
            </a:r>
            <a:r>
              <a:rPr lang="es-CO" sz="2000" noProof="0" dirty="0">
                <a:latin typeface="Arial MT"/>
                <a:cs typeface="Arial MT"/>
              </a:rPr>
              <a:t>,</a:t>
            </a:r>
            <a:r>
              <a:rPr lang="es-CO" sz="2000" spc="170" noProof="0" dirty="0">
                <a:latin typeface="Arial MT"/>
                <a:cs typeface="Arial MT"/>
              </a:rPr>
              <a:t> </a:t>
            </a:r>
            <a:r>
              <a:rPr lang="es-CO" sz="2000" noProof="0" dirty="0">
                <a:latin typeface="Arial MT"/>
                <a:cs typeface="Arial MT"/>
              </a:rPr>
              <a:t>donde</a:t>
            </a:r>
            <a:r>
              <a:rPr lang="es-CO" sz="2000" spc="170" noProof="0" dirty="0">
                <a:latin typeface="Arial MT"/>
                <a:cs typeface="Arial MT"/>
              </a:rPr>
              <a:t> </a:t>
            </a:r>
            <a:r>
              <a:rPr lang="es-CO" sz="2000" spc="-25" noProof="0" dirty="0">
                <a:latin typeface="Arial MT"/>
                <a:cs typeface="Arial MT"/>
              </a:rPr>
              <a:t>se </a:t>
            </a:r>
            <a:r>
              <a:rPr lang="es-CO" sz="2000" noProof="0" dirty="0">
                <a:latin typeface="Arial MT"/>
                <a:cs typeface="Arial MT"/>
              </a:rPr>
              <a:t>empleo</a:t>
            </a:r>
            <a:r>
              <a:rPr lang="es-CO" sz="2000" spc="5" noProof="0" dirty="0">
                <a:latin typeface="Arial MT"/>
                <a:cs typeface="Arial MT"/>
              </a:rPr>
              <a:t> </a:t>
            </a:r>
            <a:r>
              <a:rPr lang="es-CO" sz="2000" noProof="0" dirty="0">
                <a:latin typeface="Arial MT"/>
                <a:cs typeface="Arial MT"/>
              </a:rPr>
              <a:t>la herramienta</a:t>
            </a:r>
            <a:r>
              <a:rPr lang="es-CO" sz="2000" spc="5" noProof="0" dirty="0">
                <a:latin typeface="Arial MT"/>
                <a:cs typeface="Arial MT"/>
              </a:rPr>
              <a:t> </a:t>
            </a:r>
            <a:r>
              <a:rPr lang="es-CO" sz="2000" noProof="0" dirty="0">
                <a:latin typeface="Arial MT"/>
                <a:cs typeface="Arial MT"/>
              </a:rPr>
              <a:t>Pedagógica</a:t>
            </a:r>
            <a:r>
              <a:rPr lang="es-CO" sz="2000" spc="5" noProof="0" dirty="0">
                <a:latin typeface="Arial MT"/>
                <a:cs typeface="Arial MT"/>
              </a:rPr>
              <a:t> </a:t>
            </a:r>
            <a:r>
              <a:rPr lang="es-CO" sz="2000" noProof="0" dirty="0">
                <a:latin typeface="Arial MT"/>
                <a:cs typeface="Arial MT"/>
              </a:rPr>
              <a:t>“</a:t>
            </a:r>
            <a:r>
              <a:rPr lang="es-CO" sz="2000" spc="5" noProof="0" dirty="0">
                <a:latin typeface="Arial MT"/>
                <a:cs typeface="Arial MT"/>
              </a:rPr>
              <a:t> </a:t>
            </a:r>
            <a:r>
              <a:rPr lang="es-CO" sz="2000" noProof="0" dirty="0">
                <a:latin typeface="Arial MT"/>
                <a:cs typeface="Arial MT"/>
              </a:rPr>
              <a:t>Marthica</a:t>
            </a:r>
            <a:r>
              <a:rPr lang="es-CO" sz="2000" spc="5" noProof="0" dirty="0">
                <a:latin typeface="Arial MT"/>
                <a:cs typeface="Arial MT"/>
              </a:rPr>
              <a:t> </a:t>
            </a:r>
            <a:r>
              <a:rPr lang="es-CO" sz="2000" noProof="0" dirty="0">
                <a:latin typeface="Arial MT"/>
                <a:cs typeface="Arial MT"/>
              </a:rPr>
              <a:t>una</a:t>
            </a:r>
            <a:r>
              <a:rPr lang="es-CO" sz="2000" spc="5" noProof="0" dirty="0">
                <a:latin typeface="Arial MT"/>
                <a:cs typeface="Arial MT"/>
              </a:rPr>
              <a:t> </a:t>
            </a:r>
            <a:r>
              <a:rPr lang="es-CO" sz="2000" noProof="0" dirty="0">
                <a:latin typeface="Arial MT"/>
                <a:cs typeface="Arial MT"/>
              </a:rPr>
              <a:t>gótica de vida “,</a:t>
            </a:r>
            <a:r>
              <a:rPr lang="es-CO" sz="2000" spc="10" noProof="0" dirty="0">
                <a:latin typeface="Arial MT"/>
                <a:cs typeface="Arial MT"/>
              </a:rPr>
              <a:t> </a:t>
            </a:r>
            <a:r>
              <a:rPr lang="es-CO" sz="2000" noProof="0" dirty="0">
                <a:latin typeface="Arial MT"/>
                <a:cs typeface="Arial MT"/>
              </a:rPr>
              <a:t>con</a:t>
            </a:r>
            <a:r>
              <a:rPr lang="es-CO" sz="2000" spc="10" noProof="0" dirty="0">
                <a:latin typeface="Arial MT"/>
                <a:cs typeface="Arial MT"/>
              </a:rPr>
              <a:t> </a:t>
            </a:r>
            <a:r>
              <a:rPr lang="es-CO" sz="2000" noProof="0" dirty="0">
                <a:latin typeface="Arial MT"/>
                <a:cs typeface="Arial MT"/>
              </a:rPr>
              <a:t>la</a:t>
            </a:r>
            <a:r>
              <a:rPr lang="es-CO" sz="2000" spc="15" noProof="0" dirty="0">
                <a:latin typeface="Arial MT"/>
                <a:cs typeface="Arial MT"/>
              </a:rPr>
              <a:t> </a:t>
            </a:r>
            <a:r>
              <a:rPr lang="es-CO" sz="2000" noProof="0" dirty="0">
                <a:latin typeface="Arial MT"/>
                <a:cs typeface="Arial MT"/>
              </a:rPr>
              <a:t>participación</a:t>
            </a:r>
            <a:r>
              <a:rPr lang="es-CO" sz="2000" spc="5" noProof="0" dirty="0">
                <a:latin typeface="Arial MT"/>
                <a:cs typeface="Arial MT"/>
              </a:rPr>
              <a:t> </a:t>
            </a:r>
            <a:r>
              <a:rPr lang="es-CO" sz="2000" noProof="0" dirty="0">
                <a:latin typeface="Arial MT"/>
                <a:cs typeface="Arial MT"/>
              </a:rPr>
              <a:t>de 10 estudiantes, donde  se realizó la siembra de 6 árboles nativos</a:t>
            </a:r>
            <a:r>
              <a:rPr lang="es-CO" sz="2000" spc="-25" noProof="0" dirty="0">
                <a:latin typeface="Arial MT"/>
                <a:cs typeface="Arial MT"/>
              </a:rPr>
              <a:t>.</a:t>
            </a:r>
            <a:endParaRPr lang="es-CO" sz="2000" noProof="0" dirty="0">
              <a:latin typeface="Arial MT"/>
              <a:cs typeface="Arial MT"/>
            </a:endParaRPr>
          </a:p>
        </p:txBody>
      </p:sp>
      <p:sp>
        <p:nvSpPr>
          <p:cNvPr id="8" name="object 8"/>
          <p:cNvSpPr txBox="1">
            <a:spLocks noGrp="1"/>
          </p:cNvSpPr>
          <p:nvPr>
            <p:ph type="ftr" sz="quarter" idx="5"/>
          </p:nvPr>
        </p:nvSpPr>
        <p:spPr>
          <a:xfrm>
            <a:off x="3587241" y="6467345"/>
            <a:ext cx="5036820" cy="252095"/>
          </a:xfrm>
          <a:prstGeom prst="rect">
            <a:avLst/>
          </a:prstGeom>
        </p:spPr>
        <p:txBody>
          <a:bodyPr vert="horz" wrap="square" lIns="0" tIns="0" rIns="0" bIns="0" rtlCol="0">
            <a:spAutoFit/>
          </a:bodyPr>
          <a:lstStyle>
            <a:defPPr>
              <a:defRPr kern="0"/>
            </a:defPPr>
            <a:lvl1pPr>
              <a:defRPr sz="1600" b="1" i="0">
                <a:solidFill>
                  <a:srgbClr val="FF0000"/>
                </a:solidFill>
                <a:latin typeface="Arial"/>
                <a:cs typeface="Arial"/>
              </a:defRPr>
            </a:lvl1pPr>
          </a:lstStyle>
          <a:p>
            <a:pPr marL="12700">
              <a:lnSpc>
                <a:spcPts val="1864"/>
              </a:lnSpc>
            </a:pPr>
            <a:r>
              <a:rPr lang="es-CO" noProof="0" dirty="0">
                <a:solidFill>
                  <a:schemeClr val="bg1"/>
                </a:solidFill>
              </a:rPr>
              <a:t>ALCALDE</a:t>
            </a:r>
            <a:r>
              <a:rPr lang="es-CO" spc="-5" noProof="0" dirty="0">
                <a:solidFill>
                  <a:schemeClr val="bg1"/>
                </a:solidFill>
              </a:rPr>
              <a:t> </a:t>
            </a:r>
            <a:r>
              <a:rPr lang="es-CO" noProof="0" dirty="0">
                <a:solidFill>
                  <a:schemeClr val="bg1"/>
                </a:solidFill>
              </a:rPr>
              <a:t>CAMPO</a:t>
            </a:r>
            <a:r>
              <a:rPr lang="es-CO" spc="-10" noProof="0" dirty="0">
                <a:solidFill>
                  <a:schemeClr val="bg1"/>
                </a:solidFill>
              </a:rPr>
              <a:t> </a:t>
            </a:r>
            <a:r>
              <a:rPr lang="es-CO" noProof="0" dirty="0">
                <a:solidFill>
                  <a:schemeClr val="bg1"/>
                </a:solidFill>
              </a:rPr>
              <a:t>ELIAS</a:t>
            </a:r>
            <a:r>
              <a:rPr lang="es-CO" spc="-10" noProof="0" dirty="0">
                <a:solidFill>
                  <a:schemeClr val="bg1"/>
                </a:solidFill>
              </a:rPr>
              <a:t> </a:t>
            </a:r>
            <a:r>
              <a:rPr lang="es-CO" noProof="0" dirty="0">
                <a:solidFill>
                  <a:schemeClr val="bg1"/>
                </a:solidFill>
              </a:rPr>
              <a:t>PRADA</a:t>
            </a:r>
            <a:r>
              <a:rPr lang="es-CO" spc="-80" noProof="0" dirty="0">
                <a:solidFill>
                  <a:schemeClr val="bg1"/>
                </a:solidFill>
              </a:rPr>
              <a:t> </a:t>
            </a:r>
            <a:r>
              <a:rPr lang="es-CO" noProof="0" dirty="0">
                <a:solidFill>
                  <a:schemeClr val="bg1"/>
                </a:solidFill>
              </a:rPr>
              <a:t>ORTIZ</a:t>
            </a:r>
            <a:r>
              <a:rPr lang="es-CO" spc="-40" noProof="0" dirty="0">
                <a:solidFill>
                  <a:schemeClr val="bg1"/>
                </a:solidFill>
              </a:rPr>
              <a:t> </a:t>
            </a:r>
            <a:r>
              <a:rPr lang="es-CO" noProof="0" dirty="0">
                <a:solidFill>
                  <a:schemeClr val="bg1"/>
                </a:solidFill>
              </a:rPr>
              <a:t>2024</a:t>
            </a:r>
            <a:r>
              <a:rPr lang="es-CO" spc="-25" noProof="0" dirty="0">
                <a:solidFill>
                  <a:schemeClr val="bg1"/>
                </a:solidFill>
              </a:rPr>
              <a:t> </a:t>
            </a:r>
            <a:r>
              <a:rPr lang="es-CO" noProof="0" dirty="0">
                <a:solidFill>
                  <a:schemeClr val="bg1"/>
                </a:solidFill>
              </a:rPr>
              <a:t>-</a:t>
            </a:r>
            <a:r>
              <a:rPr lang="es-CO" spc="-50" noProof="0" dirty="0">
                <a:solidFill>
                  <a:schemeClr val="bg1"/>
                </a:solidFill>
              </a:rPr>
              <a:t> </a:t>
            </a:r>
            <a:r>
              <a:rPr lang="es-CO" spc="-20" noProof="0" dirty="0">
                <a:solidFill>
                  <a:schemeClr val="bg1"/>
                </a:solidFill>
              </a:rPr>
              <a:t>2027</a:t>
            </a:r>
          </a:p>
        </p:txBody>
      </p:sp>
      <p:pic>
        <p:nvPicPr>
          <p:cNvPr id="9" name="Imagen 8">
            <a:extLst>
              <a:ext uri="{FF2B5EF4-FFF2-40B4-BE49-F238E27FC236}">
                <a16:creationId xmlns:a16="http://schemas.microsoft.com/office/drawing/2014/main" id="{B61FE691-A668-AD50-029A-2FAF7085A9C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983" y="1304989"/>
            <a:ext cx="4589111" cy="3441570"/>
          </a:xfrm>
          <a:prstGeom prst="rect">
            <a:avLst/>
          </a:prstGeom>
          <a:noFill/>
          <a:ln>
            <a:noFill/>
          </a:ln>
        </p:spPr>
      </p:pic>
      <p:pic>
        <p:nvPicPr>
          <p:cNvPr id="11" name="Imagen 10">
            <a:extLst>
              <a:ext uri="{FF2B5EF4-FFF2-40B4-BE49-F238E27FC236}">
                <a16:creationId xmlns:a16="http://schemas.microsoft.com/office/drawing/2014/main" id="{F509142F-1812-0930-E195-4165418043D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63717" y="1304940"/>
            <a:ext cx="4589111" cy="344161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705094" y="494792"/>
            <a:ext cx="5570220" cy="269240"/>
          </a:xfrm>
          <a:prstGeom prst="rect">
            <a:avLst/>
          </a:prstGeom>
        </p:spPr>
        <p:txBody>
          <a:bodyPr vert="horz" wrap="square" lIns="0" tIns="12065" rIns="0" bIns="0" rtlCol="0">
            <a:spAutoFit/>
          </a:bodyPr>
          <a:lstStyle/>
          <a:p>
            <a:pPr marL="12700">
              <a:lnSpc>
                <a:spcPct val="100000"/>
              </a:lnSpc>
              <a:spcBef>
                <a:spcPts val="95"/>
              </a:spcBef>
            </a:pPr>
            <a:r>
              <a:rPr lang="es-CO" sz="1600" b="1" noProof="0" dirty="0">
                <a:solidFill>
                  <a:srgbClr val="FF0000"/>
                </a:solidFill>
                <a:latin typeface="Arial"/>
                <a:cs typeface="Arial"/>
              </a:rPr>
              <a:t>ALCALDÍA</a:t>
            </a:r>
            <a:r>
              <a:rPr lang="es-CO" sz="1600" b="1" spc="-40" noProof="0" dirty="0">
                <a:solidFill>
                  <a:srgbClr val="FF0000"/>
                </a:solidFill>
                <a:latin typeface="Arial"/>
                <a:cs typeface="Arial"/>
              </a:rPr>
              <a:t> </a:t>
            </a:r>
            <a:r>
              <a:rPr lang="es-CO" sz="1600" b="1" spc="-20" noProof="0" dirty="0">
                <a:solidFill>
                  <a:srgbClr val="FF0000"/>
                </a:solidFill>
                <a:latin typeface="Arial"/>
                <a:cs typeface="Arial"/>
              </a:rPr>
              <a:t>MUNICIPAL </a:t>
            </a:r>
            <a:r>
              <a:rPr lang="es-CO" sz="1600" b="1" noProof="0" dirty="0">
                <a:solidFill>
                  <a:srgbClr val="FF0000"/>
                </a:solidFill>
                <a:latin typeface="Arial"/>
                <a:cs typeface="Arial"/>
              </a:rPr>
              <a:t>DE</a:t>
            </a:r>
            <a:r>
              <a:rPr lang="es-CO" sz="1600" b="1" spc="-40" noProof="0" dirty="0">
                <a:solidFill>
                  <a:srgbClr val="FF0000"/>
                </a:solidFill>
                <a:latin typeface="Arial"/>
                <a:cs typeface="Arial"/>
              </a:rPr>
              <a:t> </a:t>
            </a:r>
            <a:r>
              <a:rPr lang="es-CO" sz="1600" b="1" noProof="0" dirty="0">
                <a:solidFill>
                  <a:srgbClr val="FF0000"/>
                </a:solidFill>
                <a:latin typeface="Arial"/>
                <a:cs typeface="Arial"/>
              </a:rPr>
              <a:t>RICAURTE</a:t>
            </a:r>
            <a:r>
              <a:rPr lang="es-CO" sz="1600" b="1" spc="10" noProof="0" dirty="0">
                <a:solidFill>
                  <a:srgbClr val="FF0000"/>
                </a:solidFill>
                <a:latin typeface="Arial"/>
                <a:cs typeface="Arial"/>
              </a:rPr>
              <a:t> </a:t>
            </a:r>
            <a:r>
              <a:rPr lang="es-CO" sz="1600" b="1" noProof="0" dirty="0">
                <a:solidFill>
                  <a:srgbClr val="FF0000"/>
                </a:solidFill>
                <a:latin typeface="Arial"/>
                <a:cs typeface="Arial"/>
              </a:rPr>
              <a:t>–</a:t>
            </a:r>
            <a:r>
              <a:rPr lang="es-CO" sz="1600" b="1" spc="-25" noProof="0" dirty="0">
                <a:solidFill>
                  <a:srgbClr val="FF0000"/>
                </a:solidFill>
                <a:latin typeface="Arial"/>
                <a:cs typeface="Arial"/>
              </a:rPr>
              <a:t> </a:t>
            </a:r>
            <a:r>
              <a:rPr lang="es-CO" sz="1600" b="1" spc="-10" noProof="0" dirty="0">
                <a:solidFill>
                  <a:srgbClr val="FF0000"/>
                </a:solidFill>
                <a:latin typeface="Arial"/>
                <a:cs typeface="Arial"/>
              </a:rPr>
              <a:t>CUNDINAMARCA</a:t>
            </a:r>
            <a:endParaRPr lang="es-CO" sz="1600" noProof="0" dirty="0">
              <a:latin typeface="Arial"/>
              <a:cs typeface="Arial"/>
            </a:endParaRPr>
          </a:p>
        </p:txBody>
      </p:sp>
      <p:sp>
        <p:nvSpPr>
          <p:cNvPr id="4" name="object 4"/>
          <p:cNvSpPr txBox="1"/>
          <p:nvPr/>
        </p:nvSpPr>
        <p:spPr>
          <a:xfrm>
            <a:off x="396239" y="4807667"/>
            <a:ext cx="7147562" cy="1425390"/>
          </a:xfrm>
          <a:prstGeom prst="rect">
            <a:avLst/>
          </a:prstGeom>
        </p:spPr>
        <p:txBody>
          <a:bodyPr vert="horz" wrap="square" lIns="0" tIns="40005" rIns="0" bIns="0" rtlCol="0">
            <a:spAutoFit/>
          </a:bodyPr>
          <a:lstStyle/>
          <a:p>
            <a:pPr marL="12700" marR="5080" algn="just">
              <a:lnSpc>
                <a:spcPct val="90000"/>
              </a:lnSpc>
              <a:spcBef>
                <a:spcPts val="315"/>
              </a:spcBef>
            </a:pPr>
            <a:r>
              <a:rPr lang="es-CO" sz="2000" noProof="0" dirty="0">
                <a:latin typeface="Arial MT"/>
                <a:cs typeface="Arial MT"/>
              </a:rPr>
              <a:t>Con</a:t>
            </a:r>
            <a:r>
              <a:rPr lang="es-CO" sz="2000" spc="285" noProof="0" dirty="0">
                <a:latin typeface="Arial MT"/>
                <a:cs typeface="Arial MT"/>
              </a:rPr>
              <a:t> </a:t>
            </a:r>
            <a:r>
              <a:rPr lang="es-CO" sz="2000" noProof="0" dirty="0">
                <a:latin typeface="Arial MT"/>
                <a:cs typeface="Arial MT"/>
              </a:rPr>
              <a:t>la</a:t>
            </a:r>
            <a:r>
              <a:rPr lang="es-CO" sz="2000" spc="290" noProof="0" dirty="0">
                <a:latin typeface="Arial MT"/>
                <a:cs typeface="Arial MT"/>
              </a:rPr>
              <a:t> </a:t>
            </a:r>
            <a:r>
              <a:rPr lang="es-CO" sz="2000" noProof="0" dirty="0">
                <a:latin typeface="Arial MT"/>
                <a:cs typeface="Arial MT"/>
              </a:rPr>
              <a:t>participación</a:t>
            </a:r>
            <a:r>
              <a:rPr lang="es-CO" sz="2000" spc="300" noProof="0" dirty="0">
                <a:latin typeface="Arial MT"/>
                <a:cs typeface="Arial MT"/>
              </a:rPr>
              <a:t> </a:t>
            </a:r>
            <a:r>
              <a:rPr lang="es-CO" sz="2000" noProof="0" dirty="0">
                <a:latin typeface="Arial MT"/>
              </a:rPr>
              <a:t>de 19 personas, de la comunidad de la vereda Manuel Sur,  </a:t>
            </a:r>
            <a:r>
              <a:rPr lang="es-CO" sz="2000" noProof="0" dirty="0">
                <a:latin typeface="Arial MT"/>
                <a:cs typeface="Arial MT"/>
              </a:rPr>
              <a:t>Policía</a:t>
            </a:r>
            <a:r>
              <a:rPr lang="es-CO" sz="2000" spc="185" noProof="0" dirty="0">
                <a:latin typeface="Arial MT"/>
                <a:cs typeface="Arial MT"/>
              </a:rPr>
              <a:t>   </a:t>
            </a:r>
            <a:r>
              <a:rPr lang="es-CO" sz="2000" noProof="0" dirty="0">
                <a:latin typeface="Arial MT"/>
                <a:cs typeface="Arial MT"/>
              </a:rPr>
              <a:t>de</a:t>
            </a:r>
            <a:r>
              <a:rPr lang="es-CO" sz="2000" spc="185" noProof="0" dirty="0">
                <a:latin typeface="Arial MT"/>
                <a:cs typeface="Arial MT"/>
              </a:rPr>
              <a:t>   </a:t>
            </a:r>
            <a:r>
              <a:rPr lang="es-CO" sz="2000" noProof="0" dirty="0">
                <a:latin typeface="Arial MT"/>
                <a:cs typeface="Arial MT"/>
              </a:rPr>
              <a:t>Carabineros y funcionarios de la Alcaldía municipal de Ricaurte,</a:t>
            </a:r>
            <a:r>
              <a:rPr lang="es-CO" sz="2000" spc="190" noProof="0" dirty="0">
                <a:latin typeface="Arial MT"/>
                <a:cs typeface="Arial MT"/>
              </a:rPr>
              <a:t>   </a:t>
            </a:r>
            <a:r>
              <a:rPr lang="es-CO" sz="2000" spc="-25" noProof="0" dirty="0">
                <a:latin typeface="Arial MT"/>
                <a:cs typeface="Arial MT"/>
              </a:rPr>
              <a:t>se </a:t>
            </a:r>
            <a:r>
              <a:rPr lang="es-CO" sz="2000" noProof="0" dirty="0">
                <a:latin typeface="Arial MT"/>
                <a:cs typeface="Arial MT"/>
              </a:rPr>
              <a:t>conmemoro</a:t>
            </a:r>
            <a:r>
              <a:rPr lang="es-CO" sz="2000" spc="325" noProof="0" dirty="0">
                <a:latin typeface="Arial MT"/>
                <a:cs typeface="Arial MT"/>
              </a:rPr>
              <a:t> </a:t>
            </a:r>
            <a:r>
              <a:rPr lang="es-CO" sz="2000" noProof="0" dirty="0">
                <a:latin typeface="Arial MT"/>
                <a:cs typeface="Arial MT"/>
              </a:rPr>
              <a:t>el</a:t>
            </a:r>
            <a:r>
              <a:rPr lang="es-CO" sz="2000" spc="335" noProof="0" dirty="0">
                <a:latin typeface="Arial MT"/>
                <a:cs typeface="Arial MT"/>
              </a:rPr>
              <a:t> </a:t>
            </a:r>
            <a:r>
              <a:rPr lang="es-CO" sz="2000" noProof="0" dirty="0">
                <a:latin typeface="Arial MT"/>
                <a:cs typeface="Arial MT"/>
              </a:rPr>
              <a:t>día</a:t>
            </a:r>
            <a:r>
              <a:rPr lang="es-CO" sz="2000" spc="325" noProof="0" dirty="0">
                <a:latin typeface="Arial MT"/>
                <a:cs typeface="Arial MT"/>
              </a:rPr>
              <a:t> </a:t>
            </a:r>
            <a:r>
              <a:rPr lang="es-CO" sz="2000" noProof="0" dirty="0">
                <a:latin typeface="Arial MT"/>
                <a:cs typeface="Arial MT"/>
              </a:rPr>
              <a:t>del</a:t>
            </a:r>
            <a:r>
              <a:rPr lang="es-CO" sz="2000" spc="340" noProof="0" dirty="0">
                <a:latin typeface="Arial MT"/>
                <a:cs typeface="Arial MT"/>
              </a:rPr>
              <a:t> </a:t>
            </a:r>
            <a:r>
              <a:rPr lang="es-CO" sz="2000" noProof="0" dirty="0">
                <a:latin typeface="Arial MT"/>
                <a:cs typeface="Arial MT"/>
              </a:rPr>
              <a:t>árbol</a:t>
            </a:r>
            <a:r>
              <a:rPr lang="es-CO" sz="2000" spc="340" noProof="0" dirty="0">
                <a:latin typeface="Arial MT"/>
                <a:cs typeface="Arial MT"/>
              </a:rPr>
              <a:t> </a:t>
            </a:r>
            <a:r>
              <a:rPr lang="es-CO" sz="2000" noProof="0" dirty="0">
                <a:latin typeface="Arial MT"/>
                <a:cs typeface="Arial MT"/>
              </a:rPr>
              <a:t>nacional,</a:t>
            </a:r>
            <a:r>
              <a:rPr lang="es-CO" sz="2000" spc="330" noProof="0" dirty="0">
                <a:latin typeface="Arial MT"/>
                <a:cs typeface="Arial MT"/>
              </a:rPr>
              <a:t> </a:t>
            </a:r>
            <a:r>
              <a:rPr lang="es-CO" sz="2000" spc="-10" noProof="0" dirty="0">
                <a:latin typeface="Arial MT"/>
                <a:cs typeface="Arial MT"/>
              </a:rPr>
              <a:t>donde </a:t>
            </a:r>
            <a:r>
              <a:rPr lang="es-CO" sz="2000" noProof="0" dirty="0">
                <a:latin typeface="Arial MT"/>
                <a:cs typeface="Arial MT"/>
              </a:rPr>
              <a:t>se</a:t>
            </a:r>
            <a:r>
              <a:rPr lang="es-CO" sz="2000" spc="114" noProof="0" dirty="0">
                <a:latin typeface="Arial MT"/>
                <a:cs typeface="Arial MT"/>
              </a:rPr>
              <a:t> </a:t>
            </a:r>
            <a:r>
              <a:rPr lang="es-CO" sz="2000" noProof="0" dirty="0">
                <a:latin typeface="Arial MT"/>
                <a:cs typeface="Arial MT"/>
              </a:rPr>
              <a:t>sembraron</a:t>
            </a:r>
            <a:r>
              <a:rPr lang="es-CO" sz="2000" spc="130" noProof="0" dirty="0">
                <a:latin typeface="Arial MT"/>
                <a:cs typeface="Arial MT"/>
              </a:rPr>
              <a:t> 200</a:t>
            </a:r>
            <a:r>
              <a:rPr lang="es-CO" sz="2000" spc="125" noProof="0" dirty="0">
                <a:latin typeface="Arial MT"/>
                <a:cs typeface="Arial MT"/>
              </a:rPr>
              <a:t> </a:t>
            </a:r>
            <a:r>
              <a:rPr lang="es-CO" sz="2000" noProof="0" dirty="0">
                <a:latin typeface="Arial MT"/>
                <a:cs typeface="Arial MT"/>
              </a:rPr>
              <a:t>árboles</a:t>
            </a:r>
            <a:r>
              <a:rPr lang="es-CO" sz="2000" spc="135" noProof="0" dirty="0">
                <a:latin typeface="Arial MT"/>
                <a:cs typeface="Arial MT"/>
              </a:rPr>
              <a:t> </a:t>
            </a:r>
            <a:r>
              <a:rPr lang="es-CO" sz="2000" noProof="0" dirty="0">
                <a:latin typeface="Arial MT"/>
                <a:cs typeface="Arial MT"/>
              </a:rPr>
              <a:t>nativos</a:t>
            </a:r>
            <a:r>
              <a:rPr lang="es-CO" sz="2000" spc="130" noProof="0" dirty="0">
                <a:latin typeface="Arial MT"/>
                <a:cs typeface="Arial MT"/>
              </a:rPr>
              <a:t> </a:t>
            </a:r>
            <a:r>
              <a:rPr lang="es-CO" sz="2000" noProof="0" dirty="0">
                <a:latin typeface="Arial MT"/>
                <a:cs typeface="Arial MT"/>
              </a:rPr>
              <a:t>en</a:t>
            </a:r>
            <a:r>
              <a:rPr lang="es-CO" sz="2000" spc="125" noProof="0" dirty="0">
                <a:latin typeface="Arial MT"/>
                <a:cs typeface="Arial MT"/>
              </a:rPr>
              <a:t> el </a:t>
            </a:r>
            <a:r>
              <a:rPr lang="es-CO" sz="2000" noProof="0" dirty="0" err="1">
                <a:latin typeface="Arial MT"/>
              </a:rPr>
              <a:t>Poliderportivo</a:t>
            </a:r>
            <a:r>
              <a:rPr lang="es-CO" sz="2000" noProof="0" dirty="0">
                <a:latin typeface="Arial MT"/>
              </a:rPr>
              <a:t> de la Vereda Manuel Norte.</a:t>
            </a:r>
          </a:p>
        </p:txBody>
      </p:sp>
      <p:sp>
        <p:nvSpPr>
          <p:cNvPr id="9" name="object 9"/>
          <p:cNvSpPr txBox="1">
            <a:spLocks noGrp="1"/>
          </p:cNvSpPr>
          <p:nvPr>
            <p:ph type="ftr" sz="quarter" idx="5"/>
          </p:nvPr>
        </p:nvSpPr>
        <p:spPr>
          <a:xfrm>
            <a:off x="3587241" y="6467345"/>
            <a:ext cx="5036820" cy="252095"/>
          </a:xfrm>
          <a:prstGeom prst="rect">
            <a:avLst/>
          </a:prstGeom>
        </p:spPr>
        <p:txBody>
          <a:bodyPr vert="horz" wrap="square" lIns="0" tIns="0" rIns="0" bIns="0" rtlCol="0">
            <a:spAutoFit/>
          </a:bodyPr>
          <a:lstStyle>
            <a:defPPr>
              <a:defRPr kern="0"/>
            </a:defPPr>
            <a:lvl1pPr>
              <a:defRPr sz="1600" b="1" i="0">
                <a:solidFill>
                  <a:srgbClr val="FF0000"/>
                </a:solidFill>
                <a:latin typeface="Arial"/>
                <a:cs typeface="Arial"/>
              </a:defRPr>
            </a:lvl1pPr>
          </a:lstStyle>
          <a:p>
            <a:pPr marL="12700">
              <a:lnSpc>
                <a:spcPts val="1864"/>
              </a:lnSpc>
            </a:pPr>
            <a:r>
              <a:rPr lang="es-CO" noProof="0" dirty="0">
                <a:solidFill>
                  <a:schemeClr val="bg1"/>
                </a:solidFill>
              </a:rPr>
              <a:t>ALCALDE</a:t>
            </a:r>
            <a:r>
              <a:rPr lang="es-CO" spc="-5" noProof="0" dirty="0">
                <a:solidFill>
                  <a:schemeClr val="bg1"/>
                </a:solidFill>
              </a:rPr>
              <a:t> </a:t>
            </a:r>
            <a:r>
              <a:rPr lang="es-CO" noProof="0" dirty="0">
                <a:solidFill>
                  <a:schemeClr val="bg1"/>
                </a:solidFill>
              </a:rPr>
              <a:t>CAMPO</a:t>
            </a:r>
            <a:r>
              <a:rPr lang="es-CO" spc="-10" noProof="0" dirty="0">
                <a:solidFill>
                  <a:schemeClr val="bg1"/>
                </a:solidFill>
              </a:rPr>
              <a:t> </a:t>
            </a:r>
            <a:r>
              <a:rPr lang="es-CO" noProof="0" dirty="0">
                <a:solidFill>
                  <a:schemeClr val="bg1"/>
                </a:solidFill>
              </a:rPr>
              <a:t>ELIAS</a:t>
            </a:r>
            <a:r>
              <a:rPr lang="es-CO" spc="-10" noProof="0" dirty="0">
                <a:solidFill>
                  <a:schemeClr val="bg1"/>
                </a:solidFill>
              </a:rPr>
              <a:t> </a:t>
            </a:r>
            <a:r>
              <a:rPr lang="es-CO" noProof="0" dirty="0">
                <a:solidFill>
                  <a:schemeClr val="bg1"/>
                </a:solidFill>
              </a:rPr>
              <a:t>PRADA</a:t>
            </a:r>
            <a:r>
              <a:rPr lang="es-CO" spc="-80" noProof="0" dirty="0">
                <a:solidFill>
                  <a:schemeClr val="bg1"/>
                </a:solidFill>
              </a:rPr>
              <a:t> </a:t>
            </a:r>
            <a:r>
              <a:rPr lang="es-CO" noProof="0" dirty="0">
                <a:solidFill>
                  <a:schemeClr val="bg1"/>
                </a:solidFill>
              </a:rPr>
              <a:t>ORTIZ</a:t>
            </a:r>
            <a:r>
              <a:rPr lang="es-CO" spc="-40" noProof="0" dirty="0">
                <a:solidFill>
                  <a:schemeClr val="bg1"/>
                </a:solidFill>
              </a:rPr>
              <a:t> </a:t>
            </a:r>
            <a:r>
              <a:rPr lang="es-CO" noProof="0" dirty="0">
                <a:solidFill>
                  <a:schemeClr val="bg1"/>
                </a:solidFill>
              </a:rPr>
              <a:t>2024</a:t>
            </a:r>
            <a:r>
              <a:rPr lang="es-CO" spc="-25" noProof="0" dirty="0">
                <a:solidFill>
                  <a:schemeClr val="bg1"/>
                </a:solidFill>
              </a:rPr>
              <a:t> </a:t>
            </a:r>
            <a:r>
              <a:rPr lang="es-CO" noProof="0" dirty="0">
                <a:solidFill>
                  <a:schemeClr val="bg1"/>
                </a:solidFill>
              </a:rPr>
              <a:t>-</a:t>
            </a:r>
            <a:r>
              <a:rPr lang="es-CO" spc="-50" noProof="0" dirty="0">
                <a:solidFill>
                  <a:schemeClr val="bg1"/>
                </a:solidFill>
              </a:rPr>
              <a:t> </a:t>
            </a:r>
            <a:r>
              <a:rPr lang="es-CO" spc="-20" noProof="0" dirty="0">
                <a:solidFill>
                  <a:schemeClr val="bg1"/>
                </a:solidFill>
              </a:rPr>
              <a:t>2027</a:t>
            </a:r>
          </a:p>
        </p:txBody>
      </p:sp>
      <p:pic>
        <p:nvPicPr>
          <p:cNvPr id="11" name="Imagen 10">
            <a:extLst>
              <a:ext uri="{FF2B5EF4-FFF2-40B4-BE49-F238E27FC236}">
                <a16:creationId xmlns:a16="http://schemas.microsoft.com/office/drawing/2014/main" id="{205ED166-1141-1AA5-FED8-351C0440B3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8756" y="1011793"/>
            <a:ext cx="4940045" cy="3705034"/>
          </a:xfrm>
          <a:prstGeom prst="rect">
            <a:avLst/>
          </a:prstGeom>
        </p:spPr>
      </p:pic>
      <p:pic>
        <p:nvPicPr>
          <p:cNvPr id="13" name="Imagen 12">
            <a:extLst>
              <a:ext uri="{FF2B5EF4-FFF2-40B4-BE49-F238E27FC236}">
                <a16:creationId xmlns:a16="http://schemas.microsoft.com/office/drawing/2014/main" id="{3F094B9C-7137-7D36-9D45-66AF24E3C5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4499" y="3931904"/>
            <a:ext cx="3282861" cy="2462146"/>
          </a:xfrm>
          <a:prstGeom prst="rect">
            <a:avLst/>
          </a:prstGeom>
        </p:spPr>
      </p:pic>
      <p:pic>
        <p:nvPicPr>
          <p:cNvPr id="15" name="Imagen 14">
            <a:extLst>
              <a:ext uri="{FF2B5EF4-FFF2-40B4-BE49-F238E27FC236}">
                <a16:creationId xmlns:a16="http://schemas.microsoft.com/office/drawing/2014/main" id="{6D57AE68-2F76-5BC5-89DC-8B1193AFFF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02171" y="1011793"/>
            <a:ext cx="3695189" cy="2771392"/>
          </a:xfrm>
          <a:prstGeom prst="rect">
            <a:avLst/>
          </a:prstGeom>
        </p:spPr>
      </p:pic>
      <p:pic>
        <p:nvPicPr>
          <p:cNvPr id="7" name="Google Shape;266;p36">
            <a:extLst>
              <a:ext uri="{FF2B5EF4-FFF2-40B4-BE49-F238E27FC236}">
                <a16:creationId xmlns:a16="http://schemas.microsoft.com/office/drawing/2014/main" id="{553FC7A3-D72B-8956-D2D0-5BF223F91160}"/>
              </a:ext>
            </a:extLst>
          </p:cNvPr>
          <p:cNvPicPr preferRelativeResize="0"/>
          <p:nvPr/>
        </p:nvPicPr>
        <p:blipFill rotWithShape="1">
          <a:blip r:embed="rId5">
            <a:alphaModFix/>
          </a:blip>
          <a:srcRect/>
          <a:stretch/>
        </p:blipFill>
        <p:spPr>
          <a:xfrm>
            <a:off x="396239" y="247031"/>
            <a:ext cx="2185035" cy="764762"/>
          </a:xfrm>
          <a:prstGeom prst="rect">
            <a:avLst/>
          </a:prstGeom>
          <a:noFill/>
          <a:ln>
            <a:noFill/>
          </a:ln>
        </p:spPr>
      </p:pic>
    </p:spTree>
  </p:cSld>
  <p:clrMapOvr>
    <a:masterClrMapping/>
  </p:clrMapOvr>
</p:sld>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51821</TotalTime>
  <Words>1835</Words>
  <Application>Microsoft Office PowerPoint</Application>
  <PresentationFormat>Panorámica</PresentationFormat>
  <Paragraphs>134</Paragraphs>
  <Slides>33</Slides>
  <Notes>3</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33</vt:i4>
      </vt:variant>
    </vt:vector>
  </HeadingPairs>
  <TitlesOfParts>
    <vt:vector size="39" baseType="lpstr">
      <vt:lpstr>Arial</vt:lpstr>
      <vt:lpstr>Arial MT</vt:lpstr>
      <vt:lpstr>Berlin Sans FB Demi</vt:lpstr>
      <vt:lpstr>Calibri</vt:lpstr>
      <vt:lpstr>Times New Roman</vt:lpstr>
      <vt:lpstr>Tema de Office</vt:lpstr>
      <vt:lpstr>          CIDEA COMITÉ INTERINSTITUCIONAL DE EDUCACIÓN AMBIENTAL  Decreto Municipal No. 176 del 1 de octubre 2020 POR MEDIO DEL CUAL SE DEROGA EL DECRETO MUNICIPAL No. 050 DEL 29 DEL MAYO DE 2008, SE ADOPTA, ESTABLECE Y ACTUALIZA EL REGLAMENTO DEL COMITÉ INTERINSTITUCIONAL DE EDUCACIÓN AMBIENTAL (CIDEA) DEL MUNICIPIO DE RICAURTE CUNDINAMARCA Y SE DICTAN OTRAS DISPOSICIONES  SECRETARIA DE AMBIENTE, AGRICULTURA Y DESARROLLO RURAL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ALCALDÍA MUNICIPAL DE RICAURTE – CUNDINAMARCA</vt:lpstr>
      <vt:lpstr>ALCALDÍA MUNICIPAL DE RICAURTE – CUNDINAMARCA</vt:lpstr>
      <vt:lpstr>Presentación de PowerPoint</vt:lpstr>
      <vt:lpstr>Presentación de PowerPoint</vt:lpstr>
      <vt:lpstr>JORNADAS DE BIENESTAR ANIMAL</vt:lpstr>
      <vt:lpstr>        ESTERILIZACIÓN DE PERROS Y GATOS   Para un total de 299 seres sintientes atendidos y 220 beneficiarios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SENTENCIA DEL RIO BOGOTÁ</dc:title>
  <dc:creator>Comunicación e Image</dc:creator>
  <cp:lastModifiedBy>JORGE</cp:lastModifiedBy>
  <cp:revision>400</cp:revision>
  <dcterms:created xsi:type="dcterms:W3CDTF">2020-11-23T16:02:28Z</dcterms:created>
  <dcterms:modified xsi:type="dcterms:W3CDTF">2025-09-25T20:06:49Z</dcterms:modified>
</cp:coreProperties>
</file>