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99"/>
  </p:notesMasterIdLst>
  <p:sldIdLst>
    <p:sldId id="256" r:id="rId2"/>
    <p:sldId id="257" r:id="rId3"/>
    <p:sldId id="288" r:id="rId4"/>
    <p:sldId id="289" r:id="rId5"/>
    <p:sldId id="296" r:id="rId6"/>
    <p:sldId id="297" r:id="rId7"/>
    <p:sldId id="299" r:id="rId8"/>
    <p:sldId id="300" r:id="rId9"/>
    <p:sldId id="301" r:id="rId10"/>
    <p:sldId id="302" r:id="rId11"/>
    <p:sldId id="303" r:id="rId12"/>
    <p:sldId id="304" r:id="rId13"/>
    <p:sldId id="305" r:id="rId14"/>
    <p:sldId id="306" r:id="rId15"/>
    <p:sldId id="307" r:id="rId16"/>
    <p:sldId id="308" r:id="rId17"/>
    <p:sldId id="39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4" r:id="rId33"/>
    <p:sldId id="323" r:id="rId34"/>
    <p:sldId id="325" r:id="rId35"/>
    <p:sldId id="326" r:id="rId36"/>
    <p:sldId id="298" r:id="rId37"/>
    <p:sldId id="327" r:id="rId38"/>
    <p:sldId id="328" r:id="rId39"/>
    <p:sldId id="329" r:id="rId40"/>
    <p:sldId id="330" r:id="rId41"/>
    <p:sldId id="331" r:id="rId42"/>
    <p:sldId id="332" r:id="rId43"/>
    <p:sldId id="333" r:id="rId44"/>
    <p:sldId id="334" r:id="rId45"/>
    <p:sldId id="335" r:id="rId46"/>
    <p:sldId id="336" r:id="rId47"/>
    <p:sldId id="338" r:id="rId48"/>
    <p:sldId id="339" r:id="rId49"/>
    <p:sldId id="340" r:id="rId50"/>
    <p:sldId id="342" r:id="rId51"/>
    <p:sldId id="341" r:id="rId52"/>
    <p:sldId id="343" r:id="rId53"/>
    <p:sldId id="344" r:id="rId54"/>
    <p:sldId id="345" r:id="rId55"/>
    <p:sldId id="346" r:id="rId56"/>
    <p:sldId id="347" r:id="rId57"/>
    <p:sldId id="348" r:id="rId58"/>
    <p:sldId id="349" r:id="rId59"/>
    <p:sldId id="350" r:id="rId60"/>
    <p:sldId id="351" r:id="rId61"/>
    <p:sldId id="352" r:id="rId62"/>
    <p:sldId id="353" r:id="rId63"/>
    <p:sldId id="363" r:id="rId64"/>
    <p:sldId id="365" r:id="rId65"/>
    <p:sldId id="366" r:id="rId66"/>
    <p:sldId id="367" r:id="rId67"/>
    <p:sldId id="368" r:id="rId68"/>
    <p:sldId id="369" r:id="rId69"/>
    <p:sldId id="370" r:id="rId70"/>
    <p:sldId id="371" r:id="rId71"/>
    <p:sldId id="372" r:id="rId72"/>
    <p:sldId id="373" r:id="rId73"/>
    <p:sldId id="374" r:id="rId74"/>
    <p:sldId id="375" r:id="rId75"/>
    <p:sldId id="376" r:id="rId76"/>
    <p:sldId id="377" r:id="rId77"/>
    <p:sldId id="378" r:id="rId78"/>
    <p:sldId id="379" r:id="rId79"/>
    <p:sldId id="380" r:id="rId80"/>
    <p:sldId id="383" r:id="rId81"/>
    <p:sldId id="385" r:id="rId82"/>
    <p:sldId id="384" r:id="rId83"/>
    <p:sldId id="386" r:id="rId84"/>
    <p:sldId id="387" r:id="rId85"/>
    <p:sldId id="388" r:id="rId86"/>
    <p:sldId id="389" r:id="rId87"/>
    <p:sldId id="381" r:id="rId88"/>
    <p:sldId id="390" r:id="rId89"/>
    <p:sldId id="382" r:id="rId90"/>
    <p:sldId id="391" r:id="rId91"/>
    <p:sldId id="392" r:id="rId92"/>
    <p:sldId id="393" r:id="rId93"/>
    <p:sldId id="394" r:id="rId94"/>
    <p:sldId id="395" r:id="rId95"/>
    <p:sldId id="396" r:id="rId96"/>
    <p:sldId id="397" r:id="rId97"/>
    <p:sldId id="287" r:id="rId98"/>
  </p:sldIdLst>
  <p:sldSz cx="9144000" cy="5143500" type="screen16x9"/>
  <p:notesSz cx="6858000" cy="9144000"/>
  <p:embeddedFontLst>
    <p:embeddedFont>
      <p:font typeface="Helvetica Neue" panose="020B0604020202020204" charset="0"/>
      <p:regular r:id="rId100"/>
      <p:bold r:id="rId101"/>
      <p:italic r:id="rId102"/>
      <p:boldItalic r:id="rId103"/>
    </p:embeddedFont>
    <p:embeddedFont>
      <p:font typeface="Outfit" pitchFamily="2" charset="0"/>
      <p:regular r:id="rId104"/>
      <p:bold r:id="rId10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8DD523-F4CF-473A-8F7C-90223F4FD21C}" v="507" dt="2025-08-26T23:11:46.17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236" y="29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3.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4.fntdata"/><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1.fntdata"/><Relationship Id="rId105"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VEGA" userId="ceac640166e901a7" providerId="LiveId" clId="{278DD523-F4CF-473A-8F7C-90223F4FD21C}"/>
    <pc:docChg chg="undo redo custSel addSld delSld modSld sldOrd">
      <pc:chgData name="MONICA VEGA" userId="ceac640166e901a7" providerId="LiveId" clId="{278DD523-F4CF-473A-8F7C-90223F4FD21C}" dt="2025-08-26T23:31:32.294" v="24898" actId="20577"/>
      <pc:docMkLst>
        <pc:docMk/>
      </pc:docMkLst>
      <pc:sldChg chg="modSp mod">
        <pc:chgData name="MONICA VEGA" userId="ceac640166e901a7" providerId="LiveId" clId="{278DD523-F4CF-473A-8F7C-90223F4FD21C}" dt="2025-08-25T17:02:42.971" v="1928" actId="20577"/>
        <pc:sldMkLst>
          <pc:docMk/>
          <pc:sldMk cId="0" sldId="257"/>
        </pc:sldMkLst>
        <pc:spChg chg="mod">
          <ac:chgData name="MONICA VEGA" userId="ceac640166e901a7" providerId="LiveId" clId="{278DD523-F4CF-473A-8F7C-90223F4FD21C}" dt="2025-08-25T16:03:05.021" v="45" actId="1076"/>
          <ac:spMkLst>
            <pc:docMk/>
            <pc:sldMk cId="0" sldId="257"/>
            <ac:spMk id="109" creationId="{00000000-0000-0000-0000-000000000000}"/>
          </ac:spMkLst>
        </pc:spChg>
        <pc:spChg chg="mod">
          <ac:chgData name="MONICA VEGA" userId="ceac640166e901a7" providerId="LiveId" clId="{278DD523-F4CF-473A-8F7C-90223F4FD21C}" dt="2025-08-25T17:02:42.971" v="1928" actId="20577"/>
          <ac:spMkLst>
            <pc:docMk/>
            <pc:sldMk cId="0" sldId="257"/>
            <ac:spMk id="110" creationId="{00000000-0000-0000-0000-000000000000}"/>
          </ac:spMkLst>
        </pc:spChg>
      </pc:sldChg>
      <pc:sldChg chg="del">
        <pc:chgData name="MONICA VEGA" userId="ceac640166e901a7" providerId="LiveId" clId="{278DD523-F4CF-473A-8F7C-90223F4FD21C}" dt="2025-08-25T19:27:40.023" v="3966" actId="47"/>
        <pc:sldMkLst>
          <pc:docMk/>
          <pc:sldMk cId="0" sldId="259"/>
        </pc:sldMkLst>
      </pc:sldChg>
      <pc:sldChg chg="del">
        <pc:chgData name="MONICA VEGA" userId="ceac640166e901a7" providerId="LiveId" clId="{278DD523-F4CF-473A-8F7C-90223F4FD21C}" dt="2025-08-25T19:27:40.023" v="3966" actId="47"/>
        <pc:sldMkLst>
          <pc:docMk/>
          <pc:sldMk cId="0" sldId="260"/>
        </pc:sldMkLst>
      </pc:sldChg>
      <pc:sldChg chg="del">
        <pc:chgData name="MONICA VEGA" userId="ceac640166e901a7" providerId="LiveId" clId="{278DD523-F4CF-473A-8F7C-90223F4FD21C}" dt="2025-08-25T19:27:40.023" v="3966" actId="47"/>
        <pc:sldMkLst>
          <pc:docMk/>
          <pc:sldMk cId="0" sldId="261"/>
        </pc:sldMkLst>
      </pc:sldChg>
      <pc:sldChg chg="del">
        <pc:chgData name="MONICA VEGA" userId="ceac640166e901a7" providerId="LiveId" clId="{278DD523-F4CF-473A-8F7C-90223F4FD21C}" dt="2025-08-25T19:27:40.023" v="3966" actId="47"/>
        <pc:sldMkLst>
          <pc:docMk/>
          <pc:sldMk cId="0" sldId="262"/>
        </pc:sldMkLst>
      </pc:sldChg>
      <pc:sldChg chg="del">
        <pc:chgData name="MONICA VEGA" userId="ceac640166e901a7" providerId="LiveId" clId="{278DD523-F4CF-473A-8F7C-90223F4FD21C}" dt="2025-08-25T19:27:40.023" v="3966" actId="47"/>
        <pc:sldMkLst>
          <pc:docMk/>
          <pc:sldMk cId="0" sldId="263"/>
        </pc:sldMkLst>
      </pc:sldChg>
      <pc:sldChg chg="del">
        <pc:chgData name="MONICA VEGA" userId="ceac640166e901a7" providerId="LiveId" clId="{278DD523-F4CF-473A-8F7C-90223F4FD21C}" dt="2025-08-25T19:27:40.023" v="3966" actId="47"/>
        <pc:sldMkLst>
          <pc:docMk/>
          <pc:sldMk cId="0" sldId="264"/>
        </pc:sldMkLst>
      </pc:sldChg>
      <pc:sldChg chg="modSp mod">
        <pc:chgData name="MONICA VEGA" userId="ceac640166e901a7" providerId="LiveId" clId="{278DD523-F4CF-473A-8F7C-90223F4FD21C}" dt="2025-08-26T23:31:32.294" v="24898" actId="20577"/>
        <pc:sldMkLst>
          <pc:docMk/>
          <pc:sldMk cId="1025348170" sldId="288"/>
        </pc:sldMkLst>
        <pc:spChg chg="mod">
          <ac:chgData name="MONICA VEGA" userId="ceac640166e901a7" providerId="LiveId" clId="{278DD523-F4CF-473A-8F7C-90223F4FD21C}" dt="2025-08-26T23:31:32.294" v="24898" actId="20577"/>
          <ac:spMkLst>
            <pc:docMk/>
            <pc:sldMk cId="1025348170" sldId="288"/>
            <ac:spMk id="109" creationId="{00000000-0000-0000-0000-000000000000}"/>
          </ac:spMkLst>
        </pc:spChg>
      </pc:sldChg>
      <pc:sldChg chg="addSp delSp modSp mod modClrScheme chgLayout">
        <pc:chgData name="MONICA VEGA" userId="ceac640166e901a7" providerId="LiveId" clId="{278DD523-F4CF-473A-8F7C-90223F4FD21C}" dt="2025-08-25T16:51:31.100" v="1676" actId="20577"/>
        <pc:sldMkLst>
          <pc:docMk/>
          <pc:sldMk cId="2163515540" sldId="289"/>
        </pc:sldMkLst>
        <pc:spChg chg="add del mod">
          <ac:chgData name="MONICA VEGA" userId="ceac640166e901a7" providerId="LiveId" clId="{278DD523-F4CF-473A-8F7C-90223F4FD21C}" dt="2025-08-25T16:29:26.374" v="873"/>
          <ac:spMkLst>
            <pc:docMk/>
            <pc:sldMk cId="2163515540" sldId="289"/>
            <ac:spMk id="2" creationId="{51993046-70D7-378D-8C36-0B8A6EEAD633}"/>
          </ac:spMkLst>
        </pc:spChg>
        <pc:spChg chg="add del mod ord">
          <ac:chgData name="MONICA VEGA" userId="ceac640166e901a7" providerId="LiveId" clId="{278DD523-F4CF-473A-8F7C-90223F4FD21C}" dt="2025-08-25T16:30:26.759" v="913" actId="478"/>
          <ac:spMkLst>
            <pc:docMk/>
            <pc:sldMk cId="2163515540" sldId="289"/>
            <ac:spMk id="3" creationId="{AAEBFF65-5211-20EC-E973-AFD8920AB76E}"/>
          </ac:spMkLst>
        </pc:spChg>
        <pc:spChg chg="add mod ord">
          <ac:chgData name="MONICA VEGA" userId="ceac640166e901a7" providerId="LiveId" clId="{278DD523-F4CF-473A-8F7C-90223F4FD21C}" dt="2025-08-25T16:32:58.580" v="962" actId="1076"/>
          <ac:spMkLst>
            <pc:docMk/>
            <pc:sldMk cId="2163515540" sldId="289"/>
            <ac:spMk id="4" creationId="{8A71EAEB-39EC-119E-2AB6-37751CB4FAE4}"/>
          </ac:spMkLst>
        </pc:spChg>
        <pc:spChg chg="add mod ord">
          <ac:chgData name="MONICA VEGA" userId="ceac640166e901a7" providerId="LiveId" clId="{278DD523-F4CF-473A-8F7C-90223F4FD21C}" dt="2025-08-25T16:51:31.100" v="1676" actId="20577"/>
          <ac:spMkLst>
            <pc:docMk/>
            <pc:sldMk cId="2163515540" sldId="289"/>
            <ac:spMk id="5" creationId="{EED6066D-5A18-DA2E-28A3-52D901097FDD}"/>
          </ac:spMkLst>
        </pc:spChg>
        <pc:spChg chg="add mod">
          <ac:chgData name="MONICA VEGA" userId="ceac640166e901a7" providerId="LiveId" clId="{278DD523-F4CF-473A-8F7C-90223F4FD21C}" dt="2025-08-25T16:32:52.906" v="961" actId="122"/>
          <ac:spMkLst>
            <pc:docMk/>
            <pc:sldMk cId="2163515540" sldId="289"/>
            <ac:spMk id="6" creationId="{D579B125-8DEA-13A3-C741-DBE31E3F14B4}"/>
          </ac:spMkLst>
        </pc:spChg>
        <pc:spChg chg="add mod">
          <ac:chgData name="MONICA VEGA" userId="ceac640166e901a7" providerId="LiveId" clId="{278DD523-F4CF-473A-8F7C-90223F4FD21C}" dt="2025-08-25T16:51:27.603" v="1673" actId="20577"/>
          <ac:spMkLst>
            <pc:docMk/>
            <pc:sldMk cId="2163515540" sldId="289"/>
            <ac:spMk id="7" creationId="{ADB04992-19F0-EA9C-3B43-D129963535E9}"/>
          </ac:spMkLst>
        </pc:spChg>
        <pc:spChg chg="del">
          <ac:chgData name="MONICA VEGA" userId="ceac640166e901a7" providerId="LiveId" clId="{278DD523-F4CF-473A-8F7C-90223F4FD21C}" dt="2025-08-25T16:29:06.291" v="870" actId="478"/>
          <ac:spMkLst>
            <pc:docMk/>
            <pc:sldMk cId="2163515540" sldId="289"/>
            <ac:spMk id="109" creationId="{00000000-0000-0000-0000-000000000000}"/>
          </ac:spMkLst>
        </pc:spChg>
      </pc:sldChg>
      <pc:sldChg chg="modSp del mod">
        <pc:chgData name="MONICA VEGA" userId="ceac640166e901a7" providerId="LiveId" clId="{278DD523-F4CF-473A-8F7C-90223F4FD21C}" dt="2025-08-25T19:27:40.023" v="3966" actId="47"/>
        <pc:sldMkLst>
          <pc:docMk/>
          <pc:sldMk cId="4152160043" sldId="290"/>
        </pc:sldMkLst>
        <pc:spChg chg="mod">
          <ac:chgData name="MONICA VEGA" userId="ceac640166e901a7" providerId="LiveId" clId="{278DD523-F4CF-473A-8F7C-90223F4FD21C}" dt="2025-08-25T16:40:48.856" v="1451" actId="14100"/>
          <ac:spMkLst>
            <pc:docMk/>
            <pc:sldMk cId="4152160043" sldId="290"/>
            <ac:spMk id="109" creationId="{00000000-0000-0000-0000-000000000000}"/>
          </ac:spMkLst>
        </pc:spChg>
      </pc:sldChg>
      <pc:sldChg chg="del">
        <pc:chgData name="MONICA VEGA" userId="ceac640166e901a7" providerId="LiveId" clId="{278DD523-F4CF-473A-8F7C-90223F4FD21C}" dt="2025-08-25T19:27:40.023" v="3966" actId="47"/>
        <pc:sldMkLst>
          <pc:docMk/>
          <pc:sldMk cId="3547087027" sldId="291"/>
        </pc:sldMkLst>
      </pc:sldChg>
      <pc:sldChg chg="del">
        <pc:chgData name="MONICA VEGA" userId="ceac640166e901a7" providerId="LiveId" clId="{278DD523-F4CF-473A-8F7C-90223F4FD21C}" dt="2025-08-25T19:27:40.023" v="3966" actId="47"/>
        <pc:sldMkLst>
          <pc:docMk/>
          <pc:sldMk cId="928698479" sldId="292"/>
        </pc:sldMkLst>
      </pc:sldChg>
      <pc:sldChg chg="del">
        <pc:chgData name="MONICA VEGA" userId="ceac640166e901a7" providerId="LiveId" clId="{278DD523-F4CF-473A-8F7C-90223F4FD21C}" dt="2025-08-25T19:27:40.023" v="3966" actId="47"/>
        <pc:sldMkLst>
          <pc:docMk/>
          <pc:sldMk cId="2140928315" sldId="293"/>
        </pc:sldMkLst>
      </pc:sldChg>
      <pc:sldChg chg="del">
        <pc:chgData name="MONICA VEGA" userId="ceac640166e901a7" providerId="LiveId" clId="{278DD523-F4CF-473A-8F7C-90223F4FD21C}" dt="2025-08-25T19:27:40.023" v="3966" actId="47"/>
        <pc:sldMkLst>
          <pc:docMk/>
          <pc:sldMk cId="1258551097" sldId="294"/>
        </pc:sldMkLst>
      </pc:sldChg>
      <pc:sldChg chg="del">
        <pc:chgData name="MONICA VEGA" userId="ceac640166e901a7" providerId="LiveId" clId="{278DD523-F4CF-473A-8F7C-90223F4FD21C}" dt="2025-08-25T19:27:40.023" v="3966" actId="47"/>
        <pc:sldMkLst>
          <pc:docMk/>
          <pc:sldMk cId="2816215795" sldId="295"/>
        </pc:sldMkLst>
      </pc:sldChg>
      <pc:sldChg chg="addSp delSp modSp add mod">
        <pc:chgData name="MONICA VEGA" userId="ceac640166e901a7" providerId="LiveId" clId="{278DD523-F4CF-473A-8F7C-90223F4FD21C}" dt="2025-08-26T21:53:40.555" v="24593" actId="207"/>
        <pc:sldMkLst>
          <pc:docMk/>
          <pc:sldMk cId="3135080606" sldId="296"/>
        </pc:sldMkLst>
        <pc:spChg chg="add del mod">
          <ac:chgData name="MONICA VEGA" userId="ceac640166e901a7" providerId="LiveId" clId="{278DD523-F4CF-473A-8F7C-90223F4FD21C}" dt="2025-08-25T16:41:17.458" v="1455" actId="478"/>
          <ac:spMkLst>
            <pc:docMk/>
            <pc:sldMk cId="3135080606" sldId="296"/>
            <ac:spMk id="3" creationId="{8C669529-F801-A6E5-8EF2-30D704762937}"/>
          </ac:spMkLst>
        </pc:spChg>
        <pc:spChg chg="mod">
          <ac:chgData name="MONICA VEGA" userId="ceac640166e901a7" providerId="LiveId" clId="{278DD523-F4CF-473A-8F7C-90223F4FD21C}" dt="2025-08-25T16:41:22.098" v="1456" actId="14100"/>
          <ac:spMkLst>
            <pc:docMk/>
            <pc:sldMk cId="3135080606" sldId="296"/>
            <ac:spMk id="4" creationId="{FB092057-CF4D-1268-1555-CE0B0A0060B9}"/>
          </ac:spMkLst>
        </pc:spChg>
        <pc:spChg chg="del">
          <ac:chgData name="MONICA VEGA" userId="ceac640166e901a7" providerId="LiveId" clId="{278DD523-F4CF-473A-8F7C-90223F4FD21C}" dt="2025-08-25T16:41:14.625" v="1454" actId="478"/>
          <ac:spMkLst>
            <pc:docMk/>
            <pc:sldMk cId="3135080606" sldId="296"/>
            <ac:spMk id="5" creationId="{FCE1EDBB-BBBA-2F67-1165-26F2B4A60357}"/>
          </ac:spMkLst>
        </pc:spChg>
        <pc:spChg chg="del">
          <ac:chgData name="MONICA VEGA" userId="ceac640166e901a7" providerId="LiveId" clId="{278DD523-F4CF-473A-8F7C-90223F4FD21C}" dt="2025-08-25T16:41:12.293" v="1453" actId="478"/>
          <ac:spMkLst>
            <pc:docMk/>
            <pc:sldMk cId="3135080606" sldId="296"/>
            <ac:spMk id="6" creationId="{D00A4D8C-2F7D-4403-CF11-9FB035CA3836}"/>
          </ac:spMkLst>
        </pc:spChg>
        <pc:spChg chg="mod">
          <ac:chgData name="MONICA VEGA" userId="ceac640166e901a7" providerId="LiveId" clId="{278DD523-F4CF-473A-8F7C-90223F4FD21C}" dt="2025-08-25T16:42:11.402" v="1461" actId="27636"/>
          <ac:spMkLst>
            <pc:docMk/>
            <pc:sldMk cId="3135080606" sldId="296"/>
            <ac:spMk id="7" creationId="{498007FA-776C-B139-3194-4B3BC9ED5B0C}"/>
          </ac:spMkLst>
        </pc:spChg>
        <pc:spChg chg="add mod">
          <ac:chgData name="MONICA VEGA" userId="ceac640166e901a7" providerId="LiveId" clId="{278DD523-F4CF-473A-8F7C-90223F4FD21C}" dt="2025-08-25T18:40:50.481" v="2250" actId="207"/>
          <ac:spMkLst>
            <pc:docMk/>
            <pc:sldMk cId="3135080606" sldId="296"/>
            <ac:spMk id="10" creationId="{5A0F2BE6-37C5-EB12-32F3-2439B9FC0123}"/>
          </ac:spMkLst>
        </pc:spChg>
        <pc:spChg chg="add mod">
          <ac:chgData name="MONICA VEGA" userId="ceac640166e901a7" providerId="LiveId" clId="{278DD523-F4CF-473A-8F7C-90223F4FD21C}" dt="2025-08-25T18:42:45.596" v="2253" actId="113"/>
          <ac:spMkLst>
            <pc:docMk/>
            <pc:sldMk cId="3135080606" sldId="296"/>
            <ac:spMk id="11" creationId="{D5D6FD9F-AA1B-7621-5360-A1065870773A}"/>
          </ac:spMkLst>
        </pc:spChg>
        <pc:spChg chg="add mod">
          <ac:chgData name="MONICA VEGA" userId="ceac640166e901a7" providerId="LiveId" clId="{278DD523-F4CF-473A-8F7C-90223F4FD21C}" dt="2025-08-25T21:37:07.894" v="8063" actId="207"/>
          <ac:spMkLst>
            <pc:docMk/>
            <pc:sldMk cId="3135080606" sldId="296"/>
            <ac:spMk id="12" creationId="{3E56E65F-7354-B538-F07F-4B7AF0066528}"/>
          </ac:spMkLst>
        </pc:spChg>
        <pc:spChg chg="add mod">
          <ac:chgData name="MONICA VEGA" userId="ceac640166e901a7" providerId="LiveId" clId="{278DD523-F4CF-473A-8F7C-90223F4FD21C}" dt="2025-08-26T21:52:17.062" v="24589" actId="207"/>
          <ac:spMkLst>
            <pc:docMk/>
            <pc:sldMk cId="3135080606" sldId="296"/>
            <ac:spMk id="13" creationId="{56CAACDA-D7D7-9AB1-B112-EE3B5FF80651}"/>
          </ac:spMkLst>
        </pc:spChg>
        <pc:spChg chg="add mod">
          <ac:chgData name="MONICA VEGA" userId="ceac640166e901a7" providerId="LiveId" clId="{278DD523-F4CF-473A-8F7C-90223F4FD21C}" dt="2025-08-26T21:53:06.756" v="24591" actId="207"/>
          <ac:spMkLst>
            <pc:docMk/>
            <pc:sldMk cId="3135080606" sldId="296"/>
            <ac:spMk id="14" creationId="{2D10DE4B-B3A9-0379-3CC4-A80DABEF070E}"/>
          </ac:spMkLst>
        </pc:spChg>
        <pc:spChg chg="add mod">
          <ac:chgData name="MONICA VEGA" userId="ceac640166e901a7" providerId="LiveId" clId="{278DD523-F4CF-473A-8F7C-90223F4FD21C}" dt="2025-08-26T21:53:40.555" v="24593" actId="207"/>
          <ac:spMkLst>
            <pc:docMk/>
            <pc:sldMk cId="3135080606" sldId="296"/>
            <ac:spMk id="15" creationId="{7BA22E4F-1998-9078-5B35-B29C57C03A53}"/>
          </ac:spMkLst>
        </pc:spChg>
        <pc:picChg chg="add del mod">
          <ac:chgData name="MONICA VEGA" userId="ceac640166e901a7" providerId="LiveId" clId="{278DD523-F4CF-473A-8F7C-90223F4FD21C}" dt="2025-08-25T16:42:51.414" v="1464" actId="478"/>
          <ac:picMkLst>
            <pc:docMk/>
            <pc:sldMk cId="3135080606" sldId="296"/>
            <ac:picMk id="9" creationId="{0E2D94F0-5E94-B397-8BAB-003440489B69}"/>
          </ac:picMkLst>
        </pc:picChg>
      </pc:sldChg>
      <pc:sldChg chg="addSp delSp modSp add mod setBg">
        <pc:chgData name="MONICA VEGA" userId="ceac640166e901a7" providerId="LiveId" clId="{278DD523-F4CF-473A-8F7C-90223F4FD21C}" dt="2025-08-26T21:28:23.677" v="24316" actId="478"/>
        <pc:sldMkLst>
          <pc:docMk/>
          <pc:sldMk cId="3227502081" sldId="297"/>
        </pc:sldMkLst>
        <pc:spChg chg="add mod">
          <ac:chgData name="MONICA VEGA" userId="ceac640166e901a7" providerId="LiveId" clId="{278DD523-F4CF-473A-8F7C-90223F4FD21C}" dt="2025-08-26T20:31:39.929" v="23700" actId="207"/>
          <ac:spMkLst>
            <pc:docMk/>
            <pc:sldMk cId="3227502081" sldId="297"/>
            <ac:spMk id="2" creationId="{2DE3EED9-1268-5610-C7F0-D4FBBA44A0B1}"/>
          </ac:spMkLst>
        </pc:spChg>
        <pc:spChg chg="mod">
          <ac:chgData name="MONICA VEGA" userId="ceac640166e901a7" providerId="LiveId" clId="{278DD523-F4CF-473A-8F7C-90223F4FD21C}" dt="2025-08-25T16:55:16.611" v="1698" actId="26606"/>
          <ac:spMkLst>
            <pc:docMk/>
            <pc:sldMk cId="3227502081" sldId="297"/>
            <ac:spMk id="4" creationId="{F8DCE086-0C56-631B-0DCF-936525FF9B33}"/>
          </ac:spMkLst>
        </pc:spChg>
        <pc:spChg chg="add mod">
          <ac:chgData name="MONICA VEGA" userId="ceac640166e901a7" providerId="LiveId" clId="{278DD523-F4CF-473A-8F7C-90223F4FD21C}" dt="2025-08-26T20:31:51.644" v="23704" actId="1076"/>
          <ac:spMkLst>
            <pc:docMk/>
            <pc:sldMk cId="3227502081" sldId="297"/>
            <ac:spMk id="5" creationId="{9A895496-D013-B104-3922-FC46A9D46508}"/>
          </ac:spMkLst>
        </pc:spChg>
        <pc:spChg chg="add del mod">
          <ac:chgData name="MONICA VEGA" userId="ceac640166e901a7" providerId="LiveId" clId="{278DD523-F4CF-473A-8F7C-90223F4FD21C}" dt="2025-08-26T21:28:23.677" v="24316" actId="478"/>
          <ac:spMkLst>
            <pc:docMk/>
            <pc:sldMk cId="3227502081" sldId="297"/>
            <ac:spMk id="6" creationId="{239D3AE3-3413-4E04-45E8-C53C37D105E2}"/>
          </ac:spMkLst>
        </pc:spChg>
        <pc:spChg chg="del">
          <ac:chgData name="MONICA VEGA" userId="ceac640166e901a7" providerId="LiveId" clId="{278DD523-F4CF-473A-8F7C-90223F4FD21C}" dt="2025-08-25T16:52:28.421" v="1683" actId="478"/>
          <ac:spMkLst>
            <pc:docMk/>
            <pc:sldMk cId="3227502081" sldId="297"/>
            <ac:spMk id="7" creationId="{5EF0DC02-6AE1-FCC5-B0F5-C3EAE73318CE}"/>
          </ac:spMkLst>
        </pc:spChg>
        <pc:spChg chg="add mod">
          <ac:chgData name="MONICA VEGA" userId="ceac640166e901a7" providerId="LiveId" clId="{278DD523-F4CF-473A-8F7C-90223F4FD21C}" dt="2025-08-26T20:33:50.580" v="23758" actId="14100"/>
          <ac:spMkLst>
            <pc:docMk/>
            <pc:sldMk cId="3227502081" sldId="297"/>
            <ac:spMk id="9" creationId="{909E79F4-4037-696A-0621-5E7571C9F849}"/>
          </ac:spMkLst>
        </pc:spChg>
        <pc:spChg chg="del">
          <ac:chgData name="MONICA VEGA" userId="ceac640166e901a7" providerId="LiveId" clId="{278DD523-F4CF-473A-8F7C-90223F4FD21C}" dt="2025-08-25T16:52:33.291" v="1685" actId="478"/>
          <ac:spMkLst>
            <pc:docMk/>
            <pc:sldMk cId="3227502081" sldId="297"/>
            <ac:spMk id="10" creationId="{CE1ABC5A-ADD0-9220-A765-98C9689B41CF}"/>
          </ac:spMkLst>
        </pc:spChg>
        <pc:spChg chg="del">
          <ac:chgData name="MONICA VEGA" userId="ceac640166e901a7" providerId="LiveId" clId="{278DD523-F4CF-473A-8F7C-90223F4FD21C}" dt="2025-08-25T16:52:31.635" v="1684" actId="478"/>
          <ac:spMkLst>
            <pc:docMk/>
            <pc:sldMk cId="3227502081" sldId="297"/>
            <ac:spMk id="11" creationId="{526E628E-F5D3-6AC6-7CE5-CC205B9508EE}"/>
          </ac:spMkLst>
        </pc:spChg>
        <pc:spChg chg="del">
          <ac:chgData name="MONICA VEGA" userId="ceac640166e901a7" providerId="LiveId" clId="{278DD523-F4CF-473A-8F7C-90223F4FD21C}" dt="2025-08-25T16:52:40.253" v="1689" actId="478"/>
          <ac:spMkLst>
            <pc:docMk/>
            <pc:sldMk cId="3227502081" sldId="297"/>
            <ac:spMk id="12" creationId="{E0CA7276-1995-E001-9D68-F679F4F22ED5}"/>
          </ac:spMkLst>
        </pc:spChg>
        <pc:spChg chg="del">
          <ac:chgData name="MONICA VEGA" userId="ceac640166e901a7" providerId="LiveId" clId="{278DD523-F4CF-473A-8F7C-90223F4FD21C}" dt="2025-08-25T16:52:35.321" v="1686" actId="478"/>
          <ac:spMkLst>
            <pc:docMk/>
            <pc:sldMk cId="3227502081" sldId="297"/>
            <ac:spMk id="13" creationId="{90055FB0-329B-F36B-87B4-843E906E4550}"/>
          </ac:spMkLst>
        </pc:spChg>
        <pc:spChg chg="del">
          <ac:chgData name="MONICA VEGA" userId="ceac640166e901a7" providerId="LiveId" clId="{278DD523-F4CF-473A-8F7C-90223F4FD21C}" dt="2025-08-25T16:52:36.983" v="1687" actId="478"/>
          <ac:spMkLst>
            <pc:docMk/>
            <pc:sldMk cId="3227502081" sldId="297"/>
            <ac:spMk id="14" creationId="{3CFBF3B5-D394-D41A-BBFB-95807FB7D997}"/>
          </ac:spMkLst>
        </pc:spChg>
        <pc:spChg chg="del">
          <ac:chgData name="MONICA VEGA" userId="ceac640166e901a7" providerId="LiveId" clId="{278DD523-F4CF-473A-8F7C-90223F4FD21C}" dt="2025-08-25T16:52:38.451" v="1688" actId="478"/>
          <ac:spMkLst>
            <pc:docMk/>
            <pc:sldMk cId="3227502081" sldId="297"/>
            <ac:spMk id="15" creationId="{465D5240-7B4D-2377-DE6B-CD647BCA8BFE}"/>
          </ac:spMkLst>
        </pc:spChg>
        <pc:spChg chg="add del">
          <ac:chgData name="MONICA VEGA" userId="ceac640166e901a7" providerId="LiveId" clId="{278DD523-F4CF-473A-8F7C-90223F4FD21C}" dt="2025-08-25T16:55:16.611" v="1698" actId="26606"/>
          <ac:spMkLst>
            <pc:docMk/>
            <pc:sldMk cId="3227502081" sldId="297"/>
            <ac:spMk id="113" creationId="{99F1FFA9-D672-408C-9220-ADEEC6ABDD09}"/>
          </ac:spMkLst>
        </pc:spChg>
        <pc:picChg chg="add del mod">
          <ac:chgData name="MONICA VEGA" userId="ceac640166e901a7" providerId="LiveId" clId="{278DD523-F4CF-473A-8F7C-90223F4FD21C}" dt="2025-08-26T20:20:26.170" v="23497" actId="478"/>
          <ac:picMkLst>
            <pc:docMk/>
            <pc:sldMk cId="3227502081" sldId="297"/>
            <ac:picMk id="3" creationId="{6D689D85-CEA6-4A3E-0795-DFDA664DFB61}"/>
          </ac:picMkLst>
        </pc:picChg>
        <pc:picChg chg="add del mod">
          <ac:chgData name="MONICA VEGA" userId="ceac640166e901a7" providerId="LiveId" clId="{278DD523-F4CF-473A-8F7C-90223F4FD21C}" dt="2025-08-26T20:32:46.333" v="23715" actId="478"/>
          <ac:picMkLst>
            <pc:docMk/>
            <pc:sldMk cId="3227502081" sldId="297"/>
            <ac:picMk id="8" creationId="{796B8A3C-460F-4FFF-8D87-D9A81A552F78}"/>
          </ac:picMkLst>
        </pc:picChg>
        <pc:picChg chg="add del mod ord">
          <ac:chgData name="MONICA VEGA" userId="ceac640166e901a7" providerId="LiveId" clId="{278DD523-F4CF-473A-8F7C-90223F4FD21C}" dt="2025-08-26T20:32:42.394" v="23714" actId="478"/>
          <ac:picMkLst>
            <pc:docMk/>
            <pc:sldMk cId="3227502081" sldId="297"/>
            <ac:picMk id="108" creationId="{95863A0A-CF76-373E-3A5E-C5AA4F740BE1}"/>
          </ac:picMkLst>
        </pc:picChg>
      </pc:sldChg>
      <pc:sldChg chg="addSp delSp modSp add mod">
        <pc:chgData name="MONICA VEGA" userId="ceac640166e901a7" providerId="LiveId" clId="{278DD523-F4CF-473A-8F7C-90223F4FD21C}" dt="2025-08-26T21:35:27.076" v="24422" actId="478"/>
        <pc:sldMkLst>
          <pc:docMk/>
          <pc:sldMk cId="895902859" sldId="298"/>
        </pc:sldMkLst>
        <pc:spChg chg="add mod">
          <ac:chgData name="MONICA VEGA" userId="ceac640166e901a7" providerId="LiveId" clId="{278DD523-F4CF-473A-8F7C-90223F4FD21C}" dt="2025-08-26T00:15:36.851" v="11970" actId="20577"/>
          <ac:spMkLst>
            <pc:docMk/>
            <pc:sldMk cId="895902859" sldId="298"/>
            <ac:spMk id="2" creationId="{8E19D5A4-EE83-7DBF-8194-288326E76EA0}"/>
          </ac:spMkLst>
        </pc:spChg>
        <pc:spChg chg="mod">
          <ac:chgData name="MONICA VEGA" userId="ceac640166e901a7" providerId="LiveId" clId="{278DD523-F4CF-473A-8F7C-90223F4FD21C}" dt="2025-08-26T00:09:39.641" v="11787" actId="3062"/>
          <ac:spMkLst>
            <pc:docMk/>
            <pc:sldMk cId="895902859" sldId="298"/>
            <ac:spMk id="4" creationId="{59949EB9-9912-6E5E-173B-8D83D3173415}"/>
          </ac:spMkLst>
        </pc:spChg>
        <pc:spChg chg="add del mod">
          <ac:chgData name="MONICA VEGA" userId="ceac640166e901a7" providerId="LiveId" clId="{278DD523-F4CF-473A-8F7C-90223F4FD21C}" dt="2025-08-26T21:35:27.076" v="24422" actId="478"/>
          <ac:spMkLst>
            <pc:docMk/>
            <pc:sldMk cId="895902859" sldId="298"/>
            <ac:spMk id="8" creationId="{4EA13E5C-871C-1DED-4A3F-759A0AC6D7C9}"/>
          </ac:spMkLst>
        </pc:spChg>
        <pc:picChg chg="add del mod">
          <ac:chgData name="MONICA VEGA" userId="ceac640166e901a7" providerId="LiveId" clId="{278DD523-F4CF-473A-8F7C-90223F4FD21C}" dt="2025-08-26T00:13:25.742" v="11861" actId="478"/>
          <ac:picMkLst>
            <pc:docMk/>
            <pc:sldMk cId="895902859" sldId="298"/>
            <ac:picMk id="5" creationId="{A089D34F-A91F-C220-4649-5E711C20BD70}"/>
          </ac:picMkLst>
        </pc:picChg>
        <pc:picChg chg="add mod">
          <ac:chgData name="MONICA VEGA" userId="ceac640166e901a7" providerId="LiveId" clId="{278DD523-F4CF-473A-8F7C-90223F4FD21C}" dt="2025-08-26T00:14:27.852" v="11925" actId="1076"/>
          <ac:picMkLst>
            <pc:docMk/>
            <pc:sldMk cId="895902859" sldId="298"/>
            <ac:picMk id="7" creationId="{69336BAB-94ED-27AC-5C52-E1943FE038E1}"/>
          </ac:picMkLst>
        </pc:picChg>
        <pc:picChg chg="mod">
          <ac:chgData name="MONICA VEGA" userId="ceac640166e901a7" providerId="LiveId" clId="{278DD523-F4CF-473A-8F7C-90223F4FD21C}" dt="2025-08-26T00:16:01.148" v="11972" actId="1076"/>
          <ac:picMkLst>
            <pc:docMk/>
            <pc:sldMk cId="895902859" sldId="298"/>
            <ac:picMk id="108" creationId="{30449735-CF64-6E3E-EEED-D6A0BB64E49C}"/>
          </ac:picMkLst>
        </pc:picChg>
      </pc:sldChg>
      <pc:sldChg chg="addSp delSp modSp add mod">
        <pc:chgData name="MONICA VEGA" userId="ceac640166e901a7" providerId="LiveId" clId="{278DD523-F4CF-473A-8F7C-90223F4FD21C}" dt="2025-08-26T21:28:30.955" v="24317" actId="478"/>
        <pc:sldMkLst>
          <pc:docMk/>
          <pc:sldMk cId="3552379239" sldId="299"/>
        </pc:sldMkLst>
        <pc:spChg chg="add mod">
          <ac:chgData name="MONICA VEGA" userId="ceac640166e901a7" providerId="LiveId" clId="{278DD523-F4CF-473A-8F7C-90223F4FD21C}" dt="2025-08-26T20:27:47.952" v="23619"/>
          <ac:spMkLst>
            <pc:docMk/>
            <pc:sldMk cId="3552379239" sldId="299"/>
            <ac:spMk id="2" creationId="{C61892A8-70BD-E6B5-6897-64E96204F20E}"/>
          </ac:spMkLst>
        </pc:spChg>
        <pc:spChg chg="add mod">
          <ac:chgData name="MONICA VEGA" userId="ceac640166e901a7" providerId="LiveId" clId="{278DD523-F4CF-473A-8F7C-90223F4FD21C}" dt="2025-08-26T20:30:35.168" v="23695" actId="6549"/>
          <ac:spMkLst>
            <pc:docMk/>
            <pc:sldMk cId="3552379239" sldId="299"/>
            <ac:spMk id="3" creationId="{DEA1AA9C-C9F4-DEB3-A21C-038C2483FF8B}"/>
          </ac:spMkLst>
        </pc:spChg>
        <pc:spChg chg="del">
          <ac:chgData name="MONICA VEGA" userId="ceac640166e901a7" providerId="LiveId" clId="{278DD523-F4CF-473A-8F7C-90223F4FD21C}" dt="2025-08-26T20:27:39.444" v="23618" actId="478"/>
          <ac:spMkLst>
            <pc:docMk/>
            <pc:sldMk cId="3552379239" sldId="299"/>
            <ac:spMk id="5" creationId="{2087D2DF-7B38-17F2-088F-3850CB72A125}"/>
          </ac:spMkLst>
        </pc:spChg>
        <pc:spChg chg="del mod">
          <ac:chgData name="MONICA VEGA" userId="ceac640166e901a7" providerId="LiveId" clId="{278DD523-F4CF-473A-8F7C-90223F4FD21C}" dt="2025-08-26T21:28:30.955" v="24317" actId="478"/>
          <ac:spMkLst>
            <pc:docMk/>
            <pc:sldMk cId="3552379239" sldId="299"/>
            <ac:spMk id="6" creationId="{5FDB14CD-A874-34DD-FE3F-1F379B451CBA}"/>
          </ac:spMkLst>
        </pc:spChg>
        <pc:spChg chg="add mod">
          <ac:chgData name="MONICA VEGA" userId="ceac640166e901a7" providerId="LiveId" clId="{278DD523-F4CF-473A-8F7C-90223F4FD21C}" dt="2025-08-26T20:34:13.152" v="23760"/>
          <ac:spMkLst>
            <pc:docMk/>
            <pc:sldMk cId="3552379239" sldId="299"/>
            <ac:spMk id="8" creationId="{48D9AEA2-9711-1BA9-CBD1-C88E96B64C60}"/>
          </ac:spMkLst>
        </pc:spChg>
        <pc:picChg chg="del">
          <ac:chgData name="MONICA VEGA" userId="ceac640166e901a7" providerId="LiveId" clId="{278DD523-F4CF-473A-8F7C-90223F4FD21C}" dt="2025-08-25T17:03:53.804" v="1932" actId="478"/>
          <ac:picMkLst>
            <pc:docMk/>
            <pc:sldMk cId="3552379239" sldId="299"/>
            <ac:picMk id="3" creationId="{3CCCC52C-FD12-6CAE-18B8-AD629E2986D6}"/>
          </ac:picMkLst>
        </pc:picChg>
        <pc:picChg chg="add del mod">
          <ac:chgData name="MONICA VEGA" userId="ceac640166e901a7" providerId="LiveId" clId="{278DD523-F4CF-473A-8F7C-90223F4FD21C}" dt="2025-08-26T20:27:35.349" v="23617" actId="478"/>
          <ac:picMkLst>
            <pc:docMk/>
            <pc:sldMk cId="3552379239" sldId="299"/>
            <ac:picMk id="7" creationId="{374838BF-62E0-DAD9-4D97-F06C5B19E03F}"/>
          </ac:picMkLst>
        </pc:picChg>
        <pc:picChg chg="add del mod">
          <ac:chgData name="MONICA VEGA" userId="ceac640166e901a7" providerId="LiveId" clId="{278DD523-F4CF-473A-8F7C-90223F4FD21C}" dt="2025-08-25T17:34:00.157" v="1938" actId="478"/>
          <ac:picMkLst>
            <pc:docMk/>
            <pc:sldMk cId="3552379239" sldId="299"/>
            <ac:picMk id="9" creationId="{F6AEF8DE-1EF4-B048-E9A6-736AD990C0B1}"/>
          </ac:picMkLst>
        </pc:picChg>
      </pc:sldChg>
      <pc:sldChg chg="addSp delSp modSp add mod ord">
        <pc:chgData name="MONICA VEGA" userId="ceac640166e901a7" providerId="LiveId" clId="{278DD523-F4CF-473A-8F7C-90223F4FD21C}" dt="2025-08-26T21:28:35.971" v="24318" actId="478"/>
        <pc:sldMkLst>
          <pc:docMk/>
          <pc:sldMk cId="2039492049" sldId="300"/>
        </pc:sldMkLst>
        <pc:spChg chg="add mod">
          <ac:chgData name="MONICA VEGA" userId="ceac640166e901a7" providerId="LiveId" clId="{278DD523-F4CF-473A-8F7C-90223F4FD21C}" dt="2025-08-26T20:34:34.695" v="23761"/>
          <ac:spMkLst>
            <pc:docMk/>
            <pc:sldMk cId="2039492049" sldId="300"/>
            <ac:spMk id="2" creationId="{000F48C9-DD76-DD82-56D1-63626DC7105A}"/>
          </ac:spMkLst>
        </pc:spChg>
        <pc:spChg chg="add mod">
          <ac:chgData name="MONICA VEGA" userId="ceac640166e901a7" providerId="LiveId" clId="{278DD523-F4CF-473A-8F7C-90223F4FD21C}" dt="2025-08-26T20:40:27.566" v="23897" actId="20577"/>
          <ac:spMkLst>
            <pc:docMk/>
            <pc:sldMk cId="2039492049" sldId="300"/>
            <ac:spMk id="3" creationId="{83DBCFDC-1D6F-DFA5-19D6-A16894B055B2}"/>
          </ac:spMkLst>
        </pc:spChg>
        <pc:spChg chg="del">
          <ac:chgData name="MONICA VEGA" userId="ceac640166e901a7" providerId="LiveId" clId="{278DD523-F4CF-473A-8F7C-90223F4FD21C}" dt="2025-08-26T20:33:59.467" v="23759" actId="478"/>
          <ac:spMkLst>
            <pc:docMk/>
            <pc:sldMk cId="2039492049" sldId="300"/>
            <ac:spMk id="5" creationId="{3AA6093A-2923-3E32-C1A6-7558C75106CA}"/>
          </ac:spMkLst>
        </pc:spChg>
        <pc:spChg chg="del mod">
          <ac:chgData name="MONICA VEGA" userId="ceac640166e901a7" providerId="LiveId" clId="{278DD523-F4CF-473A-8F7C-90223F4FD21C}" dt="2025-08-26T21:28:35.971" v="24318" actId="478"/>
          <ac:spMkLst>
            <pc:docMk/>
            <pc:sldMk cId="2039492049" sldId="300"/>
            <ac:spMk id="6" creationId="{BF120083-A92E-430E-3211-E64A877D49A3}"/>
          </ac:spMkLst>
        </pc:spChg>
        <pc:spChg chg="add mod">
          <ac:chgData name="MONICA VEGA" userId="ceac640166e901a7" providerId="LiveId" clId="{278DD523-F4CF-473A-8F7C-90223F4FD21C}" dt="2025-08-26T20:39:42.153" v="23895" actId="20577"/>
          <ac:spMkLst>
            <pc:docMk/>
            <pc:sldMk cId="2039492049" sldId="300"/>
            <ac:spMk id="8" creationId="{3E9FE903-B036-C9EB-580E-E71E953449E0}"/>
          </ac:spMkLst>
        </pc:spChg>
        <pc:picChg chg="del">
          <ac:chgData name="MONICA VEGA" userId="ceac640166e901a7" providerId="LiveId" clId="{278DD523-F4CF-473A-8F7C-90223F4FD21C}" dt="2025-08-25T17:34:47.883" v="1947" actId="478"/>
          <ac:picMkLst>
            <pc:docMk/>
            <pc:sldMk cId="2039492049" sldId="300"/>
            <ac:picMk id="3" creationId="{441C431C-7E1B-4768-CADF-F8F93412C327}"/>
          </ac:picMkLst>
        </pc:picChg>
        <pc:picChg chg="add del mod">
          <ac:chgData name="MONICA VEGA" userId="ceac640166e901a7" providerId="LiveId" clId="{278DD523-F4CF-473A-8F7C-90223F4FD21C}" dt="2025-08-26T20:30:44.743" v="23696" actId="478"/>
          <ac:picMkLst>
            <pc:docMk/>
            <pc:sldMk cId="2039492049" sldId="300"/>
            <ac:picMk id="7" creationId="{60BEA1A4-0925-82CB-45EB-2917A04FB7EA}"/>
          </ac:picMkLst>
        </pc:picChg>
      </pc:sldChg>
      <pc:sldChg chg="addSp delSp modSp add mod">
        <pc:chgData name="MONICA VEGA" userId="ceac640166e901a7" providerId="LiveId" clId="{278DD523-F4CF-473A-8F7C-90223F4FD21C}" dt="2025-08-26T21:28:57.192" v="24324" actId="478"/>
        <pc:sldMkLst>
          <pc:docMk/>
          <pc:sldMk cId="125393292" sldId="301"/>
        </pc:sldMkLst>
        <pc:spChg chg="add mod">
          <ac:chgData name="MONICA VEGA" userId="ceac640166e901a7" providerId="LiveId" clId="{278DD523-F4CF-473A-8F7C-90223F4FD21C}" dt="2025-08-26T20:41:48.272" v="23900"/>
          <ac:spMkLst>
            <pc:docMk/>
            <pc:sldMk cId="125393292" sldId="301"/>
            <ac:spMk id="2" creationId="{800E4A98-F5CB-9C30-32B9-F0B18FDEA33D}"/>
          </ac:spMkLst>
        </pc:spChg>
        <pc:spChg chg="del">
          <ac:chgData name="MONICA VEGA" userId="ceac640166e901a7" providerId="LiveId" clId="{278DD523-F4CF-473A-8F7C-90223F4FD21C}" dt="2025-08-26T20:41:37.315" v="23899" actId="478"/>
          <ac:spMkLst>
            <pc:docMk/>
            <pc:sldMk cId="125393292" sldId="301"/>
            <ac:spMk id="5" creationId="{CF616F6F-3A77-AD13-05F6-E0F7A92259C6}"/>
          </ac:spMkLst>
        </pc:spChg>
        <pc:spChg chg="del mod">
          <ac:chgData name="MONICA VEGA" userId="ceac640166e901a7" providerId="LiveId" clId="{278DD523-F4CF-473A-8F7C-90223F4FD21C}" dt="2025-08-26T21:28:57.192" v="24324" actId="478"/>
          <ac:spMkLst>
            <pc:docMk/>
            <pc:sldMk cId="125393292" sldId="301"/>
            <ac:spMk id="6" creationId="{A5C07744-ABC4-E0D7-8D99-3FB126A1FC88}"/>
          </ac:spMkLst>
        </pc:spChg>
        <pc:spChg chg="add mod">
          <ac:chgData name="MONICA VEGA" userId="ceac640166e901a7" providerId="LiveId" clId="{278DD523-F4CF-473A-8F7C-90223F4FD21C}" dt="2025-08-26T20:43:23.451" v="23926" actId="207"/>
          <ac:spMkLst>
            <pc:docMk/>
            <pc:sldMk cId="125393292" sldId="301"/>
            <ac:spMk id="7" creationId="{FD94F98F-7BFB-C039-6ADF-3420BD02BA5F}"/>
          </ac:spMkLst>
        </pc:spChg>
        <pc:spChg chg="add mod">
          <ac:chgData name="MONICA VEGA" userId="ceac640166e901a7" providerId="LiveId" clId="{278DD523-F4CF-473A-8F7C-90223F4FD21C}" dt="2025-08-26T20:42:54.102" v="23919" actId="20577"/>
          <ac:spMkLst>
            <pc:docMk/>
            <pc:sldMk cId="125393292" sldId="301"/>
            <ac:spMk id="9" creationId="{89C7607D-AE46-87C6-7E1B-8A5A4F968CAB}"/>
          </ac:spMkLst>
        </pc:spChg>
        <pc:picChg chg="add del mod">
          <ac:chgData name="MONICA VEGA" userId="ceac640166e901a7" providerId="LiveId" clId="{278DD523-F4CF-473A-8F7C-90223F4FD21C}" dt="2025-08-26T20:41:34.192" v="23898" actId="478"/>
          <ac:picMkLst>
            <pc:docMk/>
            <pc:sldMk cId="125393292" sldId="301"/>
            <ac:picMk id="3" creationId="{F61E7C0D-09EC-CBB8-1F2F-0BD304F184A0}"/>
          </ac:picMkLst>
        </pc:picChg>
        <pc:picChg chg="del">
          <ac:chgData name="MONICA VEGA" userId="ceac640166e901a7" providerId="LiveId" clId="{278DD523-F4CF-473A-8F7C-90223F4FD21C}" dt="2025-08-25T17:36:57.843" v="1952" actId="478"/>
          <ac:picMkLst>
            <pc:docMk/>
            <pc:sldMk cId="125393292" sldId="301"/>
            <ac:picMk id="7" creationId="{17E96C6D-9268-AE33-809B-A2D94F246FAF}"/>
          </ac:picMkLst>
        </pc:picChg>
        <pc:picChg chg="add mod">
          <ac:chgData name="MONICA VEGA" userId="ceac640166e901a7" providerId="LiveId" clId="{278DD523-F4CF-473A-8F7C-90223F4FD21C}" dt="2025-08-26T20:42:03.241" v="23902"/>
          <ac:picMkLst>
            <pc:docMk/>
            <pc:sldMk cId="125393292" sldId="301"/>
            <ac:picMk id="8" creationId="{FEAAD455-1ACC-1B73-255A-EB3113EADC34}"/>
          </ac:picMkLst>
        </pc:picChg>
        <pc:picChg chg="add del mod">
          <ac:chgData name="MONICA VEGA" userId="ceac640166e901a7" providerId="LiveId" clId="{278DD523-F4CF-473A-8F7C-90223F4FD21C}" dt="2025-08-26T21:28:54.433" v="24323" actId="478"/>
          <ac:picMkLst>
            <pc:docMk/>
            <pc:sldMk cId="125393292" sldId="301"/>
            <ac:picMk id="108" creationId="{A6D66946-D35F-20FC-736D-747F5AA62CEA}"/>
          </ac:picMkLst>
        </pc:picChg>
      </pc:sldChg>
      <pc:sldChg chg="addSp delSp modSp add mod">
        <pc:chgData name="MONICA VEGA" userId="ceac640166e901a7" providerId="LiveId" clId="{278DD523-F4CF-473A-8F7C-90223F4FD21C}" dt="2025-08-26T21:29:03.037" v="24325" actId="478"/>
        <pc:sldMkLst>
          <pc:docMk/>
          <pc:sldMk cId="2475475720" sldId="302"/>
        </pc:sldMkLst>
        <pc:spChg chg="add mod">
          <ac:chgData name="MONICA VEGA" userId="ceac640166e901a7" providerId="LiveId" clId="{278DD523-F4CF-473A-8F7C-90223F4FD21C}" dt="2025-08-26T20:45:59.521" v="23940" actId="207"/>
          <ac:spMkLst>
            <pc:docMk/>
            <pc:sldMk cId="2475475720" sldId="302"/>
            <ac:spMk id="2" creationId="{315F03F0-91E6-83EA-4E01-F464D26CC103}"/>
          </ac:spMkLst>
        </pc:spChg>
        <pc:spChg chg="add mod">
          <ac:chgData name="MONICA VEGA" userId="ceac640166e901a7" providerId="LiveId" clId="{278DD523-F4CF-473A-8F7C-90223F4FD21C}" dt="2025-08-26T20:50:26.898" v="23969" actId="20577"/>
          <ac:spMkLst>
            <pc:docMk/>
            <pc:sldMk cId="2475475720" sldId="302"/>
            <ac:spMk id="3" creationId="{CFCDDAD8-54AF-741A-CC36-21D3ED2768EE}"/>
          </ac:spMkLst>
        </pc:spChg>
        <pc:spChg chg="mod">
          <ac:chgData name="MONICA VEGA" userId="ceac640166e901a7" providerId="LiveId" clId="{278DD523-F4CF-473A-8F7C-90223F4FD21C}" dt="2025-08-26T20:44:05.592" v="23930" actId="14100"/>
          <ac:spMkLst>
            <pc:docMk/>
            <pc:sldMk cId="2475475720" sldId="302"/>
            <ac:spMk id="5" creationId="{8EA61DC0-1FF2-B94F-2926-3C91F6024C5F}"/>
          </ac:spMkLst>
        </pc:spChg>
        <pc:spChg chg="del mod">
          <ac:chgData name="MONICA VEGA" userId="ceac640166e901a7" providerId="LiveId" clId="{278DD523-F4CF-473A-8F7C-90223F4FD21C}" dt="2025-08-26T21:29:03.037" v="24325" actId="478"/>
          <ac:spMkLst>
            <pc:docMk/>
            <pc:sldMk cId="2475475720" sldId="302"/>
            <ac:spMk id="6" creationId="{E02ECA2F-F678-567C-CB7F-5819E3BF5762}"/>
          </ac:spMkLst>
        </pc:spChg>
        <pc:picChg chg="del">
          <ac:chgData name="MONICA VEGA" userId="ceac640166e901a7" providerId="LiveId" clId="{278DD523-F4CF-473A-8F7C-90223F4FD21C}" dt="2025-08-25T17:43:12.220" v="1959" actId="478"/>
          <ac:picMkLst>
            <pc:docMk/>
            <pc:sldMk cId="2475475720" sldId="302"/>
            <ac:picMk id="3" creationId="{9C0A07DA-6965-9223-AAA2-CB9C0592A254}"/>
          </ac:picMkLst>
        </pc:picChg>
        <pc:picChg chg="add del mod">
          <ac:chgData name="MONICA VEGA" userId="ceac640166e901a7" providerId="LiveId" clId="{278DD523-F4CF-473A-8F7C-90223F4FD21C}" dt="2025-08-26T20:43:53.476" v="23927" actId="478"/>
          <ac:picMkLst>
            <pc:docMk/>
            <pc:sldMk cId="2475475720" sldId="302"/>
            <ac:picMk id="7" creationId="{6127C308-0BE1-249C-236F-91CDF8D28AF5}"/>
          </ac:picMkLst>
        </pc:picChg>
      </pc:sldChg>
      <pc:sldChg chg="addSp delSp modSp add mod">
        <pc:chgData name="MONICA VEGA" userId="ceac640166e901a7" providerId="LiveId" clId="{278DD523-F4CF-473A-8F7C-90223F4FD21C}" dt="2025-08-26T21:29:06.958" v="24326" actId="478"/>
        <pc:sldMkLst>
          <pc:docMk/>
          <pc:sldMk cId="3800914398" sldId="303"/>
        </pc:sldMkLst>
        <pc:spChg chg="add mod">
          <ac:chgData name="MONICA VEGA" userId="ceac640166e901a7" providerId="LiveId" clId="{278DD523-F4CF-473A-8F7C-90223F4FD21C}" dt="2025-08-26T20:49:00.701" v="23958"/>
          <ac:spMkLst>
            <pc:docMk/>
            <pc:sldMk cId="3800914398" sldId="303"/>
            <ac:spMk id="2" creationId="{86401F8C-F6D7-425E-E7C4-5ACDD6076062}"/>
          </ac:spMkLst>
        </pc:spChg>
        <pc:spChg chg="del">
          <ac:chgData name="MONICA VEGA" userId="ceac640166e901a7" providerId="LiveId" clId="{278DD523-F4CF-473A-8F7C-90223F4FD21C}" dt="2025-08-26T20:48:48.886" v="23957" actId="478"/>
          <ac:spMkLst>
            <pc:docMk/>
            <pc:sldMk cId="3800914398" sldId="303"/>
            <ac:spMk id="5" creationId="{63F7778A-E13A-EB52-AA6B-554EA40B4EE5}"/>
          </ac:spMkLst>
        </pc:spChg>
        <pc:spChg chg="del mod">
          <ac:chgData name="MONICA VEGA" userId="ceac640166e901a7" providerId="LiveId" clId="{278DD523-F4CF-473A-8F7C-90223F4FD21C}" dt="2025-08-26T21:29:06.958" v="24326" actId="478"/>
          <ac:spMkLst>
            <pc:docMk/>
            <pc:sldMk cId="3800914398" sldId="303"/>
            <ac:spMk id="6" creationId="{E9ECF65E-3EDB-6DFA-9800-0398316569FF}"/>
          </ac:spMkLst>
        </pc:spChg>
        <pc:spChg chg="add mod">
          <ac:chgData name="MONICA VEGA" userId="ceac640166e901a7" providerId="LiveId" clId="{278DD523-F4CF-473A-8F7C-90223F4FD21C}" dt="2025-08-26T20:50:14.258" v="23968" actId="255"/>
          <ac:spMkLst>
            <pc:docMk/>
            <pc:sldMk cId="3800914398" sldId="303"/>
            <ac:spMk id="7" creationId="{6A17A45E-CF0C-CFFF-C5EA-91DE5BB64203}"/>
          </ac:spMkLst>
        </pc:spChg>
        <pc:spChg chg="add mod">
          <ac:chgData name="MONICA VEGA" userId="ceac640166e901a7" providerId="LiveId" clId="{278DD523-F4CF-473A-8F7C-90223F4FD21C}" dt="2025-08-26T20:51:05.261" v="23975" actId="207"/>
          <ac:spMkLst>
            <pc:docMk/>
            <pc:sldMk cId="3800914398" sldId="303"/>
            <ac:spMk id="8" creationId="{526FA661-74CD-17AB-75BB-F2C50D1E7FCD}"/>
          </ac:spMkLst>
        </pc:spChg>
        <pc:picChg chg="add del mod">
          <ac:chgData name="MONICA VEGA" userId="ceac640166e901a7" providerId="LiveId" clId="{278DD523-F4CF-473A-8F7C-90223F4FD21C}" dt="2025-08-26T20:48:43.992" v="23956" actId="478"/>
          <ac:picMkLst>
            <pc:docMk/>
            <pc:sldMk cId="3800914398" sldId="303"/>
            <ac:picMk id="3" creationId="{5B6CDF80-C052-8582-FCCE-83DDAC783A63}"/>
          </ac:picMkLst>
        </pc:picChg>
        <pc:picChg chg="del">
          <ac:chgData name="MONICA VEGA" userId="ceac640166e901a7" providerId="LiveId" clId="{278DD523-F4CF-473A-8F7C-90223F4FD21C}" dt="2025-08-25T17:43:51.188" v="1968" actId="478"/>
          <ac:picMkLst>
            <pc:docMk/>
            <pc:sldMk cId="3800914398" sldId="303"/>
            <ac:picMk id="7" creationId="{932AA6AB-8183-6B7C-7508-8BA538EA5F55}"/>
          </ac:picMkLst>
        </pc:picChg>
      </pc:sldChg>
      <pc:sldChg chg="addSp delSp modSp add mod">
        <pc:chgData name="MONICA VEGA" userId="ceac640166e901a7" providerId="LiveId" clId="{278DD523-F4CF-473A-8F7C-90223F4FD21C}" dt="2025-08-26T21:29:11.909" v="24327" actId="478"/>
        <pc:sldMkLst>
          <pc:docMk/>
          <pc:sldMk cId="3885781528" sldId="304"/>
        </pc:sldMkLst>
        <pc:spChg chg="add mod">
          <ac:chgData name="MONICA VEGA" userId="ceac640166e901a7" providerId="LiveId" clId="{278DD523-F4CF-473A-8F7C-90223F4FD21C}" dt="2025-08-26T20:51:57.230" v="23979"/>
          <ac:spMkLst>
            <pc:docMk/>
            <pc:sldMk cId="3885781528" sldId="304"/>
            <ac:spMk id="2" creationId="{480DDEF0-5DE3-8ECD-B7AF-3545D7F7FC08}"/>
          </ac:spMkLst>
        </pc:spChg>
        <pc:spChg chg="add mod">
          <ac:chgData name="MONICA VEGA" userId="ceac640166e901a7" providerId="LiveId" clId="{278DD523-F4CF-473A-8F7C-90223F4FD21C}" dt="2025-08-26T20:57:20.200" v="24085" actId="20577"/>
          <ac:spMkLst>
            <pc:docMk/>
            <pc:sldMk cId="3885781528" sldId="304"/>
            <ac:spMk id="3" creationId="{F8448A50-47C0-E01A-776F-0980E3FA8182}"/>
          </ac:spMkLst>
        </pc:spChg>
        <pc:spChg chg="del">
          <ac:chgData name="MONICA VEGA" userId="ceac640166e901a7" providerId="LiveId" clId="{278DD523-F4CF-473A-8F7C-90223F4FD21C}" dt="2025-08-26T20:51:24.258" v="23978" actId="478"/>
          <ac:spMkLst>
            <pc:docMk/>
            <pc:sldMk cId="3885781528" sldId="304"/>
            <ac:spMk id="5" creationId="{A4A1B0E8-0D0F-0369-6CFE-D94914EB63F3}"/>
          </ac:spMkLst>
        </pc:spChg>
        <pc:spChg chg="del mod">
          <ac:chgData name="MONICA VEGA" userId="ceac640166e901a7" providerId="LiveId" clId="{278DD523-F4CF-473A-8F7C-90223F4FD21C}" dt="2025-08-26T21:29:11.909" v="24327" actId="478"/>
          <ac:spMkLst>
            <pc:docMk/>
            <pc:sldMk cId="3885781528" sldId="304"/>
            <ac:spMk id="6" creationId="{5337AF0A-D70E-C4C8-3B6A-5C12E15BB10E}"/>
          </ac:spMkLst>
        </pc:spChg>
        <pc:spChg chg="add mod">
          <ac:chgData name="MONICA VEGA" userId="ceac640166e901a7" providerId="LiveId" clId="{278DD523-F4CF-473A-8F7C-90223F4FD21C}" dt="2025-08-26T20:58:00.037" v="24091" actId="207"/>
          <ac:spMkLst>
            <pc:docMk/>
            <pc:sldMk cId="3885781528" sldId="304"/>
            <ac:spMk id="8" creationId="{37A29B0E-B402-652D-B64F-0A5EFBBB8BBC}"/>
          </ac:spMkLst>
        </pc:spChg>
        <pc:picChg chg="del">
          <ac:chgData name="MONICA VEGA" userId="ceac640166e901a7" providerId="LiveId" clId="{278DD523-F4CF-473A-8F7C-90223F4FD21C}" dt="2025-08-25T17:45:22.021" v="1975" actId="478"/>
          <ac:picMkLst>
            <pc:docMk/>
            <pc:sldMk cId="3885781528" sldId="304"/>
            <ac:picMk id="3" creationId="{51681655-040E-0282-B053-2FD008AE7187}"/>
          </ac:picMkLst>
        </pc:picChg>
        <pc:picChg chg="add del mod">
          <ac:chgData name="MONICA VEGA" userId="ceac640166e901a7" providerId="LiveId" clId="{278DD523-F4CF-473A-8F7C-90223F4FD21C}" dt="2025-08-26T20:51:16.262" v="23976" actId="478"/>
          <ac:picMkLst>
            <pc:docMk/>
            <pc:sldMk cId="3885781528" sldId="304"/>
            <ac:picMk id="7" creationId="{ED76D1C7-2C4E-A874-7A6D-FE294EAEF57E}"/>
          </ac:picMkLst>
        </pc:picChg>
        <pc:picChg chg="add del mod">
          <ac:chgData name="MONICA VEGA" userId="ceac640166e901a7" providerId="LiveId" clId="{278DD523-F4CF-473A-8F7C-90223F4FD21C}" dt="2025-08-26T20:51:18.258" v="23977" actId="478"/>
          <ac:picMkLst>
            <pc:docMk/>
            <pc:sldMk cId="3885781528" sldId="304"/>
            <ac:picMk id="9" creationId="{903E820A-A830-2AD4-BB37-D3CC00C2D667}"/>
          </ac:picMkLst>
        </pc:picChg>
      </pc:sldChg>
      <pc:sldChg chg="addSp delSp modSp add mod ord">
        <pc:chgData name="MONICA VEGA" userId="ceac640166e901a7" providerId="LiveId" clId="{278DD523-F4CF-473A-8F7C-90223F4FD21C}" dt="2025-08-26T21:29:17.304" v="24328" actId="478"/>
        <pc:sldMkLst>
          <pc:docMk/>
          <pc:sldMk cId="3115650489" sldId="305"/>
        </pc:sldMkLst>
        <pc:spChg chg="add mod">
          <ac:chgData name="MONICA VEGA" userId="ceac640166e901a7" providerId="LiveId" clId="{278DD523-F4CF-473A-8F7C-90223F4FD21C}" dt="2025-08-26T20:59:25.492" v="24094"/>
          <ac:spMkLst>
            <pc:docMk/>
            <pc:sldMk cId="3115650489" sldId="305"/>
            <ac:spMk id="2" creationId="{3CF3B32D-B7C0-58F2-BAAD-A87BC9CFF14F}"/>
          </ac:spMkLst>
        </pc:spChg>
        <pc:spChg chg="add mod">
          <ac:chgData name="MONICA VEGA" userId="ceac640166e901a7" providerId="LiveId" clId="{278DD523-F4CF-473A-8F7C-90223F4FD21C}" dt="2025-08-26T21:00:55.153" v="24110" actId="20577"/>
          <ac:spMkLst>
            <pc:docMk/>
            <pc:sldMk cId="3115650489" sldId="305"/>
            <ac:spMk id="3" creationId="{271C0264-0A35-B1FC-CBEC-34937997C909}"/>
          </ac:spMkLst>
        </pc:spChg>
        <pc:spChg chg="del">
          <ac:chgData name="MONICA VEGA" userId="ceac640166e901a7" providerId="LiveId" clId="{278DD523-F4CF-473A-8F7C-90223F4FD21C}" dt="2025-08-26T20:58:33.460" v="24093" actId="478"/>
          <ac:spMkLst>
            <pc:docMk/>
            <pc:sldMk cId="3115650489" sldId="305"/>
            <ac:spMk id="5" creationId="{2EAA961D-4E0F-92D2-1746-A13EC72C3084}"/>
          </ac:spMkLst>
        </pc:spChg>
        <pc:spChg chg="del mod">
          <ac:chgData name="MONICA VEGA" userId="ceac640166e901a7" providerId="LiveId" clId="{278DD523-F4CF-473A-8F7C-90223F4FD21C}" dt="2025-08-26T21:29:17.304" v="24328" actId="478"/>
          <ac:spMkLst>
            <pc:docMk/>
            <pc:sldMk cId="3115650489" sldId="305"/>
            <ac:spMk id="6" creationId="{D6C068A5-E45B-51D9-D433-FB95D75EF66D}"/>
          </ac:spMkLst>
        </pc:spChg>
        <pc:spChg chg="add mod">
          <ac:chgData name="MONICA VEGA" userId="ceac640166e901a7" providerId="LiveId" clId="{278DD523-F4CF-473A-8F7C-90223F4FD21C}" dt="2025-08-26T21:01:20.261" v="24116" actId="207"/>
          <ac:spMkLst>
            <pc:docMk/>
            <pc:sldMk cId="3115650489" sldId="305"/>
            <ac:spMk id="7" creationId="{07BC2622-75A8-0D60-9A27-B310121394AE}"/>
          </ac:spMkLst>
        </pc:spChg>
        <pc:picChg chg="del">
          <ac:chgData name="MONICA VEGA" userId="ceac640166e901a7" providerId="LiveId" clId="{278DD523-F4CF-473A-8F7C-90223F4FD21C}" dt="2025-08-25T17:48:32.510" v="1988" actId="478"/>
          <ac:picMkLst>
            <pc:docMk/>
            <pc:sldMk cId="3115650489" sldId="305"/>
            <ac:picMk id="3" creationId="{259FDAF5-F0D6-2CA7-71A2-74ACE8897049}"/>
          </ac:picMkLst>
        </pc:picChg>
        <pc:picChg chg="add del mod">
          <ac:chgData name="MONICA VEGA" userId="ceac640166e901a7" providerId="LiveId" clId="{278DD523-F4CF-473A-8F7C-90223F4FD21C}" dt="2025-08-25T17:49:28.964" v="1994" actId="478"/>
          <ac:picMkLst>
            <pc:docMk/>
            <pc:sldMk cId="3115650489" sldId="305"/>
            <ac:picMk id="7" creationId="{0E2EC06F-77B3-1953-7350-C999FD466082}"/>
          </ac:picMkLst>
        </pc:picChg>
        <pc:picChg chg="add del mod">
          <ac:chgData name="MONICA VEGA" userId="ceac640166e901a7" providerId="LiveId" clId="{278DD523-F4CF-473A-8F7C-90223F4FD21C}" dt="2025-08-25T17:53:21.429" v="2000" actId="478"/>
          <ac:picMkLst>
            <pc:docMk/>
            <pc:sldMk cId="3115650489" sldId="305"/>
            <ac:picMk id="9" creationId="{6D2BA41D-B660-3147-581A-7DFDD785E0B5}"/>
          </ac:picMkLst>
        </pc:picChg>
        <pc:picChg chg="add del mod">
          <ac:chgData name="MONICA VEGA" userId="ceac640166e901a7" providerId="LiveId" clId="{278DD523-F4CF-473A-8F7C-90223F4FD21C}" dt="2025-08-26T20:58:30.219" v="24092" actId="478"/>
          <ac:picMkLst>
            <pc:docMk/>
            <pc:sldMk cId="3115650489" sldId="305"/>
            <ac:picMk id="11" creationId="{55A08E0C-9EC3-B8EB-CA3C-4233A4D2D792}"/>
          </ac:picMkLst>
        </pc:picChg>
      </pc:sldChg>
      <pc:sldChg chg="addSp delSp modSp add mod">
        <pc:chgData name="MONICA VEGA" userId="ceac640166e901a7" providerId="LiveId" clId="{278DD523-F4CF-473A-8F7C-90223F4FD21C}" dt="2025-08-26T21:29:23.018" v="24329" actId="478"/>
        <pc:sldMkLst>
          <pc:docMk/>
          <pc:sldMk cId="1916976389" sldId="306"/>
        </pc:sldMkLst>
        <pc:spChg chg="add mod">
          <ac:chgData name="MONICA VEGA" userId="ceac640166e901a7" providerId="LiveId" clId="{278DD523-F4CF-473A-8F7C-90223F4FD21C}" dt="2025-08-26T21:02:02.921" v="24120" actId="6549"/>
          <ac:spMkLst>
            <pc:docMk/>
            <pc:sldMk cId="1916976389" sldId="306"/>
            <ac:spMk id="2" creationId="{2B7FAA8B-DC36-1810-DFCB-F93A6660459C}"/>
          </ac:spMkLst>
        </pc:spChg>
        <pc:spChg chg="del mod">
          <ac:chgData name="MONICA VEGA" userId="ceac640166e901a7" providerId="LiveId" clId="{278DD523-F4CF-473A-8F7C-90223F4FD21C}" dt="2025-08-26T21:02:07.538" v="24121" actId="478"/>
          <ac:spMkLst>
            <pc:docMk/>
            <pc:sldMk cId="1916976389" sldId="306"/>
            <ac:spMk id="5" creationId="{2F222749-B0DB-F59A-2FB2-ED2E7DE8C164}"/>
          </ac:spMkLst>
        </pc:spChg>
        <pc:spChg chg="del mod">
          <ac:chgData name="MONICA VEGA" userId="ceac640166e901a7" providerId="LiveId" clId="{278DD523-F4CF-473A-8F7C-90223F4FD21C}" dt="2025-08-26T21:29:23.018" v="24329" actId="478"/>
          <ac:spMkLst>
            <pc:docMk/>
            <pc:sldMk cId="1916976389" sldId="306"/>
            <ac:spMk id="6" creationId="{DE2B97AE-FEE8-2A4A-E4AB-785C09D9A62D}"/>
          </ac:spMkLst>
        </pc:spChg>
        <pc:spChg chg="add mod">
          <ac:chgData name="MONICA VEGA" userId="ceac640166e901a7" providerId="LiveId" clId="{278DD523-F4CF-473A-8F7C-90223F4FD21C}" dt="2025-08-26T21:03:58.886" v="24132" actId="207"/>
          <ac:spMkLst>
            <pc:docMk/>
            <pc:sldMk cId="1916976389" sldId="306"/>
            <ac:spMk id="7" creationId="{5E3F40DA-B75D-A1DC-6873-6C1441F734CD}"/>
          </ac:spMkLst>
        </pc:spChg>
        <pc:spChg chg="add mod">
          <ac:chgData name="MONICA VEGA" userId="ceac640166e901a7" providerId="LiveId" clId="{278DD523-F4CF-473A-8F7C-90223F4FD21C}" dt="2025-08-26T21:04:11.909" v="24141" actId="20577"/>
          <ac:spMkLst>
            <pc:docMk/>
            <pc:sldMk cId="1916976389" sldId="306"/>
            <ac:spMk id="8" creationId="{C6C93FCD-0052-8B9D-6553-A02C6BE780B2}"/>
          </ac:spMkLst>
        </pc:spChg>
        <pc:picChg chg="add del mod">
          <ac:chgData name="MONICA VEGA" userId="ceac640166e901a7" providerId="LiveId" clId="{278DD523-F4CF-473A-8F7C-90223F4FD21C}" dt="2025-08-26T21:01:37.930" v="24117" actId="478"/>
          <ac:picMkLst>
            <pc:docMk/>
            <pc:sldMk cId="1916976389" sldId="306"/>
            <ac:picMk id="3" creationId="{C86BEED1-EA1B-FAC2-159C-531667395DE6}"/>
          </ac:picMkLst>
        </pc:picChg>
        <pc:picChg chg="del">
          <ac:chgData name="MONICA VEGA" userId="ceac640166e901a7" providerId="LiveId" clId="{278DD523-F4CF-473A-8F7C-90223F4FD21C}" dt="2025-08-25T17:59:56.077" v="2016" actId="478"/>
          <ac:picMkLst>
            <pc:docMk/>
            <pc:sldMk cId="1916976389" sldId="306"/>
            <ac:picMk id="11" creationId="{5719E32D-874C-7336-B22E-D4F7A6D10717}"/>
          </ac:picMkLst>
        </pc:picChg>
      </pc:sldChg>
      <pc:sldChg chg="addSp delSp modSp add mod">
        <pc:chgData name="MONICA VEGA" userId="ceac640166e901a7" providerId="LiveId" clId="{278DD523-F4CF-473A-8F7C-90223F4FD21C}" dt="2025-08-26T21:29:38.126" v="24330" actId="478"/>
        <pc:sldMkLst>
          <pc:docMk/>
          <pc:sldMk cId="103720267" sldId="307"/>
        </pc:sldMkLst>
        <pc:spChg chg="add mod">
          <ac:chgData name="MONICA VEGA" userId="ceac640166e901a7" providerId="LiveId" clId="{278DD523-F4CF-473A-8F7C-90223F4FD21C}" dt="2025-08-26T21:05:22.745" v="24144"/>
          <ac:spMkLst>
            <pc:docMk/>
            <pc:sldMk cId="103720267" sldId="307"/>
            <ac:spMk id="2" creationId="{63970B41-FA75-4A22-B780-51F7A1FF90F1}"/>
          </ac:spMkLst>
        </pc:spChg>
        <pc:spChg chg="add mod">
          <ac:chgData name="MONICA VEGA" userId="ceac640166e901a7" providerId="LiveId" clId="{278DD523-F4CF-473A-8F7C-90223F4FD21C}" dt="2025-08-26T21:07:11.423" v="24169" actId="6549"/>
          <ac:spMkLst>
            <pc:docMk/>
            <pc:sldMk cId="103720267" sldId="307"/>
            <ac:spMk id="3" creationId="{4123CD6B-C153-76BB-60F0-EE2E085A9A71}"/>
          </ac:spMkLst>
        </pc:spChg>
        <pc:spChg chg="del">
          <ac:chgData name="MONICA VEGA" userId="ceac640166e901a7" providerId="LiveId" clId="{278DD523-F4CF-473A-8F7C-90223F4FD21C}" dt="2025-08-26T21:04:27.871" v="24143" actId="478"/>
          <ac:spMkLst>
            <pc:docMk/>
            <pc:sldMk cId="103720267" sldId="307"/>
            <ac:spMk id="5" creationId="{F8989BBE-A5F3-7ABE-7D77-DE8125EFF9C7}"/>
          </ac:spMkLst>
        </pc:spChg>
        <pc:spChg chg="del mod">
          <ac:chgData name="MONICA VEGA" userId="ceac640166e901a7" providerId="LiveId" clId="{278DD523-F4CF-473A-8F7C-90223F4FD21C}" dt="2025-08-26T21:29:38.126" v="24330" actId="478"/>
          <ac:spMkLst>
            <pc:docMk/>
            <pc:sldMk cId="103720267" sldId="307"/>
            <ac:spMk id="6" creationId="{C44F0449-6F12-9732-0D55-747738F7288C}"/>
          </ac:spMkLst>
        </pc:spChg>
        <pc:spChg chg="add mod">
          <ac:chgData name="MONICA VEGA" userId="ceac640166e901a7" providerId="LiveId" clId="{278DD523-F4CF-473A-8F7C-90223F4FD21C}" dt="2025-08-26T21:08:00.674" v="24174" actId="207"/>
          <ac:spMkLst>
            <pc:docMk/>
            <pc:sldMk cId="103720267" sldId="307"/>
            <ac:spMk id="8" creationId="{1CB9BBB8-A845-A0D4-827E-1B765CC3F6DE}"/>
          </ac:spMkLst>
        </pc:spChg>
        <pc:picChg chg="del">
          <ac:chgData name="MONICA VEGA" userId="ceac640166e901a7" providerId="LiveId" clId="{278DD523-F4CF-473A-8F7C-90223F4FD21C}" dt="2025-08-25T18:00:36.792" v="2061" actId="478"/>
          <ac:picMkLst>
            <pc:docMk/>
            <pc:sldMk cId="103720267" sldId="307"/>
            <ac:picMk id="3" creationId="{1EDE479C-0BEB-3152-EAE2-F01CFD913785}"/>
          </ac:picMkLst>
        </pc:picChg>
        <pc:picChg chg="add del mod">
          <ac:chgData name="MONICA VEGA" userId="ceac640166e901a7" providerId="LiveId" clId="{278DD523-F4CF-473A-8F7C-90223F4FD21C}" dt="2025-08-26T21:04:23.346" v="24142" actId="478"/>
          <ac:picMkLst>
            <pc:docMk/>
            <pc:sldMk cId="103720267" sldId="307"/>
            <ac:picMk id="7" creationId="{4F93C28D-4A91-A571-ECBB-C4B0161274D6}"/>
          </ac:picMkLst>
        </pc:picChg>
      </pc:sldChg>
      <pc:sldChg chg="addSp delSp modSp add mod">
        <pc:chgData name="MONICA VEGA" userId="ceac640166e901a7" providerId="LiveId" clId="{278DD523-F4CF-473A-8F7C-90223F4FD21C}" dt="2025-08-26T21:29:49.038" v="24331" actId="478"/>
        <pc:sldMkLst>
          <pc:docMk/>
          <pc:sldMk cId="4283206428" sldId="308"/>
        </pc:sldMkLst>
        <pc:spChg chg="add mod">
          <ac:chgData name="MONICA VEGA" userId="ceac640166e901a7" providerId="LiveId" clId="{278DD523-F4CF-473A-8F7C-90223F4FD21C}" dt="2025-08-26T21:08:47.833" v="24177"/>
          <ac:spMkLst>
            <pc:docMk/>
            <pc:sldMk cId="4283206428" sldId="308"/>
            <ac:spMk id="2" creationId="{1B2E6730-63A5-921C-A18A-86D2885DAFCC}"/>
          </ac:spMkLst>
        </pc:spChg>
        <pc:spChg chg="del">
          <ac:chgData name="MONICA VEGA" userId="ceac640166e901a7" providerId="LiveId" clId="{278DD523-F4CF-473A-8F7C-90223F4FD21C}" dt="2025-08-26T21:08:38.521" v="24176" actId="478"/>
          <ac:spMkLst>
            <pc:docMk/>
            <pc:sldMk cId="4283206428" sldId="308"/>
            <ac:spMk id="5" creationId="{45BD9F72-E566-4730-9AA8-B62302775552}"/>
          </ac:spMkLst>
        </pc:spChg>
        <pc:spChg chg="del">
          <ac:chgData name="MONICA VEGA" userId="ceac640166e901a7" providerId="LiveId" clId="{278DD523-F4CF-473A-8F7C-90223F4FD21C}" dt="2025-08-25T18:08:16.121" v="2131" actId="478"/>
          <ac:spMkLst>
            <pc:docMk/>
            <pc:sldMk cId="4283206428" sldId="308"/>
            <ac:spMk id="6" creationId="{1F52F8F5-1A7E-45F2-57A2-8ED361314ECD}"/>
          </ac:spMkLst>
        </pc:spChg>
        <pc:spChg chg="add mod">
          <ac:chgData name="MONICA VEGA" userId="ceac640166e901a7" providerId="LiveId" clId="{278DD523-F4CF-473A-8F7C-90223F4FD21C}" dt="2025-08-26T21:12:37.144" v="24206" actId="1076"/>
          <ac:spMkLst>
            <pc:docMk/>
            <pc:sldMk cId="4283206428" sldId="308"/>
            <ac:spMk id="6" creationId="{F1B4FC79-4576-E28E-C1F1-C418EF588889}"/>
          </ac:spMkLst>
        </pc:spChg>
        <pc:spChg chg="add mod">
          <ac:chgData name="MONICA VEGA" userId="ceac640166e901a7" providerId="LiveId" clId="{278DD523-F4CF-473A-8F7C-90223F4FD21C}" dt="2025-08-26T21:12:48.208" v="24208" actId="1076"/>
          <ac:spMkLst>
            <pc:docMk/>
            <pc:sldMk cId="4283206428" sldId="308"/>
            <ac:spMk id="7" creationId="{3348CD7F-79D7-70CD-1782-D9CB3FED15F3}"/>
          </ac:spMkLst>
        </pc:spChg>
        <pc:spChg chg="add del mod">
          <ac:chgData name="MONICA VEGA" userId="ceac640166e901a7" providerId="LiveId" clId="{278DD523-F4CF-473A-8F7C-90223F4FD21C}" dt="2025-08-26T21:29:49.038" v="24331" actId="478"/>
          <ac:spMkLst>
            <pc:docMk/>
            <pc:sldMk cId="4283206428" sldId="308"/>
            <ac:spMk id="8" creationId="{5919EEC6-6EFC-ECE0-7349-1972FBFA4E73}"/>
          </ac:spMkLst>
        </pc:spChg>
        <pc:picChg chg="add del mod">
          <ac:chgData name="MONICA VEGA" userId="ceac640166e901a7" providerId="LiveId" clId="{278DD523-F4CF-473A-8F7C-90223F4FD21C}" dt="2025-08-26T21:08:35.020" v="24175" actId="478"/>
          <ac:picMkLst>
            <pc:docMk/>
            <pc:sldMk cId="4283206428" sldId="308"/>
            <ac:picMk id="3" creationId="{39C0E9FB-261C-40DA-AC9E-E8D6CD22B8D7}"/>
          </ac:picMkLst>
        </pc:picChg>
        <pc:picChg chg="del">
          <ac:chgData name="MONICA VEGA" userId="ceac640166e901a7" providerId="LiveId" clId="{278DD523-F4CF-473A-8F7C-90223F4FD21C}" dt="2025-08-25T18:01:31.982" v="2067" actId="478"/>
          <ac:picMkLst>
            <pc:docMk/>
            <pc:sldMk cId="4283206428" sldId="308"/>
            <ac:picMk id="7" creationId="{D16067C2-0E98-C41E-51C1-AE18819B0C59}"/>
          </ac:picMkLst>
        </pc:picChg>
      </pc:sldChg>
      <pc:sldChg chg="addSp delSp modSp add mod">
        <pc:chgData name="MONICA VEGA" userId="ceac640166e901a7" providerId="LiveId" clId="{278DD523-F4CF-473A-8F7C-90223F4FD21C}" dt="2025-08-26T21:30:08.923" v="24333" actId="478"/>
        <pc:sldMkLst>
          <pc:docMk/>
          <pc:sldMk cId="2851399760" sldId="309"/>
        </pc:sldMkLst>
        <pc:spChg chg="add mod">
          <ac:chgData name="MONICA VEGA" userId="ceac640166e901a7" providerId="LiveId" clId="{278DD523-F4CF-473A-8F7C-90223F4FD21C}" dt="2025-08-26T21:16:50.171" v="24236"/>
          <ac:spMkLst>
            <pc:docMk/>
            <pc:sldMk cId="2851399760" sldId="309"/>
            <ac:spMk id="2" creationId="{CC3B56F3-4DFF-602C-4ACC-9D4EF4790F7B}"/>
          </ac:spMkLst>
        </pc:spChg>
        <pc:spChg chg="add mod">
          <ac:chgData name="MONICA VEGA" userId="ceac640166e901a7" providerId="LiveId" clId="{278DD523-F4CF-473A-8F7C-90223F4FD21C}" dt="2025-08-26T21:20:40.488" v="24282" actId="6549"/>
          <ac:spMkLst>
            <pc:docMk/>
            <pc:sldMk cId="2851399760" sldId="309"/>
            <ac:spMk id="3" creationId="{0D45A287-3236-57CA-09BE-82E474E9EA39}"/>
          </ac:spMkLst>
        </pc:spChg>
        <pc:spChg chg="del mod">
          <ac:chgData name="MONICA VEGA" userId="ceac640166e901a7" providerId="LiveId" clId="{278DD523-F4CF-473A-8F7C-90223F4FD21C}" dt="2025-08-26T21:16:53.659" v="24237" actId="478"/>
          <ac:spMkLst>
            <pc:docMk/>
            <pc:sldMk cId="2851399760" sldId="309"/>
            <ac:spMk id="5" creationId="{B11336DC-B272-8760-9B4D-D8BB97FCB91E}"/>
          </ac:spMkLst>
        </pc:spChg>
        <pc:spChg chg="del mod">
          <ac:chgData name="MONICA VEGA" userId="ceac640166e901a7" providerId="LiveId" clId="{278DD523-F4CF-473A-8F7C-90223F4FD21C}" dt="2025-08-26T21:30:08.923" v="24333" actId="478"/>
          <ac:spMkLst>
            <pc:docMk/>
            <pc:sldMk cId="2851399760" sldId="309"/>
            <ac:spMk id="6" creationId="{75F64C5B-11F8-45F8-C63D-FA0B46678786}"/>
          </ac:spMkLst>
        </pc:spChg>
        <pc:spChg chg="add mod">
          <ac:chgData name="MONICA VEGA" userId="ceac640166e901a7" providerId="LiveId" clId="{278DD523-F4CF-473A-8F7C-90223F4FD21C}" dt="2025-08-26T21:25:55.392" v="24313" actId="1076"/>
          <ac:spMkLst>
            <pc:docMk/>
            <pc:sldMk cId="2851399760" sldId="309"/>
            <ac:spMk id="8" creationId="{5C4F3433-F45B-BF53-007E-F3AC02725989}"/>
          </ac:spMkLst>
        </pc:spChg>
        <pc:picChg chg="del">
          <ac:chgData name="MONICA VEGA" userId="ceac640166e901a7" providerId="LiveId" clId="{278DD523-F4CF-473A-8F7C-90223F4FD21C}" dt="2025-08-25T18:04:24.151" v="2073" actId="478"/>
          <ac:picMkLst>
            <pc:docMk/>
            <pc:sldMk cId="2851399760" sldId="309"/>
            <ac:picMk id="3" creationId="{EB656221-AF25-8F8A-24FC-2C5E7DD1D555}"/>
          </ac:picMkLst>
        </pc:picChg>
        <pc:picChg chg="add del mod">
          <ac:chgData name="MONICA VEGA" userId="ceac640166e901a7" providerId="LiveId" clId="{278DD523-F4CF-473A-8F7C-90223F4FD21C}" dt="2025-08-26T21:15:19.801" v="24232" actId="478"/>
          <ac:picMkLst>
            <pc:docMk/>
            <pc:sldMk cId="2851399760" sldId="309"/>
            <ac:picMk id="7" creationId="{FFAD13D1-9676-D435-C18B-BBE90CB618F4}"/>
          </ac:picMkLst>
        </pc:picChg>
      </pc:sldChg>
      <pc:sldChg chg="addSp delSp modSp add mod">
        <pc:chgData name="MONICA VEGA" userId="ceac640166e901a7" providerId="LiveId" clId="{278DD523-F4CF-473A-8F7C-90223F4FD21C}" dt="2025-08-26T22:51:40.001" v="24810" actId="14100"/>
        <pc:sldMkLst>
          <pc:docMk/>
          <pc:sldMk cId="3335267605" sldId="310"/>
        </pc:sldMkLst>
        <pc:spChg chg="add mod">
          <ac:chgData name="MONICA VEGA" userId="ceac640166e901a7" providerId="LiveId" clId="{278DD523-F4CF-473A-8F7C-90223F4FD21C}" dt="2025-08-26T21:21:10.019" v="24285"/>
          <ac:spMkLst>
            <pc:docMk/>
            <pc:sldMk cId="3335267605" sldId="310"/>
            <ac:spMk id="2" creationId="{3E779BA6-36B9-C5C8-C059-394A8CDBC06E}"/>
          </ac:spMkLst>
        </pc:spChg>
        <pc:spChg chg="add mod">
          <ac:chgData name="MONICA VEGA" userId="ceac640166e901a7" providerId="LiveId" clId="{278DD523-F4CF-473A-8F7C-90223F4FD21C}" dt="2025-08-26T21:24:18.922" v="24310" actId="207"/>
          <ac:spMkLst>
            <pc:docMk/>
            <pc:sldMk cId="3335267605" sldId="310"/>
            <ac:spMk id="3" creationId="{6916F333-3213-ECD7-DE1E-45F8E0BD0248}"/>
          </ac:spMkLst>
        </pc:spChg>
        <pc:spChg chg="del">
          <ac:chgData name="MONICA VEGA" userId="ceac640166e901a7" providerId="LiveId" clId="{278DD523-F4CF-473A-8F7C-90223F4FD21C}" dt="2025-08-26T21:21:03.911" v="24284" actId="478"/>
          <ac:spMkLst>
            <pc:docMk/>
            <pc:sldMk cId="3335267605" sldId="310"/>
            <ac:spMk id="5" creationId="{C4AEB093-BBB6-D142-D0A1-4C6089EADF9D}"/>
          </ac:spMkLst>
        </pc:spChg>
        <pc:spChg chg="del">
          <ac:chgData name="MONICA VEGA" userId="ceac640166e901a7" providerId="LiveId" clId="{278DD523-F4CF-473A-8F7C-90223F4FD21C}" dt="2025-08-25T18:16:03.960" v="2147" actId="478"/>
          <ac:spMkLst>
            <pc:docMk/>
            <pc:sldMk cId="3335267605" sldId="310"/>
            <ac:spMk id="6" creationId="{08AAEAB2-AE67-D9B9-413D-E20C0EEA58C8}"/>
          </ac:spMkLst>
        </pc:spChg>
        <pc:spChg chg="add mod">
          <ac:chgData name="MONICA VEGA" userId="ceac640166e901a7" providerId="LiveId" clId="{278DD523-F4CF-473A-8F7C-90223F4FD21C}" dt="2025-08-26T21:26:09.250" v="24315" actId="1076"/>
          <ac:spMkLst>
            <pc:docMk/>
            <pc:sldMk cId="3335267605" sldId="310"/>
            <ac:spMk id="6" creationId="{828F3FA3-C3BA-600F-5749-63ECE2872F63}"/>
          </ac:spMkLst>
        </pc:spChg>
        <pc:spChg chg="add mod">
          <ac:chgData name="MONICA VEGA" userId="ceac640166e901a7" providerId="LiveId" clId="{278DD523-F4CF-473A-8F7C-90223F4FD21C}" dt="2025-08-26T22:51:40.001" v="24810" actId="14100"/>
          <ac:spMkLst>
            <pc:docMk/>
            <pc:sldMk cId="3335267605" sldId="310"/>
            <ac:spMk id="10" creationId="{87C1E9B4-7800-69C3-AD9B-012D8A0A321C}"/>
          </ac:spMkLst>
        </pc:spChg>
        <pc:spChg chg="add del mod">
          <ac:chgData name="MONICA VEGA" userId="ceac640166e901a7" providerId="LiveId" clId="{278DD523-F4CF-473A-8F7C-90223F4FD21C}" dt="2025-08-26T21:24:03.685" v="24306" actId="478"/>
          <ac:spMkLst>
            <pc:docMk/>
            <pc:sldMk cId="3335267605" sldId="310"/>
            <ac:spMk id="11" creationId="{8487A449-5E00-00C8-F227-CBEAEAFA3A4A}"/>
          </ac:spMkLst>
        </pc:spChg>
        <pc:spChg chg="add del mod">
          <ac:chgData name="MONICA VEGA" userId="ceac640166e901a7" providerId="LiveId" clId="{278DD523-F4CF-473A-8F7C-90223F4FD21C}" dt="2025-08-26T21:24:05.942" v="24307" actId="478"/>
          <ac:spMkLst>
            <pc:docMk/>
            <pc:sldMk cId="3335267605" sldId="310"/>
            <ac:spMk id="12" creationId="{E51D8101-663F-219B-A2C3-CD1299AB3579}"/>
          </ac:spMkLst>
        </pc:spChg>
        <pc:picChg chg="add del mod">
          <ac:chgData name="MONICA VEGA" userId="ceac640166e901a7" providerId="LiveId" clId="{278DD523-F4CF-473A-8F7C-90223F4FD21C}" dt="2025-08-25T18:11:23.310" v="2141" actId="478"/>
          <ac:picMkLst>
            <pc:docMk/>
            <pc:sldMk cId="3335267605" sldId="310"/>
            <ac:picMk id="3" creationId="{49A922C5-A5ED-435C-5BC1-7F18375C5481}"/>
          </ac:picMkLst>
        </pc:picChg>
        <pc:picChg chg="del">
          <ac:chgData name="MONICA VEGA" userId="ceac640166e901a7" providerId="LiveId" clId="{278DD523-F4CF-473A-8F7C-90223F4FD21C}" dt="2025-08-25T18:06:22.960" v="2125" actId="478"/>
          <ac:picMkLst>
            <pc:docMk/>
            <pc:sldMk cId="3335267605" sldId="310"/>
            <ac:picMk id="7" creationId="{FB83C05F-2F85-23AF-2DFE-991C8F9661CA}"/>
          </ac:picMkLst>
        </pc:picChg>
        <pc:picChg chg="add del mod">
          <ac:chgData name="MONICA VEGA" userId="ceac640166e901a7" providerId="LiveId" clId="{278DD523-F4CF-473A-8F7C-90223F4FD21C}" dt="2025-08-26T21:21:00.016" v="24283" actId="478"/>
          <ac:picMkLst>
            <pc:docMk/>
            <pc:sldMk cId="3335267605" sldId="310"/>
            <ac:picMk id="9" creationId="{EEA45ACD-8733-AB97-D971-790C49C4497C}"/>
          </ac:picMkLst>
        </pc:picChg>
      </pc:sldChg>
      <pc:sldChg chg="addSp delSp modSp add mod chgLayout">
        <pc:chgData name="MONICA VEGA" userId="ceac640166e901a7" providerId="LiveId" clId="{278DD523-F4CF-473A-8F7C-90223F4FD21C}" dt="2025-08-26T21:32:14.757" v="24365" actId="478"/>
        <pc:sldMkLst>
          <pc:docMk/>
          <pc:sldMk cId="859313995" sldId="311"/>
        </pc:sldMkLst>
        <pc:spChg chg="add del mod">
          <ac:chgData name="MONICA VEGA" userId="ceac640166e901a7" providerId="LiveId" clId="{278DD523-F4CF-473A-8F7C-90223F4FD21C}" dt="2025-08-26T21:32:14.757" v="24365" actId="478"/>
          <ac:spMkLst>
            <pc:docMk/>
            <pc:sldMk cId="859313995" sldId="311"/>
            <ac:spMk id="2" creationId="{D1C93174-9833-6858-2D26-2F84E04064AF}"/>
          </ac:spMkLst>
        </pc:spChg>
        <pc:spChg chg="add del mod ord">
          <ac:chgData name="MONICA VEGA" userId="ceac640166e901a7" providerId="LiveId" clId="{278DD523-F4CF-473A-8F7C-90223F4FD21C}" dt="2025-08-25T18:56:50.473" v="2262" actId="700"/>
          <ac:spMkLst>
            <pc:docMk/>
            <pc:sldMk cId="859313995" sldId="311"/>
            <ac:spMk id="3" creationId="{EBF3C32E-E1F7-7991-7CA6-0698EEEA92F8}"/>
          </ac:spMkLst>
        </pc:spChg>
        <pc:spChg chg="mod ord">
          <ac:chgData name="MONICA VEGA" userId="ceac640166e901a7" providerId="LiveId" clId="{278DD523-F4CF-473A-8F7C-90223F4FD21C}" dt="2025-08-25T18:56:50.473" v="2262" actId="700"/>
          <ac:spMkLst>
            <pc:docMk/>
            <pc:sldMk cId="859313995" sldId="311"/>
            <ac:spMk id="4" creationId="{6F52BAA6-F42B-EFE1-00EA-11E70182A76A}"/>
          </ac:spMkLst>
        </pc:spChg>
        <pc:spChg chg="del">
          <ac:chgData name="MONICA VEGA" userId="ceac640166e901a7" providerId="LiveId" clId="{278DD523-F4CF-473A-8F7C-90223F4FD21C}" dt="2025-08-25T18:57:11.922" v="2263" actId="478"/>
          <ac:spMkLst>
            <pc:docMk/>
            <pc:sldMk cId="859313995" sldId="311"/>
            <ac:spMk id="5" creationId="{C3868F24-7D1A-37D5-1D5B-3AE99C4A09AD}"/>
          </ac:spMkLst>
        </pc:spChg>
        <pc:spChg chg="add del mod ord">
          <ac:chgData name="MONICA VEGA" userId="ceac640166e901a7" providerId="LiveId" clId="{278DD523-F4CF-473A-8F7C-90223F4FD21C}" dt="2025-08-25T18:56:50.473" v="2262" actId="700"/>
          <ac:spMkLst>
            <pc:docMk/>
            <pc:sldMk cId="859313995" sldId="311"/>
            <ac:spMk id="6" creationId="{8D654B73-F28E-87F5-7FDB-2F9F9060198F}"/>
          </ac:spMkLst>
        </pc:spChg>
        <pc:spChg chg="add mod">
          <ac:chgData name="MONICA VEGA" userId="ceac640166e901a7" providerId="LiveId" clId="{278DD523-F4CF-473A-8F7C-90223F4FD21C}" dt="2025-08-25T19:26:57.351" v="3964" actId="20577"/>
          <ac:spMkLst>
            <pc:docMk/>
            <pc:sldMk cId="859313995" sldId="311"/>
            <ac:spMk id="7" creationId="{56A633C9-F4A9-3B2C-4B6A-1D45E41EE60A}"/>
          </ac:spMkLst>
        </pc:spChg>
        <pc:spChg chg="add mod">
          <ac:chgData name="MONICA VEGA" userId="ceac640166e901a7" providerId="LiveId" clId="{278DD523-F4CF-473A-8F7C-90223F4FD21C}" dt="2025-08-25T19:25:49.837" v="3963" actId="6549"/>
          <ac:spMkLst>
            <pc:docMk/>
            <pc:sldMk cId="859313995" sldId="311"/>
            <ac:spMk id="8" creationId="{B31BBABB-56C0-0663-F590-ED0A9C1A6501}"/>
          </ac:spMkLst>
        </pc:spChg>
        <pc:spChg chg="del">
          <ac:chgData name="MONICA VEGA" userId="ceac640166e901a7" providerId="LiveId" clId="{278DD523-F4CF-473A-8F7C-90223F4FD21C}" dt="2025-08-25T18:20:43.853" v="2228" actId="478"/>
          <ac:spMkLst>
            <pc:docMk/>
            <pc:sldMk cId="859313995" sldId="311"/>
            <ac:spMk id="10" creationId="{D47B2C73-5DC0-0C8E-7685-D9CEDC15141F}"/>
          </ac:spMkLst>
        </pc:spChg>
        <pc:spChg chg="del">
          <ac:chgData name="MONICA VEGA" userId="ceac640166e901a7" providerId="LiveId" clId="{278DD523-F4CF-473A-8F7C-90223F4FD21C}" dt="2025-08-25T18:20:39.244" v="2226" actId="478"/>
          <ac:spMkLst>
            <pc:docMk/>
            <pc:sldMk cId="859313995" sldId="311"/>
            <ac:spMk id="11" creationId="{681EC2E6-946D-7062-4BF9-479475B79F14}"/>
          </ac:spMkLst>
        </pc:spChg>
        <pc:spChg chg="del">
          <ac:chgData name="MONICA VEGA" userId="ceac640166e901a7" providerId="LiveId" clId="{278DD523-F4CF-473A-8F7C-90223F4FD21C}" dt="2025-08-25T18:20:41.043" v="2227" actId="478"/>
          <ac:spMkLst>
            <pc:docMk/>
            <pc:sldMk cId="859313995" sldId="311"/>
            <ac:spMk id="12" creationId="{55FEE8F4-D363-21D6-A500-119C73172664}"/>
          </ac:spMkLst>
        </pc:spChg>
        <pc:spChg chg="add del mod">
          <ac:chgData name="MONICA VEGA" userId="ceac640166e901a7" providerId="LiveId" clId="{278DD523-F4CF-473A-8F7C-90223F4FD21C}" dt="2025-08-25T19:01:42.812" v="2338" actId="478"/>
          <ac:spMkLst>
            <pc:docMk/>
            <pc:sldMk cId="859313995" sldId="311"/>
            <ac:spMk id="13" creationId="{313D2B2A-DC8F-6B15-F064-1AFDF1AFDE99}"/>
          </ac:spMkLst>
        </pc:spChg>
        <pc:spChg chg="add mod">
          <ac:chgData name="MONICA VEGA" userId="ceac640166e901a7" providerId="LiveId" clId="{278DD523-F4CF-473A-8F7C-90223F4FD21C}" dt="2025-08-25T19:25:15.321" v="3908" actId="20577"/>
          <ac:spMkLst>
            <pc:docMk/>
            <pc:sldMk cId="859313995" sldId="311"/>
            <ac:spMk id="14" creationId="{F77C9CA3-1D8D-0AFB-7EFF-573EDC7B0CE2}"/>
          </ac:spMkLst>
        </pc:spChg>
        <pc:spChg chg="add mod">
          <ac:chgData name="MONICA VEGA" userId="ceac640166e901a7" providerId="LiveId" clId="{278DD523-F4CF-473A-8F7C-90223F4FD21C}" dt="2025-08-25T19:27:00.296" v="3965" actId="20577"/>
          <ac:spMkLst>
            <pc:docMk/>
            <pc:sldMk cId="859313995" sldId="311"/>
            <ac:spMk id="15" creationId="{AA147B77-BCC1-C7BB-5DC4-F775F7721497}"/>
          </ac:spMkLst>
        </pc:spChg>
        <pc:picChg chg="del">
          <ac:chgData name="MONICA VEGA" userId="ceac640166e901a7" providerId="LiveId" clId="{278DD523-F4CF-473A-8F7C-90223F4FD21C}" dt="2025-08-25T18:20:56.873" v="2230" actId="478"/>
          <ac:picMkLst>
            <pc:docMk/>
            <pc:sldMk cId="859313995" sldId="311"/>
            <ac:picMk id="9" creationId="{FB757F15-437A-D7AA-0908-4D1D143DC21E}"/>
          </ac:picMkLst>
        </pc:picChg>
      </pc:sldChg>
      <pc:sldChg chg="addSp delSp modSp add mod">
        <pc:chgData name="MONICA VEGA" userId="ceac640166e901a7" providerId="LiveId" clId="{278DD523-F4CF-473A-8F7C-90223F4FD21C}" dt="2025-08-26T21:32:54.272" v="24397" actId="14100"/>
        <pc:sldMkLst>
          <pc:docMk/>
          <pc:sldMk cId="1047309987" sldId="312"/>
        </pc:sldMkLst>
        <pc:spChg chg="del">
          <ac:chgData name="MONICA VEGA" userId="ceac640166e901a7" providerId="LiveId" clId="{278DD523-F4CF-473A-8F7C-90223F4FD21C}" dt="2025-08-25T19:53:17.372" v="5190" actId="478"/>
          <ac:spMkLst>
            <pc:docMk/>
            <pc:sldMk cId="1047309987" sldId="312"/>
            <ac:spMk id="2" creationId="{5BB7B68D-98E8-2A32-7DA0-EC5A15C4592D}"/>
          </ac:spMkLst>
        </pc:spChg>
        <pc:spChg chg="add del mod">
          <ac:chgData name="MONICA VEGA" userId="ceac640166e901a7" providerId="LiveId" clId="{278DD523-F4CF-473A-8F7C-90223F4FD21C}" dt="2025-08-25T19:35:23.736" v="4518" actId="478"/>
          <ac:spMkLst>
            <pc:docMk/>
            <pc:sldMk cId="1047309987" sldId="312"/>
            <ac:spMk id="3" creationId="{36EC57BD-FF61-C61A-5A0D-55F392B93440}"/>
          </ac:spMkLst>
        </pc:spChg>
        <pc:spChg chg="add mod">
          <ac:chgData name="MONICA VEGA" userId="ceac640166e901a7" providerId="LiveId" clId="{278DD523-F4CF-473A-8F7C-90223F4FD21C}" dt="2025-08-25T19:38:11.234" v="4625" actId="20577"/>
          <ac:spMkLst>
            <pc:docMk/>
            <pc:sldMk cId="1047309987" sldId="312"/>
            <ac:spMk id="5" creationId="{39661A94-ACE9-AF18-A9AD-0A9252E7AFC3}"/>
          </ac:spMkLst>
        </pc:spChg>
        <pc:spChg chg="add del mod">
          <ac:chgData name="MONICA VEGA" userId="ceac640166e901a7" providerId="LiveId" clId="{278DD523-F4CF-473A-8F7C-90223F4FD21C}" dt="2025-08-25T19:40:46.777" v="4763" actId="478"/>
          <ac:spMkLst>
            <pc:docMk/>
            <pc:sldMk cId="1047309987" sldId="312"/>
            <ac:spMk id="6" creationId="{18EB28D5-F50F-B0C7-9685-C05668AE72A2}"/>
          </ac:spMkLst>
        </pc:spChg>
        <pc:spChg chg="mod">
          <ac:chgData name="MONICA VEGA" userId="ceac640166e901a7" providerId="LiveId" clId="{278DD523-F4CF-473A-8F7C-90223F4FD21C}" dt="2025-08-25T19:35:32.376" v="4521" actId="1035"/>
          <ac:spMkLst>
            <pc:docMk/>
            <pc:sldMk cId="1047309987" sldId="312"/>
            <ac:spMk id="7" creationId="{45510373-5F50-DEED-506B-140F9842F8F6}"/>
          </ac:spMkLst>
        </pc:spChg>
        <pc:spChg chg="mod">
          <ac:chgData name="MONICA VEGA" userId="ceac640166e901a7" providerId="LiveId" clId="{278DD523-F4CF-473A-8F7C-90223F4FD21C}" dt="2025-08-25T19:33:37.889" v="4319" actId="20577"/>
          <ac:spMkLst>
            <pc:docMk/>
            <pc:sldMk cId="1047309987" sldId="312"/>
            <ac:spMk id="8" creationId="{CA2EB5EC-6C24-EC34-D365-13E3E5A546F6}"/>
          </ac:spMkLst>
        </pc:spChg>
        <pc:spChg chg="add del mod">
          <ac:chgData name="MONICA VEGA" userId="ceac640166e901a7" providerId="LiveId" clId="{278DD523-F4CF-473A-8F7C-90223F4FD21C}" dt="2025-08-25T19:38:03.759" v="4616" actId="478"/>
          <ac:spMkLst>
            <pc:docMk/>
            <pc:sldMk cId="1047309987" sldId="312"/>
            <ac:spMk id="9" creationId="{EB3CB0FF-080C-45ED-8A82-7C124AF2D935}"/>
          </ac:spMkLst>
        </pc:spChg>
        <pc:spChg chg="add del mod">
          <ac:chgData name="MONICA VEGA" userId="ceac640166e901a7" providerId="LiveId" clId="{278DD523-F4CF-473A-8F7C-90223F4FD21C}" dt="2025-08-25T19:38:01.209" v="4615" actId="478"/>
          <ac:spMkLst>
            <pc:docMk/>
            <pc:sldMk cId="1047309987" sldId="312"/>
            <ac:spMk id="10" creationId="{7E7E5995-6EB7-E60D-444F-40663BA3F5D7}"/>
          </ac:spMkLst>
        </pc:spChg>
        <pc:spChg chg="add mod">
          <ac:chgData name="MONICA VEGA" userId="ceac640166e901a7" providerId="LiveId" clId="{278DD523-F4CF-473A-8F7C-90223F4FD21C}" dt="2025-08-25T19:52:56.268" v="5188" actId="20577"/>
          <ac:spMkLst>
            <pc:docMk/>
            <pc:sldMk cId="1047309987" sldId="312"/>
            <ac:spMk id="11" creationId="{A51D2A24-5EC0-9F8D-1BF3-6E513FC91636}"/>
          </ac:spMkLst>
        </pc:spChg>
        <pc:spChg chg="add mod">
          <ac:chgData name="MONICA VEGA" userId="ceac640166e901a7" providerId="LiveId" clId="{278DD523-F4CF-473A-8F7C-90223F4FD21C}" dt="2025-08-25T19:57:50.863" v="5193" actId="1076"/>
          <ac:spMkLst>
            <pc:docMk/>
            <pc:sldMk cId="1047309987" sldId="312"/>
            <ac:spMk id="12" creationId="{4E99E718-91F8-31F5-7D21-7FF0CB5C0CF4}"/>
          </ac:spMkLst>
        </pc:spChg>
        <pc:spChg chg="add mod">
          <ac:chgData name="MONICA VEGA" userId="ceac640166e901a7" providerId="LiveId" clId="{278DD523-F4CF-473A-8F7C-90223F4FD21C}" dt="2025-08-26T21:32:54.272" v="24397" actId="14100"/>
          <ac:spMkLst>
            <pc:docMk/>
            <pc:sldMk cId="1047309987" sldId="312"/>
            <ac:spMk id="13" creationId="{249D970F-BCE9-2037-A88E-78390792730B}"/>
          </ac:spMkLst>
        </pc:spChg>
        <pc:spChg chg="mod">
          <ac:chgData name="MONICA VEGA" userId="ceac640166e901a7" providerId="LiveId" clId="{278DD523-F4CF-473A-8F7C-90223F4FD21C}" dt="2025-08-25T19:35:01.227" v="4515" actId="6549"/>
          <ac:spMkLst>
            <pc:docMk/>
            <pc:sldMk cId="1047309987" sldId="312"/>
            <ac:spMk id="14" creationId="{1014E1B2-A823-C4E6-F620-F87B8DF491C2}"/>
          </ac:spMkLst>
        </pc:spChg>
        <pc:spChg chg="mod">
          <ac:chgData name="MONICA VEGA" userId="ceac640166e901a7" providerId="LiveId" clId="{278DD523-F4CF-473A-8F7C-90223F4FD21C}" dt="2025-08-25T19:29:48.244" v="3986" actId="20577"/>
          <ac:spMkLst>
            <pc:docMk/>
            <pc:sldMk cId="1047309987" sldId="312"/>
            <ac:spMk id="15" creationId="{80973CDB-B226-5A8E-F206-873F43759D0F}"/>
          </ac:spMkLst>
        </pc:spChg>
        <pc:spChg chg="add del mod">
          <ac:chgData name="MONICA VEGA" userId="ceac640166e901a7" providerId="LiveId" clId="{278DD523-F4CF-473A-8F7C-90223F4FD21C}" dt="2025-08-26T21:32:26.064" v="24366" actId="478"/>
          <ac:spMkLst>
            <pc:docMk/>
            <pc:sldMk cId="1047309987" sldId="312"/>
            <ac:spMk id="16" creationId="{20306FD1-C50E-17B3-9AE9-2588D63C54AF}"/>
          </ac:spMkLst>
        </pc:spChg>
      </pc:sldChg>
      <pc:sldChg chg="addSp delSp modSp add mod ord">
        <pc:chgData name="MONICA VEGA" userId="ceac640166e901a7" providerId="LiveId" clId="{278DD523-F4CF-473A-8F7C-90223F4FD21C}" dt="2025-08-26T23:13:36.734" v="24895" actId="20577"/>
        <pc:sldMkLst>
          <pc:docMk/>
          <pc:sldMk cId="3759755160" sldId="313"/>
        </pc:sldMkLst>
        <pc:spChg chg="add del mod">
          <ac:chgData name="MONICA VEGA" userId="ceac640166e901a7" providerId="LiveId" clId="{278DD523-F4CF-473A-8F7C-90223F4FD21C}" dt="2025-08-26T21:34:15.597" v="24410" actId="478"/>
          <ac:spMkLst>
            <pc:docMk/>
            <pc:sldMk cId="3759755160" sldId="313"/>
            <ac:spMk id="2" creationId="{E798383D-BEC7-B9C0-916D-057EE51BA5F4}"/>
          </ac:spMkLst>
        </pc:spChg>
        <pc:spChg chg="mod">
          <ac:chgData name="MONICA VEGA" userId="ceac640166e901a7" providerId="LiveId" clId="{278DD523-F4CF-473A-8F7C-90223F4FD21C}" dt="2025-08-26T23:13:36.734" v="24895" actId="20577"/>
          <ac:spMkLst>
            <pc:docMk/>
            <pc:sldMk cId="3759755160" sldId="313"/>
            <ac:spMk id="4" creationId="{812AAB38-68BD-A068-021B-617633F6597C}"/>
          </ac:spMkLst>
        </pc:spChg>
        <pc:spChg chg="mod">
          <ac:chgData name="MONICA VEGA" userId="ceac640166e901a7" providerId="LiveId" clId="{278DD523-F4CF-473A-8F7C-90223F4FD21C}" dt="2025-08-25T21:07:59.452" v="7442" actId="20577"/>
          <ac:spMkLst>
            <pc:docMk/>
            <pc:sldMk cId="3759755160" sldId="313"/>
            <ac:spMk id="7" creationId="{1F3C2CD1-71E2-7ACA-FBC0-2DDEA2849A01}"/>
          </ac:spMkLst>
        </pc:spChg>
        <pc:spChg chg="add del mod">
          <ac:chgData name="MONICA VEGA" userId="ceac640166e901a7" providerId="LiveId" clId="{278DD523-F4CF-473A-8F7C-90223F4FD21C}" dt="2025-08-26T21:34:09.303" v="24407" actId="478"/>
          <ac:spMkLst>
            <pc:docMk/>
            <pc:sldMk cId="3759755160" sldId="313"/>
            <ac:spMk id="10" creationId="{795BE183-4AD4-F069-0282-945348A21555}"/>
          </ac:spMkLst>
        </pc:spChg>
        <pc:spChg chg="add del mod">
          <ac:chgData name="MONICA VEGA" userId="ceac640166e901a7" providerId="LiveId" clId="{278DD523-F4CF-473A-8F7C-90223F4FD21C}" dt="2025-08-26T21:33:59.986" v="24404" actId="478"/>
          <ac:spMkLst>
            <pc:docMk/>
            <pc:sldMk cId="3759755160" sldId="313"/>
            <ac:spMk id="11" creationId="{2F1CEC53-F43B-E1BA-53F3-7C8EAF935F66}"/>
          </ac:spMkLst>
        </pc:spChg>
        <pc:spChg chg="del mod">
          <ac:chgData name="MONICA VEGA" userId="ceac640166e901a7" providerId="LiveId" clId="{278DD523-F4CF-473A-8F7C-90223F4FD21C}" dt="2025-08-26T21:34:02.397" v="24405" actId="478"/>
          <ac:spMkLst>
            <pc:docMk/>
            <pc:sldMk cId="3759755160" sldId="313"/>
            <ac:spMk id="12" creationId="{4C635999-C009-08F4-1372-65E36BC1D8F5}"/>
          </ac:spMkLst>
        </pc:spChg>
        <pc:spChg chg="del mod">
          <ac:chgData name="MONICA VEGA" userId="ceac640166e901a7" providerId="LiveId" clId="{278DD523-F4CF-473A-8F7C-90223F4FD21C}" dt="2025-08-26T21:34:06.602" v="24406" actId="478"/>
          <ac:spMkLst>
            <pc:docMk/>
            <pc:sldMk cId="3759755160" sldId="313"/>
            <ac:spMk id="13" creationId="{A7E3706D-5A6F-D05B-54B6-A8A64FA7173E}"/>
          </ac:spMkLst>
        </pc:spChg>
        <pc:spChg chg="del mod">
          <ac:chgData name="MONICA VEGA" userId="ceac640166e901a7" providerId="LiveId" clId="{278DD523-F4CF-473A-8F7C-90223F4FD21C}" dt="2025-08-26T21:34:11.763" v="24408" actId="478"/>
          <ac:spMkLst>
            <pc:docMk/>
            <pc:sldMk cId="3759755160" sldId="313"/>
            <ac:spMk id="14" creationId="{9B6AD14E-2D26-0EEA-4A4C-E8E2321FD641}"/>
          </ac:spMkLst>
        </pc:spChg>
        <pc:spChg chg="del mod">
          <ac:chgData name="MONICA VEGA" userId="ceac640166e901a7" providerId="LiveId" clId="{278DD523-F4CF-473A-8F7C-90223F4FD21C}" dt="2025-08-26T21:34:13.861" v="24409" actId="478"/>
          <ac:spMkLst>
            <pc:docMk/>
            <pc:sldMk cId="3759755160" sldId="313"/>
            <ac:spMk id="15" creationId="{DD2F2E3A-C55C-341C-F393-E81331CF1606}"/>
          </ac:spMkLst>
        </pc:spChg>
      </pc:sldChg>
      <pc:sldChg chg="addSp delSp modSp add mod ord">
        <pc:chgData name="MONICA VEGA" userId="ceac640166e901a7" providerId="LiveId" clId="{278DD523-F4CF-473A-8F7C-90223F4FD21C}" dt="2025-08-26T22:27:12.071" v="24768" actId="207"/>
        <pc:sldMkLst>
          <pc:docMk/>
          <pc:sldMk cId="4094088583" sldId="314"/>
        </pc:sldMkLst>
        <pc:spChg chg="del mod">
          <ac:chgData name="MONICA VEGA" userId="ceac640166e901a7" providerId="LiveId" clId="{278DD523-F4CF-473A-8F7C-90223F4FD21C}" dt="2025-08-26T21:33:15.683" v="24398" actId="478"/>
          <ac:spMkLst>
            <pc:docMk/>
            <pc:sldMk cId="4094088583" sldId="314"/>
            <ac:spMk id="2" creationId="{56DD7790-1796-59FE-014E-91AD14EB7994}"/>
          </ac:spMkLst>
        </pc:spChg>
        <pc:spChg chg="mod">
          <ac:chgData name="MONICA VEGA" userId="ceac640166e901a7" providerId="LiveId" clId="{278DD523-F4CF-473A-8F7C-90223F4FD21C}" dt="2025-08-25T20:35:53.259" v="5799" actId="20577"/>
          <ac:spMkLst>
            <pc:docMk/>
            <pc:sldMk cId="4094088583" sldId="314"/>
            <ac:spMk id="4" creationId="{06D3AB82-D6C3-B4B8-0F9A-FD82E4561629}"/>
          </ac:spMkLst>
        </pc:spChg>
        <pc:spChg chg="mod">
          <ac:chgData name="MONICA VEGA" userId="ceac640166e901a7" providerId="LiveId" clId="{278DD523-F4CF-473A-8F7C-90223F4FD21C}" dt="2025-08-26T22:26:51.481" v="24767" actId="113"/>
          <ac:spMkLst>
            <pc:docMk/>
            <pc:sldMk cId="4094088583" sldId="314"/>
            <ac:spMk id="7" creationId="{DA524719-DE28-AA11-FFAF-3CD285836C0D}"/>
          </ac:spMkLst>
        </pc:spChg>
        <pc:spChg chg="mod">
          <ac:chgData name="MONICA VEGA" userId="ceac640166e901a7" providerId="LiveId" clId="{278DD523-F4CF-473A-8F7C-90223F4FD21C}" dt="2025-08-25T20:52:08.787" v="6732" actId="1076"/>
          <ac:spMkLst>
            <pc:docMk/>
            <pc:sldMk cId="4094088583" sldId="314"/>
            <ac:spMk id="8" creationId="{166682E3-E66D-AD09-DF55-B399EBFD5F63}"/>
          </ac:spMkLst>
        </pc:spChg>
        <pc:spChg chg="add mod">
          <ac:chgData name="MONICA VEGA" userId="ceac640166e901a7" providerId="LiveId" clId="{278DD523-F4CF-473A-8F7C-90223F4FD21C}" dt="2025-08-26T22:27:12.071" v="24768" actId="207"/>
          <ac:spMkLst>
            <pc:docMk/>
            <pc:sldMk cId="4094088583" sldId="314"/>
            <ac:spMk id="10" creationId="{07D3F5F5-A48D-2987-341E-BD601C745952}"/>
          </ac:spMkLst>
        </pc:spChg>
        <pc:spChg chg="del">
          <ac:chgData name="MONICA VEGA" userId="ceac640166e901a7" providerId="LiveId" clId="{278DD523-F4CF-473A-8F7C-90223F4FD21C}" dt="2025-08-25T20:33:39.789" v="5791" actId="478"/>
          <ac:spMkLst>
            <pc:docMk/>
            <pc:sldMk cId="4094088583" sldId="314"/>
            <ac:spMk id="14" creationId="{8665B2E6-4B00-269A-1BD3-BA8B33C6B034}"/>
          </ac:spMkLst>
        </pc:spChg>
        <pc:spChg chg="del">
          <ac:chgData name="MONICA VEGA" userId="ceac640166e901a7" providerId="LiveId" clId="{278DD523-F4CF-473A-8F7C-90223F4FD21C}" dt="2025-08-25T20:33:37.958" v="5790" actId="478"/>
          <ac:spMkLst>
            <pc:docMk/>
            <pc:sldMk cId="4094088583" sldId="314"/>
            <ac:spMk id="15" creationId="{0EEB3418-8E9F-53A5-B048-0B083E833C50}"/>
          </ac:spMkLst>
        </pc:spChg>
        <pc:picChg chg="add del mod">
          <ac:chgData name="MONICA VEGA" userId="ceac640166e901a7" providerId="LiveId" clId="{278DD523-F4CF-473A-8F7C-90223F4FD21C}" dt="2025-08-25T20:33:56.326" v="5793" actId="478"/>
          <ac:picMkLst>
            <pc:docMk/>
            <pc:sldMk cId="4094088583" sldId="314"/>
            <ac:picMk id="5" creationId="{93A0FCA3-6FFC-438E-E6B5-9BBE8044563E}"/>
          </ac:picMkLst>
        </pc:picChg>
        <pc:picChg chg="add del mod">
          <ac:chgData name="MONICA VEGA" userId="ceac640166e901a7" providerId="LiveId" clId="{278DD523-F4CF-473A-8F7C-90223F4FD21C}" dt="2025-08-25T20:36:31.121" v="5800" actId="478"/>
          <ac:picMkLst>
            <pc:docMk/>
            <pc:sldMk cId="4094088583" sldId="314"/>
            <ac:picMk id="9" creationId="{C4CB6C14-D683-8DE4-C5EA-DFB7CD0ACF7D}"/>
          </ac:picMkLst>
        </pc:picChg>
      </pc:sldChg>
      <pc:sldChg chg="addSp delSp modSp add mod">
        <pc:chgData name="MONICA VEGA" userId="ceac640166e901a7" providerId="LiveId" clId="{278DD523-F4CF-473A-8F7C-90223F4FD21C}" dt="2025-08-26T22:51:09.781" v="24808" actId="207"/>
        <pc:sldMkLst>
          <pc:docMk/>
          <pc:sldMk cId="3965322122" sldId="315"/>
        </pc:sldMkLst>
        <pc:spChg chg="del mod">
          <ac:chgData name="MONICA VEGA" userId="ceac640166e901a7" providerId="LiveId" clId="{278DD523-F4CF-473A-8F7C-90223F4FD21C}" dt="2025-08-26T21:33:18.945" v="24399" actId="478"/>
          <ac:spMkLst>
            <pc:docMk/>
            <pc:sldMk cId="3965322122" sldId="315"/>
            <ac:spMk id="2" creationId="{76FDB87D-BBE9-7EDC-70E2-14916B21F360}"/>
          </ac:spMkLst>
        </pc:spChg>
        <pc:spChg chg="add mod">
          <ac:chgData name="MONICA VEGA" userId="ceac640166e901a7" providerId="LiveId" clId="{278DD523-F4CF-473A-8F7C-90223F4FD21C}" dt="2025-08-26T22:51:09.781" v="24808" actId="207"/>
          <ac:spMkLst>
            <pc:docMk/>
            <pc:sldMk cId="3965322122" sldId="315"/>
            <ac:spMk id="3" creationId="{47B55218-380B-FFAF-2C4C-C9CB9AFE010B}"/>
          </ac:spMkLst>
        </pc:spChg>
        <pc:spChg chg="del">
          <ac:chgData name="MONICA VEGA" userId="ceac640166e901a7" providerId="LiveId" clId="{278DD523-F4CF-473A-8F7C-90223F4FD21C}" dt="2025-08-25T20:53:26.875" v="6736" actId="478"/>
          <ac:spMkLst>
            <pc:docMk/>
            <pc:sldMk cId="3965322122" sldId="315"/>
            <ac:spMk id="7" creationId="{F2C45BF0-3C62-1465-0FD4-3E73DC550529}"/>
          </ac:spMkLst>
        </pc:spChg>
        <pc:spChg chg="mod">
          <ac:chgData name="MONICA VEGA" userId="ceac640166e901a7" providerId="LiveId" clId="{278DD523-F4CF-473A-8F7C-90223F4FD21C}" dt="2025-08-25T20:53:31.140" v="6737" actId="1076"/>
          <ac:spMkLst>
            <pc:docMk/>
            <pc:sldMk cId="3965322122" sldId="315"/>
            <ac:spMk id="8" creationId="{944A46AA-825C-DCB2-7F4C-3C028D2BF509}"/>
          </ac:spMkLst>
        </pc:spChg>
        <pc:spChg chg="mod">
          <ac:chgData name="MONICA VEGA" userId="ceac640166e901a7" providerId="LiveId" clId="{278DD523-F4CF-473A-8F7C-90223F4FD21C}" dt="2025-08-26T22:50:52.274" v="24804" actId="207"/>
          <ac:spMkLst>
            <pc:docMk/>
            <pc:sldMk cId="3965322122" sldId="315"/>
            <ac:spMk id="10" creationId="{6A5593EB-FB82-8416-6F11-063F07FA5633}"/>
          </ac:spMkLst>
        </pc:spChg>
      </pc:sldChg>
      <pc:sldChg chg="delSp modSp add mod">
        <pc:chgData name="MONICA VEGA" userId="ceac640166e901a7" providerId="LiveId" clId="{278DD523-F4CF-473A-8F7C-90223F4FD21C}" dt="2025-08-26T22:50:20.384" v="24800" actId="113"/>
        <pc:sldMkLst>
          <pc:docMk/>
          <pc:sldMk cId="683609387" sldId="316"/>
        </pc:sldMkLst>
        <pc:spChg chg="del mod">
          <ac:chgData name="MONICA VEGA" userId="ceac640166e901a7" providerId="LiveId" clId="{278DD523-F4CF-473A-8F7C-90223F4FD21C}" dt="2025-08-26T21:34:38.957" v="24411" actId="478"/>
          <ac:spMkLst>
            <pc:docMk/>
            <pc:sldMk cId="683609387" sldId="316"/>
            <ac:spMk id="2" creationId="{9B212A7E-79C8-DAAA-B194-723F7E3FDB7A}"/>
          </ac:spMkLst>
        </pc:spChg>
        <pc:spChg chg="del">
          <ac:chgData name="MONICA VEGA" userId="ceac640166e901a7" providerId="LiveId" clId="{278DD523-F4CF-473A-8F7C-90223F4FD21C}" dt="2025-08-25T21:20:01.614" v="7630" actId="478"/>
          <ac:spMkLst>
            <pc:docMk/>
            <pc:sldMk cId="683609387" sldId="316"/>
            <ac:spMk id="3" creationId="{3E42721D-43AE-B5E2-D205-58FC347D44AC}"/>
          </ac:spMkLst>
        </pc:spChg>
        <pc:spChg chg="mod">
          <ac:chgData name="MONICA VEGA" userId="ceac640166e901a7" providerId="LiveId" clId="{278DD523-F4CF-473A-8F7C-90223F4FD21C}" dt="2025-08-25T21:06:20.846" v="7438" actId="20577"/>
          <ac:spMkLst>
            <pc:docMk/>
            <pc:sldMk cId="683609387" sldId="316"/>
            <ac:spMk id="8" creationId="{946EF125-62CB-A4DA-D022-5592AC2E7D56}"/>
          </ac:spMkLst>
        </pc:spChg>
        <pc:spChg chg="mod">
          <ac:chgData name="MONICA VEGA" userId="ceac640166e901a7" providerId="LiveId" clId="{278DD523-F4CF-473A-8F7C-90223F4FD21C}" dt="2025-08-26T22:50:20.384" v="24800" actId="113"/>
          <ac:spMkLst>
            <pc:docMk/>
            <pc:sldMk cId="683609387" sldId="316"/>
            <ac:spMk id="10" creationId="{7A9E7467-AE9F-78CD-5AF2-B2AA8E86ED1A}"/>
          </ac:spMkLst>
        </pc:spChg>
      </pc:sldChg>
      <pc:sldChg chg="addSp delSp modSp add mod">
        <pc:chgData name="MONICA VEGA" userId="ceac640166e901a7" providerId="LiveId" clId="{278DD523-F4CF-473A-8F7C-90223F4FD21C}" dt="2025-08-26T21:34:41.907" v="24412" actId="478"/>
        <pc:sldMkLst>
          <pc:docMk/>
          <pc:sldMk cId="579311821" sldId="317"/>
        </pc:sldMkLst>
        <pc:spChg chg="del mod">
          <ac:chgData name="MONICA VEGA" userId="ceac640166e901a7" providerId="LiveId" clId="{278DD523-F4CF-473A-8F7C-90223F4FD21C}" dt="2025-08-26T21:34:41.907" v="24412" actId="478"/>
          <ac:spMkLst>
            <pc:docMk/>
            <pc:sldMk cId="579311821" sldId="317"/>
            <ac:spMk id="2" creationId="{ACA05BEB-750A-53C5-C9DF-789F79F99BD9}"/>
          </ac:spMkLst>
        </pc:spChg>
        <pc:spChg chg="del">
          <ac:chgData name="MONICA VEGA" userId="ceac640166e901a7" providerId="LiveId" clId="{278DD523-F4CF-473A-8F7C-90223F4FD21C}" dt="2025-08-25T21:24:10.897" v="7932" actId="478"/>
          <ac:spMkLst>
            <pc:docMk/>
            <pc:sldMk cId="579311821" sldId="317"/>
            <ac:spMk id="10" creationId="{2BE483A2-DC32-0CC4-84BA-E0DBBDF63838}"/>
          </ac:spMkLst>
        </pc:spChg>
        <pc:picChg chg="add del mod">
          <ac:chgData name="MONICA VEGA" userId="ceac640166e901a7" providerId="LiveId" clId="{278DD523-F4CF-473A-8F7C-90223F4FD21C}" dt="2025-08-25T21:25:24.553" v="7937" actId="478"/>
          <ac:picMkLst>
            <pc:docMk/>
            <pc:sldMk cId="579311821" sldId="317"/>
            <ac:picMk id="5" creationId="{34E68E6F-9068-4A3F-57EE-45D3E35CAD28}"/>
          </ac:picMkLst>
        </pc:picChg>
        <pc:picChg chg="add mod">
          <ac:chgData name="MONICA VEGA" userId="ceac640166e901a7" providerId="LiveId" clId="{278DD523-F4CF-473A-8F7C-90223F4FD21C}" dt="2025-08-25T21:26:05.077" v="7940" actId="14100"/>
          <ac:picMkLst>
            <pc:docMk/>
            <pc:sldMk cId="579311821" sldId="317"/>
            <ac:picMk id="7" creationId="{C7E82196-DE74-6B2B-6148-78D6C7A7320E}"/>
          </ac:picMkLst>
        </pc:picChg>
      </pc:sldChg>
      <pc:sldChg chg="addSp delSp modSp add mod">
        <pc:chgData name="MONICA VEGA" userId="ceac640166e901a7" providerId="LiveId" clId="{278DD523-F4CF-473A-8F7C-90223F4FD21C}" dt="2025-08-26T21:34:54.273" v="24413" actId="478"/>
        <pc:sldMkLst>
          <pc:docMk/>
          <pc:sldMk cId="2833083601" sldId="318"/>
        </pc:sldMkLst>
        <pc:spChg chg="del mod">
          <ac:chgData name="MONICA VEGA" userId="ceac640166e901a7" providerId="LiveId" clId="{278DD523-F4CF-473A-8F7C-90223F4FD21C}" dt="2025-08-26T21:34:54.273" v="24413" actId="478"/>
          <ac:spMkLst>
            <pc:docMk/>
            <pc:sldMk cId="2833083601" sldId="318"/>
            <ac:spMk id="2" creationId="{1F9D2AC3-5338-A4AC-3F73-F14252C5ECDC}"/>
          </ac:spMkLst>
        </pc:spChg>
        <pc:picChg chg="add mod">
          <ac:chgData name="MONICA VEGA" userId="ceac640166e901a7" providerId="LiveId" clId="{278DD523-F4CF-473A-8F7C-90223F4FD21C}" dt="2025-08-25T21:27:55.255" v="7949" actId="14100"/>
          <ac:picMkLst>
            <pc:docMk/>
            <pc:sldMk cId="2833083601" sldId="318"/>
            <ac:picMk id="5" creationId="{16E9EA8D-71C9-0F37-8FC8-840ECF6C2D85}"/>
          </ac:picMkLst>
        </pc:picChg>
        <pc:picChg chg="del">
          <ac:chgData name="MONICA VEGA" userId="ceac640166e901a7" providerId="LiveId" clId="{278DD523-F4CF-473A-8F7C-90223F4FD21C}" dt="2025-08-25T21:26:50.977" v="7943" actId="478"/>
          <ac:picMkLst>
            <pc:docMk/>
            <pc:sldMk cId="2833083601" sldId="318"/>
            <ac:picMk id="7" creationId="{25CFB06D-75EE-CF7E-2244-8DB19F7C6EDA}"/>
          </ac:picMkLst>
        </pc:picChg>
      </pc:sldChg>
      <pc:sldChg chg="delSp modSp add mod ord">
        <pc:chgData name="MONICA VEGA" userId="ceac640166e901a7" providerId="LiveId" clId="{278DD523-F4CF-473A-8F7C-90223F4FD21C}" dt="2025-08-26T21:34:57.919" v="24414" actId="478"/>
        <pc:sldMkLst>
          <pc:docMk/>
          <pc:sldMk cId="1499148614" sldId="319"/>
        </pc:sldMkLst>
        <pc:spChg chg="del mod">
          <ac:chgData name="MONICA VEGA" userId="ceac640166e901a7" providerId="LiveId" clId="{278DD523-F4CF-473A-8F7C-90223F4FD21C}" dt="2025-08-26T21:34:57.919" v="24414" actId="478"/>
          <ac:spMkLst>
            <pc:docMk/>
            <pc:sldMk cId="1499148614" sldId="319"/>
            <ac:spMk id="2" creationId="{BA3B5675-B2BA-A3B1-9905-0AA31B42E753}"/>
          </ac:spMkLst>
        </pc:spChg>
        <pc:spChg chg="mod">
          <ac:chgData name="MONICA VEGA" userId="ceac640166e901a7" providerId="LiveId" clId="{278DD523-F4CF-473A-8F7C-90223F4FD21C}" dt="2025-08-25T21:31:38.709" v="8057" actId="123"/>
          <ac:spMkLst>
            <pc:docMk/>
            <pc:sldMk cId="1499148614" sldId="319"/>
            <ac:spMk id="10" creationId="{A47887B3-827B-7E07-461E-7F6D80EB8C32}"/>
          </ac:spMkLst>
        </pc:spChg>
      </pc:sldChg>
      <pc:sldChg chg="addSp delSp modSp add mod">
        <pc:chgData name="MONICA VEGA" userId="ceac640166e901a7" providerId="LiveId" clId="{278DD523-F4CF-473A-8F7C-90223F4FD21C}" dt="2025-08-26T21:35:00.342" v="24415" actId="478"/>
        <pc:sldMkLst>
          <pc:docMk/>
          <pc:sldMk cId="2235179864" sldId="320"/>
        </pc:sldMkLst>
        <pc:spChg chg="del mod">
          <ac:chgData name="MONICA VEGA" userId="ceac640166e901a7" providerId="LiveId" clId="{278DD523-F4CF-473A-8F7C-90223F4FD21C}" dt="2025-08-26T21:35:00.342" v="24415" actId="478"/>
          <ac:spMkLst>
            <pc:docMk/>
            <pc:sldMk cId="2235179864" sldId="320"/>
            <ac:spMk id="2" creationId="{D38484DB-FB8C-D55B-6221-3FD7A06DEC86}"/>
          </ac:spMkLst>
        </pc:spChg>
        <pc:spChg chg="add mod">
          <ac:chgData name="MONICA VEGA" userId="ceac640166e901a7" providerId="LiveId" clId="{278DD523-F4CF-473A-8F7C-90223F4FD21C}" dt="2025-08-25T21:47:12.658" v="8563" actId="1076"/>
          <ac:spMkLst>
            <pc:docMk/>
            <pc:sldMk cId="2235179864" sldId="320"/>
            <ac:spMk id="3" creationId="{05CD844A-899B-9024-0162-E026A4F795FA}"/>
          </ac:spMkLst>
        </pc:spChg>
        <pc:spChg chg="add del mod">
          <ac:chgData name="MONICA VEGA" userId="ceac640166e901a7" providerId="LiveId" clId="{278DD523-F4CF-473A-8F7C-90223F4FD21C}" dt="2025-08-25T21:46:52.271" v="8559" actId="478"/>
          <ac:spMkLst>
            <pc:docMk/>
            <pc:sldMk cId="2235179864" sldId="320"/>
            <ac:spMk id="5" creationId="{1DFE467C-3A64-A537-433F-F786825A32CA}"/>
          </ac:spMkLst>
        </pc:spChg>
        <pc:spChg chg="add mod">
          <ac:chgData name="MONICA VEGA" userId="ceac640166e901a7" providerId="LiveId" clId="{278DD523-F4CF-473A-8F7C-90223F4FD21C}" dt="2025-08-25T21:50:39.810" v="8718" actId="20577"/>
          <ac:spMkLst>
            <pc:docMk/>
            <pc:sldMk cId="2235179864" sldId="320"/>
            <ac:spMk id="6" creationId="{06FEAA9A-8AA5-1228-AAE2-659DC95EB7C8}"/>
          </ac:spMkLst>
        </pc:spChg>
        <pc:spChg chg="mod">
          <ac:chgData name="MONICA VEGA" userId="ceac640166e901a7" providerId="LiveId" clId="{278DD523-F4CF-473A-8F7C-90223F4FD21C}" dt="2025-08-25T21:47:22.501" v="8565" actId="1076"/>
          <ac:spMkLst>
            <pc:docMk/>
            <pc:sldMk cId="2235179864" sldId="320"/>
            <ac:spMk id="8" creationId="{1C66AE1F-0945-27AE-BA33-D6E6B4067C6E}"/>
          </ac:spMkLst>
        </pc:spChg>
        <pc:spChg chg="add del mod">
          <ac:chgData name="MONICA VEGA" userId="ceac640166e901a7" providerId="LiveId" clId="{278DD523-F4CF-473A-8F7C-90223F4FD21C}" dt="2025-08-25T21:47:09.197" v="8562" actId="1076"/>
          <ac:spMkLst>
            <pc:docMk/>
            <pc:sldMk cId="2235179864" sldId="320"/>
            <ac:spMk id="10" creationId="{2F5CBE28-3601-E7B7-7FCD-C05ECB6FF504}"/>
          </ac:spMkLst>
        </pc:spChg>
      </pc:sldChg>
      <pc:sldChg chg="addSp delSp modSp add mod">
        <pc:chgData name="MONICA VEGA" userId="ceac640166e901a7" providerId="LiveId" clId="{278DD523-F4CF-473A-8F7C-90223F4FD21C}" dt="2025-08-26T21:35:03.335" v="24416" actId="478"/>
        <pc:sldMkLst>
          <pc:docMk/>
          <pc:sldMk cId="3371034432" sldId="321"/>
        </pc:sldMkLst>
        <pc:spChg chg="del mod">
          <ac:chgData name="MONICA VEGA" userId="ceac640166e901a7" providerId="LiveId" clId="{278DD523-F4CF-473A-8F7C-90223F4FD21C}" dt="2025-08-26T21:35:03.335" v="24416" actId="478"/>
          <ac:spMkLst>
            <pc:docMk/>
            <pc:sldMk cId="3371034432" sldId="321"/>
            <ac:spMk id="2" creationId="{22569A61-64AE-09F0-E592-A63E3A062B5F}"/>
          </ac:spMkLst>
        </pc:spChg>
        <pc:spChg chg="del">
          <ac:chgData name="MONICA VEGA" userId="ceac640166e901a7" providerId="LiveId" clId="{278DD523-F4CF-473A-8F7C-90223F4FD21C}" dt="2025-08-25T21:51:43.735" v="8721" actId="478"/>
          <ac:spMkLst>
            <pc:docMk/>
            <pc:sldMk cId="3371034432" sldId="321"/>
            <ac:spMk id="3" creationId="{CB036A95-82EC-2297-50EF-FA251F5A917C}"/>
          </ac:spMkLst>
        </pc:spChg>
        <pc:spChg chg="del">
          <ac:chgData name="MONICA VEGA" userId="ceac640166e901a7" providerId="LiveId" clId="{278DD523-F4CF-473A-8F7C-90223F4FD21C}" dt="2025-08-25T21:51:45.392" v="8722" actId="478"/>
          <ac:spMkLst>
            <pc:docMk/>
            <pc:sldMk cId="3371034432" sldId="321"/>
            <ac:spMk id="6" creationId="{D03496A6-6448-99A5-BB23-1F899B070B91}"/>
          </ac:spMkLst>
        </pc:spChg>
        <pc:spChg chg="mod">
          <ac:chgData name="MONICA VEGA" userId="ceac640166e901a7" providerId="LiveId" clId="{278DD523-F4CF-473A-8F7C-90223F4FD21C}" dt="2025-08-25T22:18:31.134" v="10051" actId="6549"/>
          <ac:spMkLst>
            <pc:docMk/>
            <pc:sldMk cId="3371034432" sldId="321"/>
            <ac:spMk id="10" creationId="{95194BDF-4670-3E7D-50B9-37E5493D326B}"/>
          </ac:spMkLst>
        </pc:spChg>
        <pc:picChg chg="add mod">
          <ac:chgData name="MONICA VEGA" userId="ceac640166e901a7" providerId="LiveId" clId="{278DD523-F4CF-473A-8F7C-90223F4FD21C}" dt="2025-08-25T21:58:22.969" v="8833" actId="1076"/>
          <ac:picMkLst>
            <pc:docMk/>
            <pc:sldMk cId="3371034432" sldId="321"/>
            <ac:picMk id="5" creationId="{A87CBB7C-BE37-B9B1-2DC0-DCF6C7EC01D0}"/>
          </ac:picMkLst>
        </pc:picChg>
      </pc:sldChg>
      <pc:sldChg chg="addSp delSp modSp add mod">
        <pc:chgData name="MONICA VEGA" userId="ceac640166e901a7" providerId="LiveId" clId="{278DD523-F4CF-473A-8F7C-90223F4FD21C}" dt="2025-08-26T21:35:07.843" v="24417" actId="478"/>
        <pc:sldMkLst>
          <pc:docMk/>
          <pc:sldMk cId="1175802899" sldId="322"/>
        </pc:sldMkLst>
        <pc:spChg chg="del mod">
          <ac:chgData name="MONICA VEGA" userId="ceac640166e901a7" providerId="LiveId" clId="{278DD523-F4CF-473A-8F7C-90223F4FD21C}" dt="2025-08-26T21:35:07.843" v="24417" actId="478"/>
          <ac:spMkLst>
            <pc:docMk/>
            <pc:sldMk cId="1175802899" sldId="322"/>
            <ac:spMk id="2" creationId="{AFDE0B46-18A1-81D1-B4CA-A5121296033B}"/>
          </ac:spMkLst>
        </pc:spChg>
        <pc:spChg chg="mod">
          <ac:chgData name="MONICA VEGA" userId="ceac640166e901a7" providerId="LiveId" clId="{278DD523-F4CF-473A-8F7C-90223F4FD21C}" dt="2025-08-25T22:01:00.613" v="8952" actId="20577"/>
          <ac:spMkLst>
            <pc:docMk/>
            <pc:sldMk cId="1175802899" sldId="322"/>
            <ac:spMk id="10" creationId="{1CFED879-8A93-9030-C4D3-465DC367D0D3}"/>
          </ac:spMkLst>
        </pc:spChg>
        <pc:picChg chg="del">
          <ac:chgData name="MONICA VEGA" userId="ceac640166e901a7" providerId="LiveId" clId="{278DD523-F4CF-473A-8F7C-90223F4FD21C}" dt="2025-08-25T21:59:22.398" v="8836" actId="478"/>
          <ac:picMkLst>
            <pc:docMk/>
            <pc:sldMk cId="1175802899" sldId="322"/>
            <ac:picMk id="5" creationId="{D15293E5-6D48-AB3B-6254-D62AD9A24A79}"/>
          </ac:picMkLst>
        </pc:picChg>
        <pc:picChg chg="add mod">
          <ac:chgData name="MONICA VEGA" userId="ceac640166e901a7" providerId="LiveId" clId="{278DD523-F4CF-473A-8F7C-90223F4FD21C}" dt="2025-08-25T22:01:26.456" v="8953" actId="14100"/>
          <ac:picMkLst>
            <pc:docMk/>
            <pc:sldMk cId="1175802899" sldId="322"/>
            <ac:picMk id="6" creationId="{973EED79-015E-9D85-8036-72430007361E}"/>
          </ac:picMkLst>
        </pc:picChg>
      </pc:sldChg>
      <pc:sldChg chg="addSp delSp modSp add mod ord">
        <pc:chgData name="MONICA VEGA" userId="ceac640166e901a7" providerId="LiveId" clId="{278DD523-F4CF-473A-8F7C-90223F4FD21C}" dt="2025-08-26T21:35:13.892" v="24419" actId="478"/>
        <pc:sldMkLst>
          <pc:docMk/>
          <pc:sldMk cId="3677856742" sldId="323"/>
        </pc:sldMkLst>
        <pc:spChg chg="del">
          <ac:chgData name="MONICA VEGA" userId="ceac640166e901a7" providerId="LiveId" clId="{278DD523-F4CF-473A-8F7C-90223F4FD21C}" dt="2025-08-25T22:14:32.496" v="10017" actId="478"/>
          <ac:spMkLst>
            <pc:docMk/>
            <pc:sldMk cId="3677856742" sldId="323"/>
            <ac:spMk id="2" creationId="{D7F80E2E-C087-CD52-73B2-D3733E672314}"/>
          </ac:spMkLst>
        </pc:spChg>
        <pc:spChg chg="mod">
          <ac:chgData name="MONICA VEGA" userId="ceac640166e901a7" providerId="LiveId" clId="{278DD523-F4CF-473A-8F7C-90223F4FD21C}" dt="2025-08-25T22:09:53.750" v="9423" actId="20577"/>
          <ac:spMkLst>
            <pc:docMk/>
            <pc:sldMk cId="3677856742" sldId="323"/>
            <ac:spMk id="3" creationId="{FADDC19F-BB27-538D-9BE4-63C576219179}"/>
          </ac:spMkLst>
        </pc:spChg>
        <pc:spChg chg="add del mod">
          <ac:chgData name="MONICA VEGA" userId="ceac640166e901a7" providerId="LiveId" clId="{278DD523-F4CF-473A-8F7C-90223F4FD21C}" dt="2025-08-26T21:35:13.892" v="24419" actId="478"/>
          <ac:spMkLst>
            <pc:docMk/>
            <pc:sldMk cId="3677856742" sldId="323"/>
            <ac:spMk id="5" creationId="{87BA721A-3A6D-D245-6117-EAA3EC71DB71}"/>
          </ac:spMkLst>
        </pc:spChg>
        <pc:spChg chg="mod">
          <ac:chgData name="MONICA VEGA" userId="ceac640166e901a7" providerId="LiveId" clId="{278DD523-F4CF-473A-8F7C-90223F4FD21C}" dt="2025-08-25T22:13:39.149" v="9995" actId="6549"/>
          <ac:spMkLst>
            <pc:docMk/>
            <pc:sldMk cId="3677856742" sldId="323"/>
            <ac:spMk id="6" creationId="{43A2230C-CC02-E17C-485E-92F37CB168C3}"/>
          </ac:spMkLst>
        </pc:spChg>
        <pc:spChg chg="mod">
          <ac:chgData name="MONICA VEGA" userId="ceac640166e901a7" providerId="LiveId" clId="{278DD523-F4CF-473A-8F7C-90223F4FD21C}" dt="2025-08-25T22:13:56.247" v="10012" actId="20577"/>
          <ac:spMkLst>
            <pc:docMk/>
            <pc:sldMk cId="3677856742" sldId="323"/>
            <ac:spMk id="10" creationId="{EB2DA80C-B248-B12B-ED5F-16EF11B6A808}"/>
          </ac:spMkLst>
        </pc:spChg>
        <pc:picChg chg="add del">
          <ac:chgData name="MONICA VEGA" userId="ceac640166e901a7" providerId="LiveId" clId="{278DD523-F4CF-473A-8F7C-90223F4FD21C}" dt="2025-08-25T22:14:29.816" v="10016" actId="478"/>
          <ac:picMkLst>
            <pc:docMk/>
            <pc:sldMk cId="3677856742" sldId="323"/>
            <ac:picMk id="108" creationId="{3C36DB2B-ACD6-1A73-7349-BC8C5B88612A}"/>
          </ac:picMkLst>
        </pc:picChg>
      </pc:sldChg>
      <pc:sldChg chg="addSp delSp modSp add mod">
        <pc:chgData name="MONICA VEGA" userId="ceac640166e901a7" providerId="LiveId" clId="{278DD523-F4CF-473A-8F7C-90223F4FD21C}" dt="2025-08-26T21:35:10.306" v="24418" actId="478"/>
        <pc:sldMkLst>
          <pc:docMk/>
          <pc:sldMk cId="386180424" sldId="324"/>
        </pc:sldMkLst>
        <pc:spChg chg="del">
          <ac:chgData name="MONICA VEGA" userId="ceac640166e901a7" providerId="LiveId" clId="{278DD523-F4CF-473A-8F7C-90223F4FD21C}" dt="2025-08-26T21:35:10.306" v="24418" actId="478"/>
          <ac:spMkLst>
            <pc:docMk/>
            <pc:sldMk cId="386180424" sldId="324"/>
            <ac:spMk id="2" creationId="{D42D8BCD-50DE-5BF4-C66E-06839FAE8531}"/>
          </ac:spMkLst>
        </pc:spChg>
        <pc:picChg chg="add mod">
          <ac:chgData name="MONICA VEGA" userId="ceac640166e901a7" providerId="LiveId" clId="{278DD523-F4CF-473A-8F7C-90223F4FD21C}" dt="2025-08-25T22:05:42.572" v="8988" actId="1076"/>
          <ac:picMkLst>
            <pc:docMk/>
            <pc:sldMk cId="386180424" sldId="324"/>
            <ac:picMk id="3" creationId="{193C5458-9F7E-AB88-6B14-4819C5222814}"/>
          </ac:picMkLst>
        </pc:picChg>
        <pc:picChg chg="del">
          <ac:chgData name="MONICA VEGA" userId="ceac640166e901a7" providerId="LiveId" clId="{278DD523-F4CF-473A-8F7C-90223F4FD21C}" dt="2025-08-25T22:05:20.507" v="8983" actId="478"/>
          <ac:picMkLst>
            <pc:docMk/>
            <pc:sldMk cId="386180424" sldId="324"/>
            <ac:picMk id="6" creationId="{3315D8C0-E252-C6C4-34AB-451EAA915DD9}"/>
          </ac:picMkLst>
        </pc:picChg>
      </pc:sldChg>
      <pc:sldChg chg="addSp delSp modSp add mod">
        <pc:chgData name="MONICA VEGA" userId="ceac640166e901a7" providerId="LiveId" clId="{278DD523-F4CF-473A-8F7C-90223F4FD21C}" dt="2025-08-26T21:35:18.595" v="24420" actId="478"/>
        <pc:sldMkLst>
          <pc:docMk/>
          <pc:sldMk cId="983119991" sldId="325"/>
        </pc:sldMkLst>
        <pc:spChg chg="add del mod">
          <ac:chgData name="MONICA VEGA" userId="ceac640166e901a7" providerId="LiveId" clId="{278DD523-F4CF-473A-8F7C-90223F4FD21C}" dt="2025-08-26T21:35:18.595" v="24420" actId="478"/>
          <ac:spMkLst>
            <pc:docMk/>
            <pc:sldMk cId="983119991" sldId="325"/>
            <ac:spMk id="2" creationId="{AD127D2F-FCD5-DC16-288E-B7D5E01A1EF3}"/>
          </ac:spMkLst>
        </pc:spChg>
        <pc:spChg chg="mod">
          <ac:chgData name="MONICA VEGA" userId="ceac640166e901a7" providerId="LiveId" clId="{278DD523-F4CF-473A-8F7C-90223F4FD21C}" dt="2025-08-25T23:43:48.933" v="10827" actId="6549"/>
          <ac:spMkLst>
            <pc:docMk/>
            <pc:sldMk cId="983119991" sldId="325"/>
            <ac:spMk id="3" creationId="{C5BF0941-BAF4-F976-E63A-53658C8AB666}"/>
          </ac:spMkLst>
        </pc:spChg>
        <pc:spChg chg="mod">
          <ac:chgData name="MONICA VEGA" userId="ceac640166e901a7" providerId="LiveId" clId="{278DD523-F4CF-473A-8F7C-90223F4FD21C}" dt="2025-08-25T23:04:03.229" v="10110" actId="20577"/>
          <ac:spMkLst>
            <pc:docMk/>
            <pc:sldMk cId="983119991" sldId="325"/>
            <ac:spMk id="4" creationId="{4AB9A08E-BEFD-F70E-0D77-5AF8DD2B14F5}"/>
          </ac:spMkLst>
        </pc:spChg>
        <pc:spChg chg="del">
          <ac:chgData name="MONICA VEGA" userId="ceac640166e901a7" providerId="LiveId" clId="{278DD523-F4CF-473A-8F7C-90223F4FD21C}" dt="2025-08-25T22:21:08.276" v="10053" actId="478"/>
          <ac:spMkLst>
            <pc:docMk/>
            <pc:sldMk cId="983119991" sldId="325"/>
            <ac:spMk id="5" creationId="{724E9B1F-2BB9-9A47-0292-52F52555DACE}"/>
          </ac:spMkLst>
        </pc:spChg>
        <pc:spChg chg="del">
          <ac:chgData name="MONICA VEGA" userId="ceac640166e901a7" providerId="LiveId" clId="{278DD523-F4CF-473A-8F7C-90223F4FD21C}" dt="2025-08-25T23:07:46.136" v="10170" actId="478"/>
          <ac:spMkLst>
            <pc:docMk/>
            <pc:sldMk cId="983119991" sldId="325"/>
            <ac:spMk id="6" creationId="{F884A498-A925-33B6-F77F-BD1B00EF580E}"/>
          </ac:spMkLst>
        </pc:spChg>
        <pc:spChg chg="del">
          <ac:chgData name="MONICA VEGA" userId="ceac640166e901a7" providerId="LiveId" clId="{278DD523-F4CF-473A-8F7C-90223F4FD21C}" dt="2025-08-25T23:03:32.543" v="10059" actId="478"/>
          <ac:spMkLst>
            <pc:docMk/>
            <pc:sldMk cId="983119991" sldId="325"/>
            <ac:spMk id="8" creationId="{321F47E0-1750-CDC5-E6F0-835F42A78970}"/>
          </ac:spMkLst>
        </pc:spChg>
        <pc:spChg chg="del">
          <ac:chgData name="MONICA VEGA" userId="ceac640166e901a7" providerId="LiveId" clId="{278DD523-F4CF-473A-8F7C-90223F4FD21C}" dt="2025-08-25T23:03:27.435" v="10058" actId="478"/>
          <ac:spMkLst>
            <pc:docMk/>
            <pc:sldMk cId="983119991" sldId="325"/>
            <ac:spMk id="10" creationId="{62F260E2-636E-4C64-4502-D12B7F0DAEA4}"/>
          </ac:spMkLst>
        </pc:spChg>
      </pc:sldChg>
      <pc:sldChg chg="addSp delSp modSp add mod">
        <pc:chgData name="MONICA VEGA" userId="ceac640166e901a7" providerId="LiveId" clId="{278DD523-F4CF-473A-8F7C-90223F4FD21C}" dt="2025-08-26T21:35:23.219" v="24421" actId="478"/>
        <pc:sldMkLst>
          <pc:docMk/>
          <pc:sldMk cId="3159428210" sldId="326"/>
        </pc:sldMkLst>
        <pc:spChg chg="del mod">
          <ac:chgData name="MONICA VEGA" userId="ceac640166e901a7" providerId="LiveId" clId="{278DD523-F4CF-473A-8F7C-90223F4FD21C}" dt="2025-08-26T00:00:04.562" v="11774" actId="478"/>
          <ac:spMkLst>
            <pc:docMk/>
            <pc:sldMk cId="3159428210" sldId="326"/>
            <ac:spMk id="2" creationId="{16A1DE7B-7FD4-DC95-D160-BE343CC028FA}"/>
          </ac:spMkLst>
        </pc:spChg>
        <pc:spChg chg="mod">
          <ac:chgData name="MONICA VEGA" userId="ceac640166e901a7" providerId="LiveId" clId="{278DD523-F4CF-473A-8F7C-90223F4FD21C}" dt="2025-08-26T00:02:35.184" v="11784" actId="20577"/>
          <ac:spMkLst>
            <pc:docMk/>
            <pc:sldMk cId="3159428210" sldId="326"/>
            <ac:spMk id="3" creationId="{C9654A2D-8DEE-76FA-F981-3FEC77A55C20}"/>
          </ac:spMkLst>
        </pc:spChg>
        <pc:spChg chg="add del mod">
          <ac:chgData name="MONICA VEGA" userId="ceac640166e901a7" providerId="LiveId" clId="{278DD523-F4CF-473A-8F7C-90223F4FD21C}" dt="2025-08-26T21:35:23.219" v="24421" actId="478"/>
          <ac:spMkLst>
            <pc:docMk/>
            <pc:sldMk cId="3159428210" sldId="326"/>
            <ac:spMk id="5" creationId="{13106B22-FF67-8DD2-64DF-2DF08F7B0FA8}"/>
          </ac:spMkLst>
        </pc:spChg>
        <pc:picChg chg="mod">
          <ac:chgData name="MONICA VEGA" userId="ceac640166e901a7" providerId="LiveId" clId="{278DD523-F4CF-473A-8F7C-90223F4FD21C}" dt="2025-08-26T00:00:11.267" v="11776" actId="1076"/>
          <ac:picMkLst>
            <pc:docMk/>
            <pc:sldMk cId="3159428210" sldId="326"/>
            <ac:picMk id="108" creationId="{0D370D20-6181-29F4-667A-BF3DF20D0CB4}"/>
          </ac:picMkLst>
        </pc:picChg>
      </pc:sldChg>
      <pc:sldChg chg="addSp delSp modSp add mod">
        <pc:chgData name="MONICA VEGA" userId="ceac640166e901a7" providerId="LiveId" clId="{278DD523-F4CF-473A-8F7C-90223F4FD21C}" dt="2025-08-26T21:35:31.427" v="24423" actId="478"/>
        <pc:sldMkLst>
          <pc:docMk/>
          <pc:sldMk cId="1811449345" sldId="327"/>
        </pc:sldMkLst>
        <pc:spChg chg="mod">
          <ac:chgData name="MONICA VEGA" userId="ceac640166e901a7" providerId="LiveId" clId="{278DD523-F4CF-473A-8F7C-90223F4FD21C}" dt="2025-08-26T00:32:50.394" v="12479" actId="14100"/>
          <ac:spMkLst>
            <pc:docMk/>
            <pc:sldMk cId="1811449345" sldId="327"/>
            <ac:spMk id="2" creationId="{9D09A624-9686-32F7-4BA5-BDFDE4C6FDFC}"/>
          </ac:spMkLst>
        </pc:spChg>
        <pc:spChg chg="add mod">
          <ac:chgData name="MONICA VEGA" userId="ceac640166e901a7" providerId="LiveId" clId="{278DD523-F4CF-473A-8F7C-90223F4FD21C}" dt="2025-08-26T00:33:27.176" v="12501" actId="1076"/>
          <ac:spMkLst>
            <pc:docMk/>
            <pc:sldMk cId="1811449345" sldId="327"/>
            <ac:spMk id="6" creationId="{D35F1555-1A87-0E9C-8D9B-68880BB4A519}"/>
          </ac:spMkLst>
        </pc:spChg>
        <pc:spChg chg="del mod">
          <ac:chgData name="MONICA VEGA" userId="ceac640166e901a7" providerId="LiveId" clId="{278DD523-F4CF-473A-8F7C-90223F4FD21C}" dt="2025-08-26T21:35:31.427" v="24423" actId="478"/>
          <ac:spMkLst>
            <pc:docMk/>
            <pc:sldMk cId="1811449345" sldId="327"/>
            <ac:spMk id="8" creationId="{5E3846B3-F328-BF75-77E1-D2B5956269ED}"/>
          </ac:spMkLst>
        </pc:spChg>
        <pc:spChg chg="add mod">
          <ac:chgData name="MONICA VEGA" userId="ceac640166e901a7" providerId="LiveId" clId="{278DD523-F4CF-473A-8F7C-90223F4FD21C}" dt="2025-08-26T00:33:31.227" v="12502" actId="1076"/>
          <ac:spMkLst>
            <pc:docMk/>
            <pc:sldMk cId="1811449345" sldId="327"/>
            <ac:spMk id="9" creationId="{616F7E15-DD33-4D11-4838-B8D1C2A8D04D}"/>
          </ac:spMkLst>
        </pc:spChg>
        <pc:spChg chg="add mod">
          <ac:chgData name="MONICA VEGA" userId="ceac640166e901a7" providerId="LiveId" clId="{278DD523-F4CF-473A-8F7C-90223F4FD21C}" dt="2025-08-26T00:33:36.331" v="12503" actId="1076"/>
          <ac:spMkLst>
            <pc:docMk/>
            <pc:sldMk cId="1811449345" sldId="327"/>
            <ac:spMk id="10" creationId="{2F9B13CA-68CE-601C-C1D9-1E825D21D6B2}"/>
          </ac:spMkLst>
        </pc:spChg>
        <pc:spChg chg="add mod">
          <ac:chgData name="MONICA VEGA" userId="ceac640166e901a7" providerId="LiveId" clId="{278DD523-F4CF-473A-8F7C-90223F4FD21C}" dt="2025-08-26T00:33:41.234" v="12504" actId="1076"/>
          <ac:spMkLst>
            <pc:docMk/>
            <pc:sldMk cId="1811449345" sldId="327"/>
            <ac:spMk id="11" creationId="{2BE63B8D-6B3F-7943-ABA0-0ACB63FEA173}"/>
          </ac:spMkLst>
        </pc:spChg>
        <pc:spChg chg="add mod">
          <ac:chgData name="MONICA VEGA" userId="ceac640166e901a7" providerId="LiveId" clId="{278DD523-F4CF-473A-8F7C-90223F4FD21C}" dt="2025-08-26T00:33:47.732" v="12505" actId="1076"/>
          <ac:spMkLst>
            <pc:docMk/>
            <pc:sldMk cId="1811449345" sldId="327"/>
            <ac:spMk id="12" creationId="{2F8C70AA-4B22-799C-E298-17327005A5CB}"/>
          </ac:spMkLst>
        </pc:spChg>
        <pc:spChg chg="add mod">
          <ac:chgData name="MONICA VEGA" userId="ceac640166e901a7" providerId="LiveId" clId="{278DD523-F4CF-473A-8F7C-90223F4FD21C}" dt="2025-08-26T00:33:54.852" v="12506" actId="1076"/>
          <ac:spMkLst>
            <pc:docMk/>
            <pc:sldMk cId="1811449345" sldId="327"/>
            <ac:spMk id="13" creationId="{A110A9C6-8AE6-D020-10E7-F730935BAF97}"/>
          </ac:spMkLst>
        </pc:spChg>
        <pc:spChg chg="add mod">
          <ac:chgData name="MONICA VEGA" userId="ceac640166e901a7" providerId="LiveId" clId="{278DD523-F4CF-473A-8F7C-90223F4FD21C}" dt="2025-08-26T00:37:14.328" v="12681" actId="6549"/>
          <ac:spMkLst>
            <pc:docMk/>
            <pc:sldMk cId="1811449345" sldId="327"/>
            <ac:spMk id="14" creationId="{625D48D0-6CA7-1CFC-02EF-C715BF1592D9}"/>
          </ac:spMkLst>
        </pc:spChg>
        <pc:picChg chg="add mod">
          <ac:chgData name="MONICA VEGA" userId="ceac640166e901a7" providerId="LiveId" clId="{278DD523-F4CF-473A-8F7C-90223F4FD21C}" dt="2025-08-26T00:19:57.432" v="12011" actId="14100"/>
          <ac:picMkLst>
            <pc:docMk/>
            <pc:sldMk cId="1811449345" sldId="327"/>
            <ac:picMk id="5" creationId="{CFE894DD-8D3E-CEAC-1C97-1E5370B2775A}"/>
          </ac:picMkLst>
        </pc:picChg>
        <pc:picChg chg="del">
          <ac:chgData name="MONICA VEGA" userId="ceac640166e901a7" providerId="LiveId" clId="{278DD523-F4CF-473A-8F7C-90223F4FD21C}" dt="2025-08-26T00:16:23.538" v="11974" actId="478"/>
          <ac:picMkLst>
            <pc:docMk/>
            <pc:sldMk cId="1811449345" sldId="327"/>
            <ac:picMk id="7" creationId="{329F3A82-5F49-8B69-E0DD-D66768CCE1E7}"/>
          </ac:picMkLst>
        </pc:picChg>
      </pc:sldChg>
      <pc:sldChg chg="addSp delSp modSp add mod">
        <pc:chgData name="MONICA VEGA" userId="ceac640166e901a7" providerId="LiveId" clId="{278DD523-F4CF-473A-8F7C-90223F4FD21C}" dt="2025-08-26T21:35:35.740" v="24424" actId="478"/>
        <pc:sldMkLst>
          <pc:docMk/>
          <pc:sldMk cId="1907226937" sldId="328"/>
        </pc:sldMkLst>
        <pc:spChg chg="mod">
          <ac:chgData name="MONICA VEGA" userId="ceac640166e901a7" providerId="LiveId" clId="{278DD523-F4CF-473A-8F7C-90223F4FD21C}" dt="2025-08-26T00:41:51.190" v="12718" actId="1076"/>
          <ac:spMkLst>
            <pc:docMk/>
            <pc:sldMk cId="1907226937" sldId="328"/>
            <ac:spMk id="2" creationId="{A9285AEF-ABAF-A55F-36FB-A08CF3CAC520}"/>
          </ac:spMkLst>
        </pc:spChg>
        <pc:spChg chg="del">
          <ac:chgData name="MONICA VEGA" userId="ceac640166e901a7" providerId="LiveId" clId="{278DD523-F4CF-473A-8F7C-90223F4FD21C}" dt="2025-08-26T00:37:28.754" v="12684" actId="478"/>
          <ac:spMkLst>
            <pc:docMk/>
            <pc:sldMk cId="1907226937" sldId="328"/>
            <ac:spMk id="6" creationId="{A32CB161-8486-28B2-9130-7C413538F82B}"/>
          </ac:spMkLst>
        </pc:spChg>
        <pc:spChg chg="del mod">
          <ac:chgData name="MONICA VEGA" userId="ceac640166e901a7" providerId="LiveId" clId="{278DD523-F4CF-473A-8F7C-90223F4FD21C}" dt="2025-08-26T21:35:35.740" v="24424" actId="478"/>
          <ac:spMkLst>
            <pc:docMk/>
            <pc:sldMk cId="1907226937" sldId="328"/>
            <ac:spMk id="8" creationId="{CBC22628-E194-A1DF-753D-A013A7A62EC2}"/>
          </ac:spMkLst>
        </pc:spChg>
        <pc:spChg chg="del">
          <ac:chgData name="MONICA VEGA" userId="ceac640166e901a7" providerId="LiveId" clId="{278DD523-F4CF-473A-8F7C-90223F4FD21C}" dt="2025-08-26T00:37:37.077" v="12688" actId="478"/>
          <ac:spMkLst>
            <pc:docMk/>
            <pc:sldMk cId="1907226937" sldId="328"/>
            <ac:spMk id="9" creationId="{2A4BB95E-F9D2-F897-4AD1-9CD9BAB27A37}"/>
          </ac:spMkLst>
        </pc:spChg>
        <pc:spChg chg="del">
          <ac:chgData name="MONICA VEGA" userId="ceac640166e901a7" providerId="LiveId" clId="{278DD523-F4CF-473A-8F7C-90223F4FD21C}" dt="2025-08-26T00:37:30.588" v="12685" actId="478"/>
          <ac:spMkLst>
            <pc:docMk/>
            <pc:sldMk cId="1907226937" sldId="328"/>
            <ac:spMk id="10" creationId="{6071E66E-1898-A3FA-0918-E830C9359AA4}"/>
          </ac:spMkLst>
        </pc:spChg>
        <pc:spChg chg="del">
          <ac:chgData name="MONICA VEGA" userId="ceac640166e901a7" providerId="LiveId" clId="{278DD523-F4CF-473A-8F7C-90223F4FD21C}" dt="2025-08-26T00:37:38.960" v="12689" actId="478"/>
          <ac:spMkLst>
            <pc:docMk/>
            <pc:sldMk cId="1907226937" sldId="328"/>
            <ac:spMk id="11" creationId="{B3E2B28B-8F4E-B32A-8A15-2893F229A289}"/>
          </ac:spMkLst>
        </pc:spChg>
        <pc:spChg chg="del">
          <ac:chgData name="MONICA VEGA" userId="ceac640166e901a7" providerId="LiveId" clId="{278DD523-F4CF-473A-8F7C-90223F4FD21C}" dt="2025-08-26T00:37:32.147" v="12686" actId="478"/>
          <ac:spMkLst>
            <pc:docMk/>
            <pc:sldMk cId="1907226937" sldId="328"/>
            <ac:spMk id="12" creationId="{E5305534-4B40-7E70-B50D-C0F99F013E6D}"/>
          </ac:spMkLst>
        </pc:spChg>
        <pc:spChg chg="del">
          <ac:chgData name="MONICA VEGA" userId="ceac640166e901a7" providerId="LiveId" clId="{278DD523-F4CF-473A-8F7C-90223F4FD21C}" dt="2025-08-26T00:37:40.514" v="12690" actId="478"/>
          <ac:spMkLst>
            <pc:docMk/>
            <pc:sldMk cId="1907226937" sldId="328"/>
            <ac:spMk id="13" creationId="{F6739A50-4042-53D5-2039-52E154C228EE}"/>
          </ac:spMkLst>
        </pc:spChg>
        <pc:spChg chg="del">
          <ac:chgData name="MONICA VEGA" userId="ceac640166e901a7" providerId="LiveId" clId="{278DD523-F4CF-473A-8F7C-90223F4FD21C}" dt="2025-08-26T00:37:34.734" v="12687" actId="478"/>
          <ac:spMkLst>
            <pc:docMk/>
            <pc:sldMk cId="1907226937" sldId="328"/>
            <ac:spMk id="14" creationId="{A43C40C1-CF67-7AA8-659B-C9747EA2CEB4}"/>
          </ac:spMkLst>
        </pc:spChg>
        <pc:spChg chg="add mod">
          <ac:chgData name="MONICA VEGA" userId="ceac640166e901a7" providerId="LiveId" clId="{278DD523-F4CF-473A-8F7C-90223F4FD21C}" dt="2025-08-26T00:42:04.156" v="12721" actId="1076"/>
          <ac:spMkLst>
            <pc:docMk/>
            <pc:sldMk cId="1907226937" sldId="328"/>
            <ac:spMk id="17" creationId="{2CF7B150-7AD6-4FFC-FBA8-805B66E31E1B}"/>
          </ac:spMkLst>
        </pc:spChg>
        <pc:spChg chg="add mod">
          <ac:chgData name="MONICA VEGA" userId="ceac640166e901a7" providerId="LiveId" clId="{278DD523-F4CF-473A-8F7C-90223F4FD21C}" dt="2025-08-26T00:44:04.998" v="12729" actId="20577"/>
          <ac:spMkLst>
            <pc:docMk/>
            <pc:sldMk cId="1907226937" sldId="328"/>
            <ac:spMk id="18" creationId="{71315B43-658F-97F7-CACF-B398482F9E49}"/>
          </ac:spMkLst>
        </pc:spChg>
        <pc:picChg chg="del">
          <ac:chgData name="MONICA VEGA" userId="ceac640166e901a7" providerId="LiveId" clId="{278DD523-F4CF-473A-8F7C-90223F4FD21C}" dt="2025-08-26T00:37:26.135" v="12683" actId="478"/>
          <ac:picMkLst>
            <pc:docMk/>
            <pc:sldMk cId="1907226937" sldId="328"/>
            <ac:picMk id="5" creationId="{96C0516C-B24C-6C4D-75EC-22AC32BD4B28}"/>
          </ac:picMkLst>
        </pc:picChg>
        <pc:picChg chg="add mod">
          <ac:chgData name="MONICA VEGA" userId="ceac640166e901a7" providerId="LiveId" clId="{278DD523-F4CF-473A-8F7C-90223F4FD21C}" dt="2025-08-26T00:41:55.463" v="12719" actId="1076"/>
          <ac:picMkLst>
            <pc:docMk/>
            <pc:sldMk cId="1907226937" sldId="328"/>
            <ac:picMk id="7" creationId="{0CBBCACD-36E2-9B45-85B1-76D805F3591F}"/>
          </ac:picMkLst>
        </pc:picChg>
        <pc:picChg chg="add mod">
          <ac:chgData name="MONICA VEGA" userId="ceac640166e901a7" providerId="LiveId" clId="{278DD523-F4CF-473A-8F7C-90223F4FD21C}" dt="2025-08-26T00:41:57.968" v="12720" actId="1076"/>
          <ac:picMkLst>
            <pc:docMk/>
            <pc:sldMk cId="1907226937" sldId="328"/>
            <ac:picMk id="16" creationId="{90E058EB-E2C4-B92E-A37E-B00BA7762D0C}"/>
          </ac:picMkLst>
        </pc:picChg>
      </pc:sldChg>
      <pc:sldChg chg="delSp modSp add mod">
        <pc:chgData name="MONICA VEGA" userId="ceac640166e901a7" providerId="LiveId" clId="{278DD523-F4CF-473A-8F7C-90223F4FD21C}" dt="2025-08-26T21:35:39.199" v="24425" actId="478"/>
        <pc:sldMkLst>
          <pc:docMk/>
          <pc:sldMk cId="1895013988" sldId="329"/>
        </pc:sldMkLst>
        <pc:spChg chg="mod">
          <ac:chgData name="MONICA VEGA" userId="ceac640166e901a7" providerId="LiveId" clId="{278DD523-F4CF-473A-8F7C-90223F4FD21C}" dt="2025-08-26T00:48:21.618" v="12786" actId="123"/>
          <ac:spMkLst>
            <pc:docMk/>
            <pc:sldMk cId="1895013988" sldId="329"/>
            <ac:spMk id="2" creationId="{4C82C8AC-EC93-D0B4-2994-D9F6AE1F1BEA}"/>
          </ac:spMkLst>
        </pc:spChg>
        <pc:spChg chg="del mod">
          <ac:chgData name="MONICA VEGA" userId="ceac640166e901a7" providerId="LiveId" clId="{278DD523-F4CF-473A-8F7C-90223F4FD21C}" dt="2025-08-26T21:35:39.199" v="24425" actId="478"/>
          <ac:spMkLst>
            <pc:docMk/>
            <pc:sldMk cId="1895013988" sldId="329"/>
            <ac:spMk id="8" creationId="{1A945CA9-1E9A-4CBD-18CA-5C971594114F}"/>
          </ac:spMkLst>
        </pc:spChg>
        <pc:spChg chg="del">
          <ac:chgData name="MONICA VEGA" userId="ceac640166e901a7" providerId="LiveId" clId="{278DD523-F4CF-473A-8F7C-90223F4FD21C}" dt="2025-08-26T00:46:07.903" v="12762" actId="478"/>
          <ac:spMkLst>
            <pc:docMk/>
            <pc:sldMk cId="1895013988" sldId="329"/>
            <ac:spMk id="17" creationId="{0382A019-171C-517B-DBAF-B2642A31B035}"/>
          </ac:spMkLst>
        </pc:spChg>
        <pc:spChg chg="del">
          <ac:chgData name="MONICA VEGA" userId="ceac640166e901a7" providerId="LiveId" clId="{278DD523-F4CF-473A-8F7C-90223F4FD21C}" dt="2025-08-26T00:46:09.711" v="12763" actId="478"/>
          <ac:spMkLst>
            <pc:docMk/>
            <pc:sldMk cId="1895013988" sldId="329"/>
            <ac:spMk id="18" creationId="{A66E23A3-CDC3-7A2A-7CB6-62C6B15007D8}"/>
          </ac:spMkLst>
        </pc:spChg>
        <pc:picChg chg="del">
          <ac:chgData name="MONICA VEGA" userId="ceac640166e901a7" providerId="LiveId" clId="{278DD523-F4CF-473A-8F7C-90223F4FD21C}" dt="2025-08-26T00:45:47.364" v="12733" actId="478"/>
          <ac:picMkLst>
            <pc:docMk/>
            <pc:sldMk cId="1895013988" sldId="329"/>
            <ac:picMk id="7" creationId="{C5CBE70F-7FF9-349F-7073-2DFEC288257F}"/>
          </ac:picMkLst>
        </pc:picChg>
        <pc:picChg chg="del">
          <ac:chgData name="MONICA VEGA" userId="ceac640166e901a7" providerId="LiveId" clId="{278DD523-F4CF-473A-8F7C-90223F4FD21C}" dt="2025-08-26T00:45:48.129" v="12734" actId="478"/>
          <ac:picMkLst>
            <pc:docMk/>
            <pc:sldMk cId="1895013988" sldId="329"/>
            <ac:picMk id="16" creationId="{ED21EDAB-966A-598A-554F-0AD1061FB035}"/>
          </ac:picMkLst>
        </pc:picChg>
      </pc:sldChg>
      <pc:sldChg chg="addSp delSp modSp add mod ord">
        <pc:chgData name="MONICA VEGA" userId="ceac640166e901a7" providerId="LiveId" clId="{278DD523-F4CF-473A-8F7C-90223F4FD21C}" dt="2025-08-26T21:35:42.176" v="24426" actId="478"/>
        <pc:sldMkLst>
          <pc:docMk/>
          <pc:sldMk cId="2988074562" sldId="330"/>
        </pc:sldMkLst>
        <pc:spChg chg="mod">
          <ac:chgData name="MONICA VEGA" userId="ceac640166e901a7" providerId="LiveId" clId="{278DD523-F4CF-473A-8F7C-90223F4FD21C}" dt="2025-08-26T00:51:04.666" v="12919" actId="14100"/>
          <ac:spMkLst>
            <pc:docMk/>
            <pc:sldMk cId="2988074562" sldId="330"/>
            <ac:spMk id="2" creationId="{72497A38-5AA0-E423-748E-F93FD7C89A36}"/>
          </ac:spMkLst>
        </pc:spChg>
        <pc:spChg chg="add mod">
          <ac:chgData name="MONICA VEGA" userId="ceac640166e901a7" providerId="LiveId" clId="{278DD523-F4CF-473A-8F7C-90223F4FD21C}" dt="2025-08-26T00:58:00.128" v="13556" actId="20577"/>
          <ac:spMkLst>
            <pc:docMk/>
            <pc:sldMk cId="2988074562" sldId="330"/>
            <ac:spMk id="6" creationId="{A30A859B-4742-8C87-6691-DC91DCD7A8BD}"/>
          </ac:spMkLst>
        </pc:spChg>
        <pc:spChg chg="del mod">
          <ac:chgData name="MONICA VEGA" userId="ceac640166e901a7" providerId="LiveId" clId="{278DD523-F4CF-473A-8F7C-90223F4FD21C}" dt="2025-08-26T21:35:42.176" v="24426" actId="478"/>
          <ac:spMkLst>
            <pc:docMk/>
            <pc:sldMk cId="2988074562" sldId="330"/>
            <ac:spMk id="8" creationId="{9D4DC3B3-FD3A-E64C-0171-46E2D7BC2D2A}"/>
          </ac:spMkLst>
        </pc:spChg>
        <pc:spChg chg="add mod">
          <ac:chgData name="MONICA VEGA" userId="ceac640166e901a7" providerId="LiveId" clId="{278DD523-F4CF-473A-8F7C-90223F4FD21C}" dt="2025-08-26T00:59:05.708" v="13599" actId="20577"/>
          <ac:spMkLst>
            <pc:docMk/>
            <pc:sldMk cId="2988074562" sldId="330"/>
            <ac:spMk id="9" creationId="{E6F3388A-F51D-7A5D-4CBD-F29761B33097}"/>
          </ac:spMkLst>
        </pc:spChg>
        <pc:spChg chg="add mod">
          <ac:chgData name="MONICA VEGA" userId="ceac640166e901a7" providerId="LiveId" clId="{278DD523-F4CF-473A-8F7C-90223F4FD21C}" dt="2025-08-26T00:59:15.412" v="13601" actId="14100"/>
          <ac:spMkLst>
            <pc:docMk/>
            <pc:sldMk cId="2988074562" sldId="330"/>
            <ac:spMk id="10" creationId="{32790546-62B4-C9D6-C0C6-9C8398E2AE1E}"/>
          </ac:spMkLst>
        </pc:spChg>
        <pc:spChg chg="del">
          <ac:chgData name="MONICA VEGA" userId="ceac640166e901a7" providerId="LiveId" clId="{278DD523-F4CF-473A-8F7C-90223F4FD21C}" dt="2025-08-26T00:48:52.452" v="12794" actId="478"/>
          <ac:spMkLst>
            <pc:docMk/>
            <pc:sldMk cId="2988074562" sldId="330"/>
            <ac:spMk id="17" creationId="{6A932062-5F89-3BFD-F98A-2FBC8B35A705}"/>
          </ac:spMkLst>
        </pc:spChg>
        <pc:spChg chg="del">
          <ac:chgData name="MONICA VEGA" userId="ceac640166e901a7" providerId="LiveId" clId="{278DD523-F4CF-473A-8F7C-90223F4FD21C}" dt="2025-08-26T00:48:54.545" v="12795" actId="478"/>
          <ac:spMkLst>
            <pc:docMk/>
            <pc:sldMk cId="2988074562" sldId="330"/>
            <ac:spMk id="18" creationId="{B4102D54-CD99-0CDB-CD45-57FFC427F81B}"/>
          </ac:spMkLst>
        </pc:spChg>
        <pc:picChg chg="add mod">
          <ac:chgData name="MONICA VEGA" userId="ceac640166e901a7" providerId="LiveId" clId="{278DD523-F4CF-473A-8F7C-90223F4FD21C}" dt="2025-08-26T00:52:30.290" v="12943" actId="14100"/>
          <ac:picMkLst>
            <pc:docMk/>
            <pc:sldMk cId="2988074562" sldId="330"/>
            <ac:picMk id="5" creationId="{976FD88A-DD47-C483-A962-1A278DE4C09F}"/>
          </ac:picMkLst>
        </pc:picChg>
        <pc:picChg chg="del">
          <ac:chgData name="MONICA VEGA" userId="ceac640166e901a7" providerId="LiveId" clId="{278DD523-F4CF-473A-8F7C-90223F4FD21C}" dt="2025-08-26T00:48:44.582" v="12790" actId="478"/>
          <ac:picMkLst>
            <pc:docMk/>
            <pc:sldMk cId="2988074562" sldId="330"/>
            <ac:picMk id="7" creationId="{B92DF95C-CA39-E00F-16AE-14772EAA3D6A}"/>
          </ac:picMkLst>
        </pc:picChg>
        <pc:picChg chg="del">
          <ac:chgData name="MONICA VEGA" userId="ceac640166e901a7" providerId="LiveId" clId="{278DD523-F4CF-473A-8F7C-90223F4FD21C}" dt="2025-08-26T00:48:45.270" v="12791" actId="478"/>
          <ac:picMkLst>
            <pc:docMk/>
            <pc:sldMk cId="2988074562" sldId="330"/>
            <ac:picMk id="16" creationId="{609E09A9-FBA1-A19D-1F75-94CEFCD47EBA}"/>
          </ac:picMkLst>
        </pc:picChg>
      </pc:sldChg>
      <pc:sldChg chg="delSp modSp add mod">
        <pc:chgData name="MONICA VEGA" userId="ceac640166e901a7" providerId="LiveId" clId="{278DD523-F4CF-473A-8F7C-90223F4FD21C}" dt="2025-08-26T21:35:45.335" v="24427" actId="478"/>
        <pc:sldMkLst>
          <pc:docMk/>
          <pc:sldMk cId="687580314" sldId="331"/>
        </pc:sldMkLst>
        <pc:spChg chg="del mod">
          <ac:chgData name="MONICA VEGA" userId="ceac640166e901a7" providerId="LiveId" clId="{278DD523-F4CF-473A-8F7C-90223F4FD21C}" dt="2025-08-26T01:04:17.586" v="13721" actId="478"/>
          <ac:spMkLst>
            <pc:docMk/>
            <pc:sldMk cId="687580314" sldId="331"/>
            <ac:spMk id="2" creationId="{04851C8C-C3E8-038B-921B-87CE4BABEEB9}"/>
          </ac:spMkLst>
        </pc:spChg>
        <pc:spChg chg="del">
          <ac:chgData name="MONICA VEGA" userId="ceac640166e901a7" providerId="LiveId" clId="{278DD523-F4CF-473A-8F7C-90223F4FD21C}" dt="2025-08-26T00:59:55.631" v="13604" actId="478"/>
          <ac:spMkLst>
            <pc:docMk/>
            <pc:sldMk cId="687580314" sldId="331"/>
            <ac:spMk id="6" creationId="{B0CDC425-E5F0-BEB9-BEEC-DAABAE043434}"/>
          </ac:spMkLst>
        </pc:spChg>
        <pc:spChg chg="del mod">
          <ac:chgData name="MONICA VEGA" userId="ceac640166e901a7" providerId="LiveId" clId="{278DD523-F4CF-473A-8F7C-90223F4FD21C}" dt="2025-08-26T21:35:45.335" v="24427" actId="478"/>
          <ac:spMkLst>
            <pc:docMk/>
            <pc:sldMk cId="687580314" sldId="331"/>
            <ac:spMk id="8" creationId="{193C01C9-4218-0A52-60FC-E523AA0691EA}"/>
          </ac:spMkLst>
        </pc:spChg>
        <pc:spChg chg="mod">
          <ac:chgData name="MONICA VEGA" userId="ceac640166e901a7" providerId="LiveId" clId="{278DD523-F4CF-473A-8F7C-90223F4FD21C}" dt="2025-08-26T01:04:21.715" v="13722" actId="1076"/>
          <ac:spMkLst>
            <pc:docMk/>
            <pc:sldMk cId="687580314" sldId="331"/>
            <ac:spMk id="9" creationId="{0F0E8C87-C9EE-4747-29F9-43F4E627E579}"/>
          </ac:spMkLst>
        </pc:spChg>
        <pc:spChg chg="mod">
          <ac:chgData name="MONICA VEGA" userId="ceac640166e901a7" providerId="LiveId" clId="{278DD523-F4CF-473A-8F7C-90223F4FD21C}" dt="2025-08-26T01:04:35.260" v="13726" actId="14100"/>
          <ac:spMkLst>
            <pc:docMk/>
            <pc:sldMk cId="687580314" sldId="331"/>
            <ac:spMk id="10" creationId="{02F623FB-6C00-3C26-F641-E102342BC80C}"/>
          </ac:spMkLst>
        </pc:spChg>
        <pc:picChg chg="del">
          <ac:chgData name="MONICA VEGA" userId="ceac640166e901a7" providerId="LiveId" clId="{278DD523-F4CF-473A-8F7C-90223F4FD21C}" dt="2025-08-26T00:59:53.090" v="13603" actId="478"/>
          <ac:picMkLst>
            <pc:docMk/>
            <pc:sldMk cId="687580314" sldId="331"/>
            <ac:picMk id="5" creationId="{1F499912-A444-7932-6049-AC41898B91E2}"/>
          </ac:picMkLst>
        </pc:picChg>
      </pc:sldChg>
      <pc:sldChg chg="addSp delSp modSp add mod ord">
        <pc:chgData name="MONICA VEGA" userId="ceac640166e901a7" providerId="LiveId" clId="{278DD523-F4CF-473A-8F7C-90223F4FD21C}" dt="2025-08-26T21:35:53.227" v="24428" actId="478"/>
        <pc:sldMkLst>
          <pc:docMk/>
          <pc:sldMk cId="3049717964" sldId="332"/>
        </pc:sldMkLst>
        <pc:spChg chg="mod">
          <ac:chgData name="MONICA VEGA" userId="ceac640166e901a7" providerId="LiveId" clId="{278DD523-F4CF-473A-8F7C-90223F4FD21C}" dt="2025-08-26T01:08:01.870" v="13758" actId="27636"/>
          <ac:spMkLst>
            <pc:docMk/>
            <pc:sldMk cId="3049717964" sldId="332"/>
            <ac:spMk id="2" creationId="{B37717B0-9892-6183-EEFF-D920B8EF86BE}"/>
          </ac:spMkLst>
        </pc:spChg>
        <pc:spChg chg="del mod">
          <ac:chgData name="MONICA VEGA" userId="ceac640166e901a7" providerId="LiveId" clId="{278DD523-F4CF-473A-8F7C-90223F4FD21C}" dt="2025-08-26T21:35:53.227" v="24428" actId="478"/>
          <ac:spMkLst>
            <pc:docMk/>
            <pc:sldMk cId="3049717964" sldId="332"/>
            <ac:spMk id="8" creationId="{89B0A313-5E87-BA10-75D9-57E73C11CB17}"/>
          </ac:spMkLst>
        </pc:spChg>
        <pc:spChg chg="add mod">
          <ac:chgData name="MONICA VEGA" userId="ceac640166e901a7" providerId="LiveId" clId="{278DD523-F4CF-473A-8F7C-90223F4FD21C}" dt="2025-08-26T01:14:11.262" v="13835" actId="6549"/>
          <ac:spMkLst>
            <pc:docMk/>
            <pc:sldMk cId="3049717964" sldId="332"/>
            <ac:spMk id="14" creationId="{B19F16A3-1DDF-18BB-BF69-1E453F4BECE2}"/>
          </ac:spMkLst>
        </pc:spChg>
        <pc:spChg chg="del">
          <ac:chgData name="MONICA VEGA" userId="ceac640166e901a7" providerId="LiveId" clId="{278DD523-F4CF-473A-8F7C-90223F4FD21C}" dt="2025-08-26T01:07:29.101" v="13739" actId="478"/>
          <ac:spMkLst>
            <pc:docMk/>
            <pc:sldMk cId="3049717964" sldId="332"/>
            <ac:spMk id="17" creationId="{70E4BBF9-DE25-8F4C-D674-6D919843B4D7}"/>
          </ac:spMkLst>
        </pc:spChg>
        <pc:spChg chg="del">
          <ac:chgData name="MONICA VEGA" userId="ceac640166e901a7" providerId="LiveId" clId="{278DD523-F4CF-473A-8F7C-90223F4FD21C}" dt="2025-08-26T01:07:31.501" v="13740" actId="478"/>
          <ac:spMkLst>
            <pc:docMk/>
            <pc:sldMk cId="3049717964" sldId="332"/>
            <ac:spMk id="18" creationId="{9354C75B-EFEC-697B-6375-ACC154096364}"/>
          </ac:spMkLst>
        </pc:spChg>
        <pc:picChg chg="add del mod">
          <ac:chgData name="MONICA VEGA" userId="ceac640166e901a7" providerId="LiveId" clId="{278DD523-F4CF-473A-8F7C-90223F4FD21C}" dt="2025-08-26T01:09:25.304" v="13770" actId="478"/>
          <ac:picMkLst>
            <pc:docMk/>
            <pc:sldMk cId="3049717964" sldId="332"/>
            <ac:picMk id="5" creationId="{1D85F675-C8F2-74C5-6C59-4FE952BC9069}"/>
          </ac:picMkLst>
        </pc:picChg>
        <pc:picChg chg="del">
          <ac:chgData name="MONICA VEGA" userId="ceac640166e901a7" providerId="LiveId" clId="{278DD523-F4CF-473A-8F7C-90223F4FD21C}" dt="2025-08-26T01:07:25.481" v="13737" actId="478"/>
          <ac:picMkLst>
            <pc:docMk/>
            <pc:sldMk cId="3049717964" sldId="332"/>
            <ac:picMk id="7" creationId="{2BDDF74F-78D0-F505-54E1-3E4B267AAD04}"/>
          </ac:picMkLst>
        </pc:picChg>
        <pc:picChg chg="add mod">
          <ac:chgData name="MONICA VEGA" userId="ceac640166e901a7" providerId="LiveId" clId="{278DD523-F4CF-473A-8F7C-90223F4FD21C}" dt="2025-08-26T01:09:17.151" v="13769" actId="14100"/>
          <ac:picMkLst>
            <pc:docMk/>
            <pc:sldMk cId="3049717964" sldId="332"/>
            <ac:picMk id="9" creationId="{A1B8C2C5-4E0C-DA13-1422-66AB70065791}"/>
          </ac:picMkLst>
        </pc:picChg>
        <pc:picChg chg="add mod">
          <ac:chgData name="MONICA VEGA" userId="ceac640166e901a7" providerId="LiveId" clId="{278DD523-F4CF-473A-8F7C-90223F4FD21C}" dt="2025-08-26T01:10:11.214" v="13772" actId="1076"/>
          <ac:picMkLst>
            <pc:docMk/>
            <pc:sldMk cId="3049717964" sldId="332"/>
            <ac:picMk id="11" creationId="{ACAD27FF-3A8C-B345-B860-D2464587334C}"/>
          </ac:picMkLst>
        </pc:picChg>
        <pc:picChg chg="add del mod">
          <ac:chgData name="MONICA VEGA" userId="ceac640166e901a7" providerId="LiveId" clId="{278DD523-F4CF-473A-8F7C-90223F4FD21C}" dt="2025-08-26T01:11:03.563" v="13776" actId="478"/>
          <ac:picMkLst>
            <pc:docMk/>
            <pc:sldMk cId="3049717964" sldId="332"/>
            <ac:picMk id="13" creationId="{F864A55D-0786-833A-B3B4-2120E9CD0B17}"/>
          </ac:picMkLst>
        </pc:picChg>
        <pc:picChg chg="del">
          <ac:chgData name="MONICA VEGA" userId="ceac640166e901a7" providerId="LiveId" clId="{278DD523-F4CF-473A-8F7C-90223F4FD21C}" dt="2025-08-26T01:07:27.063" v="13738" actId="478"/>
          <ac:picMkLst>
            <pc:docMk/>
            <pc:sldMk cId="3049717964" sldId="332"/>
            <ac:picMk id="16" creationId="{5DC247E3-65E9-64BE-34DA-BF6E6BE6BF87}"/>
          </ac:picMkLst>
        </pc:picChg>
        <pc:picChg chg="add mod">
          <ac:chgData name="MONICA VEGA" userId="ceac640166e901a7" providerId="LiveId" clId="{278DD523-F4CF-473A-8F7C-90223F4FD21C}" dt="2025-08-26T01:13:37.233" v="13831" actId="1076"/>
          <ac:picMkLst>
            <pc:docMk/>
            <pc:sldMk cId="3049717964" sldId="332"/>
            <ac:picMk id="19" creationId="{0CB287D1-49A1-2164-9A78-CCD81E2D0D6C}"/>
          </ac:picMkLst>
        </pc:picChg>
      </pc:sldChg>
      <pc:sldChg chg="addSp delSp modSp add mod">
        <pc:chgData name="MONICA VEGA" userId="ceac640166e901a7" providerId="LiveId" clId="{278DD523-F4CF-473A-8F7C-90223F4FD21C}" dt="2025-08-26T21:36:12.164" v="24429" actId="478"/>
        <pc:sldMkLst>
          <pc:docMk/>
          <pc:sldMk cId="595366540" sldId="333"/>
        </pc:sldMkLst>
        <pc:spChg chg="mod">
          <ac:chgData name="MONICA VEGA" userId="ceac640166e901a7" providerId="LiveId" clId="{278DD523-F4CF-473A-8F7C-90223F4FD21C}" dt="2025-08-26T01:15:27.005" v="13872" actId="20577"/>
          <ac:spMkLst>
            <pc:docMk/>
            <pc:sldMk cId="595366540" sldId="333"/>
            <ac:spMk id="2" creationId="{9B150DF5-636A-9565-B9F3-BF6F22584E14}"/>
          </ac:spMkLst>
        </pc:spChg>
        <pc:spChg chg="add mod">
          <ac:chgData name="MONICA VEGA" userId="ceac640166e901a7" providerId="LiveId" clId="{278DD523-F4CF-473A-8F7C-90223F4FD21C}" dt="2025-08-26T01:24:51.967" v="14388" actId="207"/>
          <ac:spMkLst>
            <pc:docMk/>
            <pc:sldMk cId="595366540" sldId="333"/>
            <ac:spMk id="3" creationId="{135896C2-E5B0-0A80-00BA-5AF6265DF5F5}"/>
          </ac:spMkLst>
        </pc:spChg>
        <pc:spChg chg="add mod">
          <ac:chgData name="MONICA VEGA" userId="ceac640166e901a7" providerId="LiveId" clId="{278DD523-F4CF-473A-8F7C-90223F4FD21C}" dt="2025-08-26T01:27:50.130" v="14740" actId="14100"/>
          <ac:spMkLst>
            <pc:docMk/>
            <pc:sldMk cId="595366540" sldId="333"/>
            <ac:spMk id="5" creationId="{4A245DFF-38E9-EACA-3DB3-294AAD663C36}"/>
          </ac:spMkLst>
        </pc:spChg>
        <pc:spChg chg="add mod">
          <ac:chgData name="MONICA VEGA" userId="ceac640166e901a7" providerId="LiveId" clId="{278DD523-F4CF-473A-8F7C-90223F4FD21C}" dt="2025-08-26T01:30:17.249" v="14831" actId="1076"/>
          <ac:spMkLst>
            <pc:docMk/>
            <pc:sldMk cId="595366540" sldId="333"/>
            <ac:spMk id="6" creationId="{77A24844-060D-AFBF-5737-3902A3C602B1}"/>
          </ac:spMkLst>
        </pc:spChg>
        <pc:spChg chg="add mod">
          <ac:chgData name="MONICA VEGA" userId="ceac640166e901a7" providerId="LiveId" clId="{278DD523-F4CF-473A-8F7C-90223F4FD21C}" dt="2025-08-26T01:31:55.338" v="14909" actId="3062"/>
          <ac:spMkLst>
            <pc:docMk/>
            <pc:sldMk cId="595366540" sldId="333"/>
            <ac:spMk id="7" creationId="{6C9A10D8-345C-418A-B99A-4C36CC2D8FEA}"/>
          </ac:spMkLst>
        </pc:spChg>
        <pc:spChg chg="del mod">
          <ac:chgData name="MONICA VEGA" userId="ceac640166e901a7" providerId="LiveId" clId="{278DD523-F4CF-473A-8F7C-90223F4FD21C}" dt="2025-08-26T21:36:12.164" v="24429" actId="478"/>
          <ac:spMkLst>
            <pc:docMk/>
            <pc:sldMk cId="595366540" sldId="333"/>
            <ac:spMk id="8" creationId="{BD306023-3981-EAA8-8F28-CF506AC4991A}"/>
          </ac:spMkLst>
        </pc:spChg>
        <pc:spChg chg="add mod">
          <ac:chgData name="MONICA VEGA" userId="ceac640166e901a7" providerId="LiveId" clId="{278DD523-F4CF-473A-8F7C-90223F4FD21C}" dt="2025-08-26T01:34:46.644" v="15010" actId="123"/>
          <ac:spMkLst>
            <pc:docMk/>
            <pc:sldMk cId="595366540" sldId="333"/>
            <ac:spMk id="10" creationId="{C0C0BF02-708D-E1C6-BCD6-5611811088EC}"/>
          </ac:spMkLst>
        </pc:spChg>
        <pc:spChg chg="del">
          <ac:chgData name="MONICA VEGA" userId="ceac640166e901a7" providerId="LiveId" clId="{278DD523-F4CF-473A-8F7C-90223F4FD21C}" dt="2025-08-26T01:15:13.149" v="13840" actId="478"/>
          <ac:spMkLst>
            <pc:docMk/>
            <pc:sldMk cId="595366540" sldId="333"/>
            <ac:spMk id="14" creationId="{E657C8B6-2D15-954B-DAA8-9268B033196F}"/>
          </ac:spMkLst>
        </pc:spChg>
        <pc:picChg chg="del">
          <ac:chgData name="MONICA VEGA" userId="ceac640166e901a7" providerId="LiveId" clId="{278DD523-F4CF-473A-8F7C-90223F4FD21C}" dt="2025-08-26T01:15:10.670" v="13839" actId="478"/>
          <ac:picMkLst>
            <pc:docMk/>
            <pc:sldMk cId="595366540" sldId="333"/>
            <ac:picMk id="9" creationId="{52007BC8-6344-8983-7ADD-7066667944A3}"/>
          </ac:picMkLst>
        </pc:picChg>
        <pc:picChg chg="del">
          <ac:chgData name="MONICA VEGA" userId="ceac640166e901a7" providerId="LiveId" clId="{278DD523-F4CF-473A-8F7C-90223F4FD21C}" dt="2025-08-26T01:15:09.510" v="13838" actId="478"/>
          <ac:picMkLst>
            <pc:docMk/>
            <pc:sldMk cId="595366540" sldId="333"/>
            <ac:picMk id="11" creationId="{C887C947-C5FA-6E0C-96D8-B200C940A9DC}"/>
          </ac:picMkLst>
        </pc:picChg>
        <pc:picChg chg="del">
          <ac:chgData name="MONICA VEGA" userId="ceac640166e901a7" providerId="LiveId" clId="{278DD523-F4CF-473A-8F7C-90223F4FD21C}" dt="2025-08-26T01:15:15.419" v="13841" actId="478"/>
          <ac:picMkLst>
            <pc:docMk/>
            <pc:sldMk cId="595366540" sldId="333"/>
            <ac:picMk id="19" creationId="{A5C5DECC-E1B6-61EA-BA3C-E14A0A8FC8FB}"/>
          </ac:picMkLst>
        </pc:picChg>
      </pc:sldChg>
      <pc:sldChg chg="addSp delSp modSp add mod">
        <pc:chgData name="MONICA VEGA" userId="ceac640166e901a7" providerId="LiveId" clId="{278DD523-F4CF-473A-8F7C-90223F4FD21C}" dt="2025-08-26T21:36:17.781" v="24430" actId="478"/>
        <pc:sldMkLst>
          <pc:docMk/>
          <pc:sldMk cId="877723237" sldId="334"/>
        </pc:sldMkLst>
        <pc:spChg chg="mod">
          <ac:chgData name="MONICA VEGA" userId="ceac640166e901a7" providerId="LiveId" clId="{278DD523-F4CF-473A-8F7C-90223F4FD21C}" dt="2025-08-26T01:45:35.829" v="15805" actId="207"/>
          <ac:spMkLst>
            <pc:docMk/>
            <pc:sldMk cId="877723237" sldId="334"/>
            <ac:spMk id="3" creationId="{C47BB779-10EC-1E32-839A-4E8CF64CEEBD}"/>
          </ac:spMkLst>
        </pc:spChg>
        <pc:spChg chg="mod">
          <ac:chgData name="MONICA VEGA" userId="ceac640166e901a7" providerId="LiveId" clId="{278DD523-F4CF-473A-8F7C-90223F4FD21C}" dt="2025-08-26T01:47:08.555" v="15849" actId="1076"/>
          <ac:spMkLst>
            <pc:docMk/>
            <pc:sldMk cId="877723237" sldId="334"/>
            <ac:spMk id="5" creationId="{44C3A2F5-896A-33C8-AD92-B9D2397BE832}"/>
          </ac:spMkLst>
        </pc:spChg>
        <pc:spChg chg="del mod">
          <ac:chgData name="MONICA VEGA" userId="ceac640166e901a7" providerId="LiveId" clId="{278DD523-F4CF-473A-8F7C-90223F4FD21C}" dt="2025-08-26T01:46:37.885" v="15842" actId="478"/>
          <ac:spMkLst>
            <pc:docMk/>
            <pc:sldMk cId="877723237" sldId="334"/>
            <ac:spMk id="6" creationId="{688C5C9E-0FD8-1771-1656-0FA8AF21FFC7}"/>
          </ac:spMkLst>
        </pc:spChg>
        <pc:spChg chg="del">
          <ac:chgData name="MONICA VEGA" userId="ceac640166e901a7" providerId="LiveId" clId="{278DD523-F4CF-473A-8F7C-90223F4FD21C}" dt="2025-08-26T01:46:33.208" v="15840" actId="478"/>
          <ac:spMkLst>
            <pc:docMk/>
            <pc:sldMk cId="877723237" sldId="334"/>
            <ac:spMk id="7" creationId="{767D040A-FC58-0A4A-8A71-3FCFB734957A}"/>
          </ac:spMkLst>
        </pc:spChg>
        <pc:spChg chg="del mod">
          <ac:chgData name="MONICA VEGA" userId="ceac640166e901a7" providerId="LiveId" clId="{278DD523-F4CF-473A-8F7C-90223F4FD21C}" dt="2025-08-26T21:36:17.781" v="24430" actId="478"/>
          <ac:spMkLst>
            <pc:docMk/>
            <pc:sldMk cId="877723237" sldId="334"/>
            <ac:spMk id="8" creationId="{5CB06EAF-C68A-6F82-09D0-B62DF05F18E1}"/>
          </ac:spMkLst>
        </pc:spChg>
        <pc:spChg chg="del">
          <ac:chgData name="MONICA VEGA" userId="ceac640166e901a7" providerId="LiveId" clId="{278DD523-F4CF-473A-8F7C-90223F4FD21C}" dt="2025-08-26T01:46:31.200" v="15839" actId="478"/>
          <ac:spMkLst>
            <pc:docMk/>
            <pc:sldMk cId="877723237" sldId="334"/>
            <ac:spMk id="10" creationId="{9F92007C-2651-CB92-1A95-B7B5A024AB12}"/>
          </ac:spMkLst>
        </pc:spChg>
        <pc:picChg chg="add mod">
          <ac:chgData name="MONICA VEGA" userId="ceac640166e901a7" providerId="LiveId" clId="{278DD523-F4CF-473A-8F7C-90223F4FD21C}" dt="2025-08-26T01:47:15.788" v="15851" actId="14100"/>
          <ac:picMkLst>
            <pc:docMk/>
            <pc:sldMk cId="877723237" sldId="334"/>
            <ac:picMk id="9" creationId="{31FB5FDE-3E69-15CC-38EA-F0E8CAFC7561}"/>
          </ac:picMkLst>
        </pc:picChg>
      </pc:sldChg>
      <pc:sldChg chg="addSp delSp modSp add mod">
        <pc:chgData name="MONICA VEGA" userId="ceac640166e901a7" providerId="LiveId" clId="{278DD523-F4CF-473A-8F7C-90223F4FD21C}" dt="2025-08-26T21:36:22.674" v="24431" actId="478"/>
        <pc:sldMkLst>
          <pc:docMk/>
          <pc:sldMk cId="411178090" sldId="335"/>
        </pc:sldMkLst>
        <pc:spChg chg="del">
          <ac:chgData name="MONICA VEGA" userId="ceac640166e901a7" providerId="LiveId" clId="{278DD523-F4CF-473A-8F7C-90223F4FD21C}" dt="2025-08-26T01:47:54.749" v="15853" actId="478"/>
          <ac:spMkLst>
            <pc:docMk/>
            <pc:sldMk cId="411178090" sldId="335"/>
            <ac:spMk id="3" creationId="{88CCD374-E634-A35E-5B70-208C9DB9BC58}"/>
          </ac:spMkLst>
        </pc:spChg>
        <pc:spChg chg="del">
          <ac:chgData name="MONICA VEGA" userId="ceac640166e901a7" providerId="LiveId" clId="{278DD523-F4CF-473A-8F7C-90223F4FD21C}" dt="2025-08-26T01:47:56.754" v="15854" actId="478"/>
          <ac:spMkLst>
            <pc:docMk/>
            <pc:sldMk cId="411178090" sldId="335"/>
            <ac:spMk id="5" creationId="{15DBD54E-B947-0F9A-E17C-40D6FC87F690}"/>
          </ac:spMkLst>
        </pc:spChg>
        <pc:spChg chg="del mod">
          <ac:chgData name="MONICA VEGA" userId="ceac640166e901a7" providerId="LiveId" clId="{278DD523-F4CF-473A-8F7C-90223F4FD21C}" dt="2025-08-26T21:36:22.674" v="24431" actId="478"/>
          <ac:spMkLst>
            <pc:docMk/>
            <pc:sldMk cId="411178090" sldId="335"/>
            <ac:spMk id="8" creationId="{7B70498E-EB9D-6554-2D35-F15D2A3401BB}"/>
          </ac:spMkLst>
        </pc:spChg>
        <pc:spChg chg="add del mod">
          <ac:chgData name="MONICA VEGA" userId="ceac640166e901a7" providerId="LiveId" clId="{278DD523-F4CF-473A-8F7C-90223F4FD21C}" dt="2025-08-26T01:49:38.875" v="15876" actId="478"/>
          <ac:spMkLst>
            <pc:docMk/>
            <pc:sldMk cId="411178090" sldId="335"/>
            <ac:spMk id="10" creationId="{0B3D92BE-D33D-500C-A481-D580A753A1D2}"/>
          </ac:spMkLst>
        </pc:spChg>
        <pc:spChg chg="add mod">
          <ac:chgData name="MONICA VEGA" userId="ceac640166e901a7" providerId="LiveId" clId="{278DD523-F4CF-473A-8F7C-90223F4FD21C}" dt="2025-08-26T01:52:04.728" v="15952" actId="3062"/>
          <ac:spMkLst>
            <pc:docMk/>
            <pc:sldMk cId="411178090" sldId="335"/>
            <ac:spMk id="11" creationId="{07D0BDCB-5C9B-BB3F-038B-8500F1941F11}"/>
          </ac:spMkLst>
        </pc:spChg>
        <pc:spChg chg="add mod">
          <ac:chgData name="MONICA VEGA" userId="ceac640166e901a7" providerId="LiveId" clId="{278DD523-F4CF-473A-8F7C-90223F4FD21C}" dt="2025-08-26T01:55:21.356" v="16340" actId="313"/>
          <ac:spMkLst>
            <pc:docMk/>
            <pc:sldMk cId="411178090" sldId="335"/>
            <ac:spMk id="12" creationId="{5FE38BD2-AC06-C530-E089-A764BFD4D088}"/>
          </ac:spMkLst>
        </pc:spChg>
        <pc:spChg chg="add mod">
          <ac:chgData name="MONICA VEGA" userId="ceac640166e901a7" providerId="LiveId" clId="{278DD523-F4CF-473A-8F7C-90223F4FD21C}" dt="2025-08-26T01:57:50.617" v="16476" actId="14100"/>
          <ac:spMkLst>
            <pc:docMk/>
            <pc:sldMk cId="411178090" sldId="335"/>
            <ac:spMk id="13" creationId="{ABF946A9-E8F5-1808-6C27-4AE71B90B9F5}"/>
          </ac:spMkLst>
        </pc:spChg>
        <pc:spChg chg="add mod">
          <ac:chgData name="MONICA VEGA" userId="ceac640166e901a7" providerId="LiveId" clId="{278DD523-F4CF-473A-8F7C-90223F4FD21C}" dt="2025-08-26T02:00:03.755" v="16615" actId="20577"/>
          <ac:spMkLst>
            <pc:docMk/>
            <pc:sldMk cId="411178090" sldId="335"/>
            <ac:spMk id="15" creationId="{E4F326F5-A350-1510-414C-871FF98CAB04}"/>
          </ac:spMkLst>
        </pc:spChg>
        <pc:picChg chg="add mod">
          <ac:chgData name="MONICA VEGA" userId="ceac640166e901a7" providerId="LiveId" clId="{278DD523-F4CF-473A-8F7C-90223F4FD21C}" dt="2025-08-26T01:48:40.542" v="15857" actId="1076"/>
          <ac:picMkLst>
            <pc:docMk/>
            <pc:sldMk cId="411178090" sldId="335"/>
            <ac:picMk id="7" creationId="{B181CD25-971B-89F9-DDB0-A61543C4D37A}"/>
          </ac:picMkLst>
        </pc:picChg>
        <pc:picChg chg="del">
          <ac:chgData name="MONICA VEGA" userId="ceac640166e901a7" providerId="LiveId" clId="{278DD523-F4CF-473A-8F7C-90223F4FD21C}" dt="2025-08-26T01:47:58.441" v="15855" actId="478"/>
          <ac:picMkLst>
            <pc:docMk/>
            <pc:sldMk cId="411178090" sldId="335"/>
            <ac:picMk id="9" creationId="{433813B1-B657-D7C2-75DE-AF487759F1BE}"/>
          </ac:picMkLst>
        </pc:picChg>
        <pc:picChg chg="add mod">
          <ac:chgData name="MONICA VEGA" userId="ceac640166e901a7" providerId="LiveId" clId="{278DD523-F4CF-473A-8F7C-90223F4FD21C}" dt="2025-08-26T01:57:57.206" v="16477"/>
          <ac:picMkLst>
            <pc:docMk/>
            <pc:sldMk cId="411178090" sldId="335"/>
            <ac:picMk id="14" creationId="{F14F4315-A634-9517-F1E6-09E9CEA8B60B}"/>
          </ac:picMkLst>
        </pc:picChg>
      </pc:sldChg>
      <pc:sldChg chg="delSp modSp add mod">
        <pc:chgData name="MONICA VEGA" userId="ceac640166e901a7" providerId="LiveId" clId="{278DD523-F4CF-473A-8F7C-90223F4FD21C}" dt="2025-08-26T21:36:24.755" v="24432" actId="478"/>
        <pc:sldMkLst>
          <pc:docMk/>
          <pc:sldMk cId="3534688766" sldId="336"/>
        </pc:sldMkLst>
        <pc:spChg chg="del mod">
          <ac:chgData name="MONICA VEGA" userId="ceac640166e901a7" providerId="LiveId" clId="{278DD523-F4CF-473A-8F7C-90223F4FD21C}" dt="2025-08-26T21:36:24.755" v="24432" actId="478"/>
          <ac:spMkLst>
            <pc:docMk/>
            <pc:sldMk cId="3534688766" sldId="336"/>
            <ac:spMk id="8" creationId="{AC04A1D6-B0D1-9E4B-9E9D-E9A729C09D5E}"/>
          </ac:spMkLst>
        </pc:spChg>
        <pc:spChg chg="mod">
          <ac:chgData name="MONICA VEGA" userId="ceac640166e901a7" providerId="LiveId" clId="{278DD523-F4CF-473A-8F7C-90223F4FD21C}" dt="2025-08-26T02:15:28.485" v="17509" actId="20577"/>
          <ac:spMkLst>
            <pc:docMk/>
            <pc:sldMk cId="3534688766" sldId="336"/>
            <ac:spMk id="11" creationId="{D31CF1C2-492E-B7C1-4059-81B0C955A1B4}"/>
          </ac:spMkLst>
        </pc:spChg>
        <pc:spChg chg="del mod">
          <ac:chgData name="MONICA VEGA" userId="ceac640166e901a7" providerId="LiveId" clId="{278DD523-F4CF-473A-8F7C-90223F4FD21C}" dt="2025-08-26T02:15:17.303" v="17502" actId="478"/>
          <ac:spMkLst>
            <pc:docMk/>
            <pc:sldMk cId="3534688766" sldId="336"/>
            <ac:spMk id="12" creationId="{26DCBF38-45FB-B29B-FC01-0EF9CD65E7D2}"/>
          </ac:spMkLst>
        </pc:spChg>
        <pc:spChg chg="mod">
          <ac:chgData name="MONICA VEGA" userId="ceac640166e901a7" providerId="LiveId" clId="{278DD523-F4CF-473A-8F7C-90223F4FD21C}" dt="2025-08-26T02:08:27.516" v="17089" actId="20577"/>
          <ac:spMkLst>
            <pc:docMk/>
            <pc:sldMk cId="3534688766" sldId="336"/>
            <ac:spMk id="13" creationId="{C842F71F-E47F-7BD7-E7D4-73E1DF3CD803}"/>
          </ac:spMkLst>
        </pc:spChg>
        <pc:spChg chg="del">
          <ac:chgData name="MONICA VEGA" userId="ceac640166e901a7" providerId="LiveId" clId="{278DD523-F4CF-473A-8F7C-90223F4FD21C}" dt="2025-08-26T02:06:02.603" v="16987" actId="478"/>
          <ac:spMkLst>
            <pc:docMk/>
            <pc:sldMk cId="3534688766" sldId="336"/>
            <ac:spMk id="15" creationId="{99312CC6-4103-EEA7-143B-068A8C093505}"/>
          </ac:spMkLst>
        </pc:spChg>
        <pc:picChg chg="del">
          <ac:chgData name="MONICA VEGA" userId="ceac640166e901a7" providerId="LiveId" clId="{278DD523-F4CF-473A-8F7C-90223F4FD21C}" dt="2025-08-26T02:00:20.434" v="16617" actId="478"/>
          <ac:picMkLst>
            <pc:docMk/>
            <pc:sldMk cId="3534688766" sldId="336"/>
            <ac:picMk id="7" creationId="{D056DC3D-C3A1-3969-016B-D53C07EF9F80}"/>
          </ac:picMkLst>
        </pc:picChg>
      </pc:sldChg>
      <pc:sldChg chg="new del">
        <pc:chgData name="MONICA VEGA" userId="ceac640166e901a7" providerId="LiveId" clId="{278DD523-F4CF-473A-8F7C-90223F4FD21C}" dt="2025-08-26T20:08:19.186" v="23496" actId="47"/>
        <pc:sldMkLst>
          <pc:docMk/>
          <pc:sldMk cId="1457299000" sldId="337"/>
        </pc:sldMkLst>
      </pc:sldChg>
      <pc:sldChg chg="addSp delSp modSp add mod">
        <pc:chgData name="MONICA VEGA" userId="ceac640166e901a7" providerId="LiveId" clId="{278DD523-F4CF-473A-8F7C-90223F4FD21C}" dt="2025-08-26T22:25:49.501" v="24764" actId="20577"/>
        <pc:sldMkLst>
          <pc:docMk/>
          <pc:sldMk cId="190018712" sldId="338"/>
        </pc:sldMkLst>
        <pc:spChg chg="mod">
          <ac:chgData name="MONICA VEGA" userId="ceac640166e901a7" providerId="LiveId" clId="{278DD523-F4CF-473A-8F7C-90223F4FD21C}" dt="2025-08-26T22:25:49.501" v="24764" actId="20577"/>
          <ac:spMkLst>
            <pc:docMk/>
            <pc:sldMk cId="190018712" sldId="338"/>
            <ac:spMk id="2" creationId="{043F46E5-0814-B4B0-B989-52107A17E016}"/>
          </ac:spMkLst>
        </pc:spChg>
        <pc:spChg chg="del mod">
          <ac:chgData name="MONICA VEGA" userId="ceac640166e901a7" providerId="LiveId" clId="{278DD523-F4CF-473A-8F7C-90223F4FD21C}" dt="2025-08-26T21:36:27.617" v="24433" actId="478"/>
          <ac:spMkLst>
            <pc:docMk/>
            <pc:sldMk cId="190018712" sldId="338"/>
            <ac:spMk id="8" creationId="{434B67F7-22F8-360C-6C7F-C24F4162C397}"/>
          </ac:spMkLst>
        </pc:spChg>
        <pc:spChg chg="del">
          <ac:chgData name="MONICA VEGA" userId="ceac640166e901a7" providerId="LiveId" clId="{278DD523-F4CF-473A-8F7C-90223F4FD21C}" dt="2025-08-26T02:15:46.815" v="17513" actId="478"/>
          <ac:spMkLst>
            <pc:docMk/>
            <pc:sldMk cId="190018712" sldId="338"/>
            <ac:spMk id="11" creationId="{FCEF43FD-33E4-5AE2-1E1F-F1D23724C042}"/>
          </ac:spMkLst>
        </pc:spChg>
        <pc:spChg chg="del">
          <ac:chgData name="MONICA VEGA" userId="ceac640166e901a7" providerId="LiveId" clId="{278DD523-F4CF-473A-8F7C-90223F4FD21C}" dt="2025-08-26T02:15:45.044" v="17512" actId="478"/>
          <ac:spMkLst>
            <pc:docMk/>
            <pc:sldMk cId="190018712" sldId="338"/>
            <ac:spMk id="13" creationId="{5D29EF37-34DE-D2F9-D686-09BB08340F22}"/>
          </ac:spMkLst>
        </pc:spChg>
        <pc:picChg chg="add mod">
          <ac:chgData name="MONICA VEGA" userId="ceac640166e901a7" providerId="LiveId" clId="{278DD523-F4CF-473A-8F7C-90223F4FD21C}" dt="2025-08-26T02:16:26.409" v="17543" actId="1076"/>
          <ac:picMkLst>
            <pc:docMk/>
            <pc:sldMk cId="190018712" sldId="338"/>
            <ac:picMk id="5" creationId="{EDC80433-7A5E-A694-0AFC-9A5C2B0DAE50}"/>
          </ac:picMkLst>
        </pc:picChg>
        <pc:picChg chg="add mod">
          <ac:chgData name="MONICA VEGA" userId="ceac640166e901a7" providerId="LiveId" clId="{278DD523-F4CF-473A-8F7C-90223F4FD21C}" dt="2025-08-26T02:17:00.624" v="17545" actId="1076"/>
          <ac:picMkLst>
            <pc:docMk/>
            <pc:sldMk cId="190018712" sldId="338"/>
            <ac:picMk id="7" creationId="{482A0998-D6B1-C242-5949-111FF25068E2}"/>
          </ac:picMkLst>
        </pc:picChg>
      </pc:sldChg>
      <pc:sldChg chg="addSp delSp modSp add mod">
        <pc:chgData name="MONICA VEGA" userId="ceac640166e901a7" providerId="LiveId" clId="{278DD523-F4CF-473A-8F7C-90223F4FD21C}" dt="2025-08-26T22:25:40.041" v="24763" actId="20577"/>
        <pc:sldMkLst>
          <pc:docMk/>
          <pc:sldMk cId="657065741" sldId="339"/>
        </pc:sldMkLst>
        <pc:spChg chg="mod">
          <ac:chgData name="MONICA VEGA" userId="ceac640166e901a7" providerId="LiveId" clId="{278DD523-F4CF-473A-8F7C-90223F4FD21C}" dt="2025-08-26T22:25:40.041" v="24763" actId="20577"/>
          <ac:spMkLst>
            <pc:docMk/>
            <pc:sldMk cId="657065741" sldId="339"/>
            <ac:spMk id="2" creationId="{C666413B-1209-F2B5-5050-18054A07E50F}"/>
          </ac:spMkLst>
        </pc:spChg>
        <pc:spChg chg="del mod">
          <ac:chgData name="MONICA VEGA" userId="ceac640166e901a7" providerId="LiveId" clId="{278DD523-F4CF-473A-8F7C-90223F4FD21C}" dt="2025-08-26T21:36:29.878" v="24434" actId="478"/>
          <ac:spMkLst>
            <pc:docMk/>
            <pc:sldMk cId="657065741" sldId="339"/>
            <ac:spMk id="8" creationId="{A99800F4-4AD1-8B26-6927-66B4192DF53F}"/>
          </ac:spMkLst>
        </pc:spChg>
        <pc:picChg chg="del">
          <ac:chgData name="MONICA VEGA" userId="ceac640166e901a7" providerId="LiveId" clId="{278DD523-F4CF-473A-8F7C-90223F4FD21C}" dt="2025-08-26T02:17:14.635" v="17547" actId="478"/>
          <ac:picMkLst>
            <pc:docMk/>
            <pc:sldMk cId="657065741" sldId="339"/>
            <ac:picMk id="5" creationId="{08D167B1-4A08-D002-7A4E-6BBEBE512999}"/>
          </ac:picMkLst>
        </pc:picChg>
        <pc:picChg chg="add mod">
          <ac:chgData name="MONICA VEGA" userId="ceac640166e901a7" providerId="LiveId" clId="{278DD523-F4CF-473A-8F7C-90223F4FD21C}" dt="2025-08-26T02:17:59.039" v="17551" actId="14100"/>
          <ac:picMkLst>
            <pc:docMk/>
            <pc:sldMk cId="657065741" sldId="339"/>
            <ac:picMk id="6" creationId="{70A79B2B-C802-3D41-2F87-DD3271CABFAF}"/>
          </ac:picMkLst>
        </pc:picChg>
        <pc:picChg chg="del">
          <ac:chgData name="MONICA VEGA" userId="ceac640166e901a7" providerId="LiveId" clId="{278DD523-F4CF-473A-8F7C-90223F4FD21C}" dt="2025-08-26T02:17:15.627" v="17548" actId="478"/>
          <ac:picMkLst>
            <pc:docMk/>
            <pc:sldMk cId="657065741" sldId="339"/>
            <ac:picMk id="7" creationId="{A3EC0C92-FD94-AF02-3E10-9EEC90DE5F24}"/>
          </ac:picMkLst>
        </pc:picChg>
      </pc:sldChg>
      <pc:sldChg chg="addSp delSp modSp add mod">
        <pc:chgData name="MONICA VEGA" userId="ceac640166e901a7" providerId="LiveId" clId="{278DD523-F4CF-473A-8F7C-90223F4FD21C}" dt="2025-08-26T22:25:33.006" v="24762" actId="20577"/>
        <pc:sldMkLst>
          <pc:docMk/>
          <pc:sldMk cId="211111409" sldId="340"/>
        </pc:sldMkLst>
        <pc:spChg chg="mod">
          <ac:chgData name="MONICA VEGA" userId="ceac640166e901a7" providerId="LiveId" clId="{278DD523-F4CF-473A-8F7C-90223F4FD21C}" dt="2025-08-26T22:25:33.006" v="24762" actId="20577"/>
          <ac:spMkLst>
            <pc:docMk/>
            <pc:sldMk cId="211111409" sldId="340"/>
            <ac:spMk id="2" creationId="{D62A547D-EBF7-D3C6-1240-4D29182867E8}"/>
          </ac:spMkLst>
        </pc:spChg>
        <pc:spChg chg="del mod">
          <ac:chgData name="MONICA VEGA" userId="ceac640166e901a7" providerId="LiveId" clId="{278DD523-F4CF-473A-8F7C-90223F4FD21C}" dt="2025-08-26T21:36:33.839" v="24435" actId="478"/>
          <ac:spMkLst>
            <pc:docMk/>
            <pc:sldMk cId="211111409" sldId="340"/>
            <ac:spMk id="8" creationId="{A94F9532-37DA-839A-B976-51B6932AF9BD}"/>
          </ac:spMkLst>
        </pc:spChg>
        <pc:picChg chg="add mod">
          <ac:chgData name="MONICA VEGA" userId="ceac640166e901a7" providerId="LiveId" clId="{278DD523-F4CF-473A-8F7C-90223F4FD21C}" dt="2025-08-26T02:19:56.574" v="17555" actId="1076"/>
          <ac:picMkLst>
            <pc:docMk/>
            <pc:sldMk cId="211111409" sldId="340"/>
            <ac:picMk id="5" creationId="{800164B1-2E11-DE34-05D1-0EE91410BEE1}"/>
          </ac:picMkLst>
        </pc:picChg>
        <pc:picChg chg="del">
          <ac:chgData name="MONICA VEGA" userId="ceac640166e901a7" providerId="LiveId" clId="{278DD523-F4CF-473A-8F7C-90223F4FD21C}" dt="2025-08-26T02:18:10.269" v="17553" actId="478"/>
          <ac:picMkLst>
            <pc:docMk/>
            <pc:sldMk cId="211111409" sldId="340"/>
            <ac:picMk id="6" creationId="{8FA2368A-C723-73BF-BB0F-CA51F70B541B}"/>
          </ac:picMkLst>
        </pc:picChg>
        <pc:picChg chg="add mod">
          <ac:chgData name="MONICA VEGA" userId="ceac640166e901a7" providerId="LiveId" clId="{278DD523-F4CF-473A-8F7C-90223F4FD21C}" dt="2025-08-26T02:21:02.741" v="17557" actId="1076"/>
          <ac:picMkLst>
            <pc:docMk/>
            <pc:sldMk cId="211111409" sldId="340"/>
            <ac:picMk id="9" creationId="{CAA47358-3543-1654-58F7-4B0FCE72B6E4}"/>
          </ac:picMkLst>
        </pc:picChg>
      </pc:sldChg>
      <pc:sldChg chg="addSp delSp modSp add mod">
        <pc:chgData name="MONICA VEGA" userId="ceac640166e901a7" providerId="LiveId" clId="{278DD523-F4CF-473A-8F7C-90223F4FD21C}" dt="2025-08-26T21:36:41.373" v="24437" actId="478"/>
        <pc:sldMkLst>
          <pc:docMk/>
          <pc:sldMk cId="2908763416" sldId="341"/>
        </pc:sldMkLst>
        <pc:spChg chg="mod">
          <ac:chgData name="MONICA VEGA" userId="ceac640166e901a7" providerId="LiveId" clId="{278DD523-F4CF-473A-8F7C-90223F4FD21C}" dt="2025-08-26T02:34:19.479" v="18360" actId="20577"/>
          <ac:spMkLst>
            <pc:docMk/>
            <pc:sldMk cId="2908763416" sldId="341"/>
            <ac:spMk id="2" creationId="{BFB67967-C74E-2956-2BC3-1345FCE3D49D}"/>
          </ac:spMkLst>
        </pc:spChg>
        <pc:spChg chg="del mod">
          <ac:chgData name="MONICA VEGA" userId="ceac640166e901a7" providerId="LiveId" clId="{278DD523-F4CF-473A-8F7C-90223F4FD21C}" dt="2025-08-26T21:36:41.373" v="24437" actId="478"/>
          <ac:spMkLst>
            <pc:docMk/>
            <pc:sldMk cId="2908763416" sldId="341"/>
            <ac:spMk id="8" creationId="{B02E4B87-5D32-20B9-8026-033F913B33FE}"/>
          </ac:spMkLst>
        </pc:spChg>
        <pc:picChg chg="del">
          <ac:chgData name="MONICA VEGA" userId="ceac640166e901a7" providerId="LiveId" clId="{278DD523-F4CF-473A-8F7C-90223F4FD21C}" dt="2025-08-26T02:21:12.798" v="17559" actId="478"/>
          <ac:picMkLst>
            <pc:docMk/>
            <pc:sldMk cId="2908763416" sldId="341"/>
            <ac:picMk id="5" creationId="{C3D3F9A9-28C9-2A34-BF27-1F7A82DEB89F}"/>
          </ac:picMkLst>
        </pc:picChg>
        <pc:picChg chg="add mod">
          <ac:chgData name="MONICA VEGA" userId="ceac640166e901a7" providerId="LiveId" clId="{278DD523-F4CF-473A-8F7C-90223F4FD21C}" dt="2025-08-26T02:34:56.046" v="18363" actId="14100"/>
          <ac:picMkLst>
            <pc:docMk/>
            <pc:sldMk cId="2908763416" sldId="341"/>
            <ac:picMk id="6" creationId="{E413D60B-D823-C44D-80DE-B0D29C649E11}"/>
          </ac:picMkLst>
        </pc:picChg>
        <pc:picChg chg="del">
          <ac:chgData name="MONICA VEGA" userId="ceac640166e901a7" providerId="LiveId" clId="{278DD523-F4CF-473A-8F7C-90223F4FD21C}" dt="2025-08-26T02:21:13.763" v="17560" actId="478"/>
          <ac:picMkLst>
            <pc:docMk/>
            <pc:sldMk cId="2908763416" sldId="341"/>
            <ac:picMk id="9" creationId="{4A5664D9-C81E-587E-3C0C-C11D5C72E19B}"/>
          </ac:picMkLst>
        </pc:picChg>
      </pc:sldChg>
      <pc:sldChg chg="addSp delSp modSp add mod ord">
        <pc:chgData name="MONICA VEGA" userId="ceac640166e901a7" providerId="LiveId" clId="{278DD523-F4CF-473A-8F7C-90223F4FD21C}" dt="2025-08-26T21:36:37.455" v="24436" actId="478"/>
        <pc:sldMkLst>
          <pc:docMk/>
          <pc:sldMk cId="589944552" sldId="342"/>
        </pc:sldMkLst>
        <pc:spChg chg="mod">
          <ac:chgData name="MONICA VEGA" userId="ceac640166e901a7" providerId="LiveId" clId="{278DD523-F4CF-473A-8F7C-90223F4FD21C}" dt="2025-08-26T02:34:02.439" v="18344" actId="20577"/>
          <ac:spMkLst>
            <pc:docMk/>
            <pc:sldMk cId="589944552" sldId="342"/>
            <ac:spMk id="2" creationId="{D0949A39-2C8D-35B7-3872-FC4AACB625B7}"/>
          </ac:spMkLst>
        </pc:spChg>
        <pc:spChg chg="add mod">
          <ac:chgData name="MONICA VEGA" userId="ceac640166e901a7" providerId="LiveId" clId="{278DD523-F4CF-473A-8F7C-90223F4FD21C}" dt="2025-08-26T02:33:32.077" v="18295" actId="3062"/>
          <ac:spMkLst>
            <pc:docMk/>
            <pc:sldMk cId="589944552" sldId="342"/>
            <ac:spMk id="6" creationId="{D08DC126-A030-31E2-E4B8-26B6165CE023}"/>
          </ac:spMkLst>
        </pc:spChg>
        <pc:spChg chg="del mod">
          <ac:chgData name="MONICA VEGA" userId="ceac640166e901a7" providerId="LiveId" clId="{278DD523-F4CF-473A-8F7C-90223F4FD21C}" dt="2025-08-26T21:36:37.455" v="24436" actId="478"/>
          <ac:spMkLst>
            <pc:docMk/>
            <pc:sldMk cId="589944552" sldId="342"/>
            <ac:spMk id="8" creationId="{CE27E660-C460-1286-EE2A-846E954F3029}"/>
          </ac:spMkLst>
        </pc:spChg>
        <pc:spChg chg="del">
          <ac:chgData name="MONICA VEGA" userId="ceac640166e901a7" providerId="LiveId" clId="{278DD523-F4CF-473A-8F7C-90223F4FD21C}" dt="2025-08-26T02:25:18.551" v="17667" actId="478"/>
          <ac:spMkLst>
            <pc:docMk/>
            <pc:sldMk cId="589944552" sldId="342"/>
            <ac:spMk id="11" creationId="{A245E596-BC11-2C1D-ACFD-AD616E5D58BC}"/>
          </ac:spMkLst>
        </pc:spChg>
        <pc:spChg chg="mod">
          <ac:chgData name="MONICA VEGA" userId="ceac640166e901a7" providerId="LiveId" clId="{278DD523-F4CF-473A-8F7C-90223F4FD21C}" dt="2025-08-26T02:27:20.689" v="17798" actId="3062"/>
          <ac:spMkLst>
            <pc:docMk/>
            <pc:sldMk cId="589944552" sldId="342"/>
            <ac:spMk id="13" creationId="{A51193DA-CE0E-3F60-0078-483E1F8160E3}"/>
          </ac:spMkLst>
        </pc:spChg>
        <pc:picChg chg="add mod">
          <ac:chgData name="MONICA VEGA" userId="ceac640166e901a7" providerId="LiveId" clId="{278DD523-F4CF-473A-8F7C-90223F4FD21C}" dt="2025-08-26T02:27:48.865" v="17803" actId="14100"/>
          <ac:picMkLst>
            <pc:docMk/>
            <pc:sldMk cId="589944552" sldId="342"/>
            <ac:picMk id="5" creationId="{E9B1153A-B106-4DF3-62A4-E6537EF8ADB0}"/>
          </ac:picMkLst>
        </pc:picChg>
      </pc:sldChg>
      <pc:sldChg chg="addSp delSp modSp add mod ord">
        <pc:chgData name="MONICA VEGA" userId="ceac640166e901a7" providerId="LiveId" clId="{278DD523-F4CF-473A-8F7C-90223F4FD21C}" dt="2025-08-26T22:39:39.269" v="24791" actId="6549"/>
        <pc:sldMkLst>
          <pc:docMk/>
          <pc:sldMk cId="757218392" sldId="343"/>
        </pc:sldMkLst>
        <pc:spChg chg="mod">
          <ac:chgData name="MONICA VEGA" userId="ceac640166e901a7" providerId="LiveId" clId="{278DD523-F4CF-473A-8F7C-90223F4FD21C}" dt="2025-08-26T22:25:06.654" v="24761" actId="20577"/>
          <ac:spMkLst>
            <pc:docMk/>
            <pc:sldMk cId="757218392" sldId="343"/>
            <ac:spMk id="3" creationId="{56C17F6B-3946-7AE9-D077-5DEBCA75AAF4}"/>
          </ac:spMkLst>
        </pc:spChg>
        <pc:spChg chg="del mod">
          <ac:chgData name="MONICA VEGA" userId="ceac640166e901a7" providerId="LiveId" clId="{278DD523-F4CF-473A-8F7C-90223F4FD21C}" dt="2025-08-26T02:56:57.438" v="18468" actId="478"/>
          <ac:spMkLst>
            <pc:docMk/>
            <pc:sldMk cId="757218392" sldId="343"/>
            <ac:spMk id="5" creationId="{0F769E74-9BDC-E6ED-1978-70C9C0325897}"/>
          </ac:spMkLst>
        </pc:spChg>
        <pc:spChg chg="del mod">
          <ac:chgData name="MONICA VEGA" userId="ceac640166e901a7" providerId="LiveId" clId="{278DD523-F4CF-473A-8F7C-90223F4FD21C}" dt="2025-08-26T21:36:43.700" v="24438" actId="478"/>
          <ac:spMkLst>
            <pc:docMk/>
            <pc:sldMk cId="757218392" sldId="343"/>
            <ac:spMk id="8" creationId="{483224CF-4021-90C9-048D-7D36D5778B37}"/>
          </ac:spMkLst>
        </pc:spChg>
        <pc:spChg chg="add mod">
          <ac:chgData name="MONICA VEGA" userId="ceac640166e901a7" providerId="LiveId" clId="{278DD523-F4CF-473A-8F7C-90223F4FD21C}" dt="2025-08-26T22:39:39.269" v="24791" actId="6549"/>
          <ac:spMkLst>
            <pc:docMk/>
            <pc:sldMk cId="757218392" sldId="343"/>
            <ac:spMk id="10" creationId="{5F1B3C82-D311-AB3A-34A4-F2E19D63D225}"/>
          </ac:spMkLst>
        </pc:spChg>
        <pc:spChg chg="add mod">
          <ac:chgData name="MONICA VEGA" userId="ceac640166e901a7" providerId="LiveId" clId="{278DD523-F4CF-473A-8F7C-90223F4FD21C}" dt="2025-08-26T03:00:40.514" v="18629" actId="6549"/>
          <ac:spMkLst>
            <pc:docMk/>
            <pc:sldMk cId="757218392" sldId="343"/>
            <ac:spMk id="11" creationId="{011E2E3A-4CD9-D340-E68C-5F01DBFFBCC9}"/>
          </ac:spMkLst>
        </pc:spChg>
        <pc:picChg chg="add mod">
          <ac:chgData name="MONICA VEGA" userId="ceac640166e901a7" providerId="LiveId" clId="{278DD523-F4CF-473A-8F7C-90223F4FD21C}" dt="2025-08-26T02:57:39.103" v="18473" actId="1076"/>
          <ac:picMkLst>
            <pc:docMk/>
            <pc:sldMk cId="757218392" sldId="343"/>
            <ac:picMk id="7" creationId="{C3B985DD-F659-0F90-C92C-1B0A0381E124}"/>
          </ac:picMkLst>
        </pc:picChg>
        <pc:picChg chg="del">
          <ac:chgData name="MONICA VEGA" userId="ceac640166e901a7" providerId="LiveId" clId="{278DD523-F4CF-473A-8F7C-90223F4FD21C}" dt="2025-08-26T02:57:00.068" v="18469" actId="478"/>
          <ac:picMkLst>
            <pc:docMk/>
            <pc:sldMk cId="757218392" sldId="343"/>
            <ac:picMk id="9" creationId="{1881FF0D-841A-6101-B3B8-87F3A24A6578}"/>
          </ac:picMkLst>
        </pc:picChg>
      </pc:sldChg>
      <pc:sldChg chg="addSp delSp modSp add mod">
        <pc:chgData name="MONICA VEGA" userId="ceac640166e901a7" providerId="LiveId" clId="{278DD523-F4CF-473A-8F7C-90223F4FD21C}" dt="2025-08-26T21:36:47.978" v="24439" actId="478"/>
        <pc:sldMkLst>
          <pc:docMk/>
          <pc:sldMk cId="777226964" sldId="344"/>
        </pc:sldMkLst>
        <pc:spChg chg="mod">
          <ac:chgData name="MONICA VEGA" userId="ceac640166e901a7" providerId="LiveId" clId="{278DD523-F4CF-473A-8F7C-90223F4FD21C}" dt="2025-08-26T03:03:38.011" v="18668" actId="20577"/>
          <ac:spMkLst>
            <pc:docMk/>
            <pc:sldMk cId="777226964" sldId="344"/>
            <ac:spMk id="2" creationId="{97E1ADD7-4A3F-9AB4-F0D8-D46ABF5108B1}"/>
          </ac:spMkLst>
        </pc:spChg>
        <pc:spChg chg="del">
          <ac:chgData name="MONICA VEGA" userId="ceac640166e901a7" providerId="LiveId" clId="{278DD523-F4CF-473A-8F7C-90223F4FD21C}" dt="2025-08-26T03:02:40.885" v="18633" actId="478"/>
          <ac:spMkLst>
            <pc:docMk/>
            <pc:sldMk cId="777226964" sldId="344"/>
            <ac:spMk id="3" creationId="{45BED443-AD56-FBB5-7CDA-3F81235ED052}"/>
          </ac:spMkLst>
        </pc:spChg>
        <pc:spChg chg="del">
          <ac:chgData name="MONICA VEGA" userId="ceac640166e901a7" providerId="LiveId" clId="{278DD523-F4CF-473A-8F7C-90223F4FD21C}" dt="2025-08-26T03:07:17.353" v="18684" actId="478"/>
          <ac:spMkLst>
            <pc:docMk/>
            <pc:sldMk cId="777226964" sldId="344"/>
            <ac:spMk id="8" creationId="{D2EA53CE-ADCC-0CCB-8D25-12579CE0BF45}"/>
          </ac:spMkLst>
        </pc:spChg>
        <pc:spChg chg="del">
          <ac:chgData name="MONICA VEGA" userId="ceac640166e901a7" providerId="LiveId" clId="{278DD523-F4CF-473A-8F7C-90223F4FD21C}" dt="2025-08-26T03:02:37.857" v="18632" actId="478"/>
          <ac:spMkLst>
            <pc:docMk/>
            <pc:sldMk cId="777226964" sldId="344"/>
            <ac:spMk id="10" creationId="{08A1A359-CD5F-2FBB-B6A9-B79C1FCF1B02}"/>
          </ac:spMkLst>
        </pc:spChg>
        <pc:spChg chg="del">
          <ac:chgData name="MONICA VEGA" userId="ceac640166e901a7" providerId="LiveId" clId="{278DD523-F4CF-473A-8F7C-90223F4FD21C}" dt="2025-08-26T03:02:43.825" v="18634" actId="478"/>
          <ac:spMkLst>
            <pc:docMk/>
            <pc:sldMk cId="777226964" sldId="344"/>
            <ac:spMk id="11" creationId="{B2EEBC65-9141-EA77-79CA-DCD00463FD23}"/>
          </ac:spMkLst>
        </pc:spChg>
        <pc:spChg chg="add del mod">
          <ac:chgData name="MONICA VEGA" userId="ceac640166e901a7" providerId="LiveId" clId="{278DD523-F4CF-473A-8F7C-90223F4FD21C}" dt="2025-08-26T21:36:47.978" v="24439" actId="478"/>
          <ac:spMkLst>
            <pc:docMk/>
            <pc:sldMk cId="777226964" sldId="344"/>
            <ac:spMk id="13" creationId="{0FB2E4C0-E788-BED3-AFE6-6414F282B2C3}"/>
          </ac:spMkLst>
        </pc:spChg>
        <pc:picChg chg="add mod">
          <ac:chgData name="MONICA VEGA" userId="ceac640166e901a7" providerId="LiveId" clId="{278DD523-F4CF-473A-8F7C-90223F4FD21C}" dt="2025-08-26T03:03:43.266" v="18670" actId="1076"/>
          <ac:picMkLst>
            <pc:docMk/>
            <pc:sldMk cId="777226964" sldId="344"/>
            <ac:picMk id="6" creationId="{B9092F5C-EEA9-521B-3778-F88111D61ADD}"/>
          </ac:picMkLst>
        </pc:picChg>
        <pc:picChg chg="del">
          <ac:chgData name="MONICA VEGA" userId="ceac640166e901a7" providerId="LiveId" clId="{278DD523-F4CF-473A-8F7C-90223F4FD21C}" dt="2025-08-26T03:02:33.848" v="18631" actId="478"/>
          <ac:picMkLst>
            <pc:docMk/>
            <pc:sldMk cId="777226964" sldId="344"/>
            <ac:picMk id="7" creationId="{1AD6E6DD-BC5E-9554-E51D-E97F9B8632F7}"/>
          </ac:picMkLst>
        </pc:picChg>
        <pc:picChg chg="add mod">
          <ac:chgData name="MONICA VEGA" userId="ceac640166e901a7" providerId="LiveId" clId="{278DD523-F4CF-473A-8F7C-90223F4FD21C}" dt="2025-08-26T03:04:03.051" v="18672" actId="1076"/>
          <ac:picMkLst>
            <pc:docMk/>
            <pc:sldMk cId="777226964" sldId="344"/>
            <ac:picMk id="12" creationId="{4DF47A5B-F57A-0630-9EEA-4B90ECF9DD65}"/>
          </ac:picMkLst>
        </pc:picChg>
      </pc:sldChg>
      <pc:sldChg chg="delSp modSp add mod ord">
        <pc:chgData name="MONICA VEGA" userId="ceac640166e901a7" providerId="LiveId" clId="{278DD523-F4CF-473A-8F7C-90223F4FD21C}" dt="2025-08-26T23:08:45.167" v="24847" actId="20577"/>
        <pc:sldMkLst>
          <pc:docMk/>
          <pc:sldMk cId="3468444932" sldId="345"/>
        </pc:sldMkLst>
        <pc:spChg chg="mod">
          <ac:chgData name="MONICA VEGA" userId="ceac640166e901a7" providerId="LiveId" clId="{278DD523-F4CF-473A-8F7C-90223F4FD21C}" dt="2025-08-26T23:08:45.167" v="24847" actId="20577"/>
          <ac:spMkLst>
            <pc:docMk/>
            <pc:sldMk cId="3468444932" sldId="345"/>
            <ac:spMk id="2" creationId="{6102E486-2049-CD49-198E-69858E11C2D1}"/>
          </ac:spMkLst>
        </pc:spChg>
        <pc:spChg chg="mod">
          <ac:chgData name="MONICA VEGA" userId="ceac640166e901a7" providerId="LiveId" clId="{278DD523-F4CF-473A-8F7C-90223F4FD21C}" dt="2025-08-26T03:17:46.056" v="18781" actId="6549"/>
          <ac:spMkLst>
            <pc:docMk/>
            <pc:sldMk cId="3468444932" sldId="345"/>
            <ac:spMk id="3" creationId="{F4568DA5-43F7-340E-EB84-7DFDEBDCF9A6}"/>
          </ac:spMkLst>
        </pc:spChg>
        <pc:spChg chg="mod">
          <ac:chgData name="MONICA VEGA" userId="ceac640166e901a7" providerId="LiveId" clId="{278DD523-F4CF-473A-8F7C-90223F4FD21C}" dt="2025-08-26T03:22:19.651" v="18843" actId="20577"/>
          <ac:spMkLst>
            <pc:docMk/>
            <pc:sldMk cId="3468444932" sldId="345"/>
            <ac:spMk id="4" creationId="{B88A414F-23F8-8A65-95BA-53C470CE0712}"/>
          </ac:spMkLst>
        </pc:spChg>
        <pc:spChg chg="del">
          <ac:chgData name="MONICA VEGA" userId="ceac640166e901a7" providerId="LiveId" clId="{278DD523-F4CF-473A-8F7C-90223F4FD21C}" dt="2025-08-26T21:36:54.520" v="24440" actId="478"/>
          <ac:spMkLst>
            <pc:docMk/>
            <pc:sldMk cId="3468444932" sldId="345"/>
            <ac:spMk id="8" creationId="{415C01F8-399A-E05B-5003-AC90F09E6C5E}"/>
          </ac:spMkLst>
        </pc:spChg>
        <pc:spChg chg="del">
          <ac:chgData name="MONICA VEGA" userId="ceac640166e901a7" providerId="LiveId" clId="{278DD523-F4CF-473A-8F7C-90223F4FD21C}" dt="2025-08-26T03:15:00.542" v="18697" actId="478"/>
          <ac:spMkLst>
            <pc:docMk/>
            <pc:sldMk cId="3468444932" sldId="345"/>
            <ac:spMk id="10" creationId="{1C41BDDE-8722-55D5-7998-9933726C6059}"/>
          </ac:spMkLst>
        </pc:spChg>
        <pc:spChg chg="del">
          <ac:chgData name="MONICA VEGA" userId="ceac640166e901a7" providerId="LiveId" clId="{278DD523-F4CF-473A-8F7C-90223F4FD21C}" dt="2025-08-26T03:15:02.381" v="18698" actId="478"/>
          <ac:spMkLst>
            <pc:docMk/>
            <pc:sldMk cId="3468444932" sldId="345"/>
            <ac:spMk id="11" creationId="{5EAF91BB-86DC-99C5-6B95-9207C84DA2B6}"/>
          </ac:spMkLst>
        </pc:spChg>
        <pc:picChg chg="del">
          <ac:chgData name="MONICA VEGA" userId="ceac640166e901a7" providerId="LiveId" clId="{278DD523-F4CF-473A-8F7C-90223F4FD21C}" dt="2025-08-26T03:14:57.701" v="18696" actId="478"/>
          <ac:picMkLst>
            <pc:docMk/>
            <pc:sldMk cId="3468444932" sldId="345"/>
            <ac:picMk id="7" creationId="{3E138C25-8C59-208B-E24D-093316E826A8}"/>
          </ac:picMkLst>
        </pc:picChg>
      </pc:sldChg>
      <pc:sldChg chg="delSp modSp add mod">
        <pc:chgData name="MONICA VEGA" userId="ceac640166e901a7" providerId="LiveId" clId="{278DD523-F4CF-473A-8F7C-90223F4FD21C}" dt="2025-08-26T23:09:20.757" v="24848"/>
        <pc:sldMkLst>
          <pc:docMk/>
          <pc:sldMk cId="1913432359" sldId="346"/>
        </pc:sldMkLst>
        <pc:spChg chg="mod">
          <ac:chgData name="MONICA VEGA" userId="ceac640166e901a7" providerId="LiveId" clId="{278DD523-F4CF-473A-8F7C-90223F4FD21C}" dt="2025-08-26T23:09:20.757" v="24848"/>
          <ac:spMkLst>
            <pc:docMk/>
            <pc:sldMk cId="1913432359" sldId="346"/>
            <ac:spMk id="2" creationId="{E75C9F26-E95C-E1C0-7B23-A294C66415B7}"/>
          </ac:spMkLst>
        </pc:spChg>
        <pc:spChg chg="mod">
          <ac:chgData name="MONICA VEGA" userId="ceac640166e901a7" providerId="LiveId" clId="{278DD523-F4CF-473A-8F7C-90223F4FD21C}" dt="2025-08-26T03:20:04.782" v="18811" actId="6549"/>
          <ac:spMkLst>
            <pc:docMk/>
            <pc:sldMk cId="1913432359" sldId="346"/>
            <ac:spMk id="3" creationId="{E2C9FE4A-C817-EE58-6AF3-56C61ABAF625}"/>
          </ac:spMkLst>
        </pc:spChg>
        <pc:spChg chg="del">
          <ac:chgData name="MONICA VEGA" userId="ceac640166e901a7" providerId="LiveId" clId="{278DD523-F4CF-473A-8F7C-90223F4FD21C}" dt="2025-08-26T21:37:09.099" v="24441" actId="478"/>
          <ac:spMkLst>
            <pc:docMk/>
            <pc:sldMk cId="1913432359" sldId="346"/>
            <ac:spMk id="8" creationId="{B36DBC00-4BC3-41CD-7DFC-4180F10085C5}"/>
          </ac:spMkLst>
        </pc:spChg>
      </pc:sldChg>
      <pc:sldChg chg="addSp delSp modSp add mod">
        <pc:chgData name="MONICA VEGA" userId="ceac640166e901a7" providerId="LiveId" clId="{278DD523-F4CF-473A-8F7C-90223F4FD21C}" dt="2025-08-26T23:09:26.871" v="24849"/>
        <pc:sldMkLst>
          <pc:docMk/>
          <pc:sldMk cId="2976499894" sldId="347"/>
        </pc:sldMkLst>
        <pc:spChg chg="mod">
          <ac:chgData name="MONICA VEGA" userId="ceac640166e901a7" providerId="LiveId" clId="{278DD523-F4CF-473A-8F7C-90223F4FD21C}" dt="2025-08-26T23:09:26.871" v="24849"/>
          <ac:spMkLst>
            <pc:docMk/>
            <pc:sldMk cId="2976499894" sldId="347"/>
            <ac:spMk id="2" creationId="{CFD7DF24-79C9-DF17-A02F-A7B92740AAAC}"/>
          </ac:spMkLst>
        </pc:spChg>
        <pc:spChg chg="mod">
          <ac:chgData name="MONICA VEGA" userId="ceac640166e901a7" providerId="LiveId" clId="{278DD523-F4CF-473A-8F7C-90223F4FD21C}" dt="2025-08-26T03:24:07.205" v="18869" actId="3062"/>
          <ac:spMkLst>
            <pc:docMk/>
            <pc:sldMk cId="2976499894" sldId="347"/>
            <ac:spMk id="3" creationId="{2B37C2C4-EA5E-CA6D-D1DA-7BDE110C6B3B}"/>
          </ac:spMkLst>
        </pc:spChg>
        <pc:spChg chg="add mod">
          <ac:chgData name="MONICA VEGA" userId="ceac640166e901a7" providerId="LiveId" clId="{278DD523-F4CF-473A-8F7C-90223F4FD21C}" dt="2025-08-26T03:25:53.358" v="19012" actId="3062"/>
          <ac:spMkLst>
            <pc:docMk/>
            <pc:sldMk cId="2976499894" sldId="347"/>
            <ac:spMk id="5" creationId="{FEF18492-74C2-339C-BC51-5ED3822AA219}"/>
          </ac:spMkLst>
        </pc:spChg>
        <pc:spChg chg="del">
          <ac:chgData name="MONICA VEGA" userId="ceac640166e901a7" providerId="LiveId" clId="{278DD523-F4CF-473A-8F7C-90223F4FD21C}" dt="2025-08-26T21:37:12.322" v="24442" actId="478"/>
          <ac:spMkLst>
            <pc:docMk/>
            <pc:sldMk cId="2976499894" sldId="347"/>
            <ac:spMk id="8" creationId="{0CB74787-DA52-0EF6-DDE9-B8954D64AA46}"/>
          </ac:spMkLst>
        </pc:spChg>
      </pc:sldChg>
      <pc:sldChg chg="delSp modSp add mod">
        <pc:chgData name="MONICA VEGA" userId="ceac640166e901a7" providerId="LiveId" clId="{278DD523-F4CF-473A-8F7C-90223F4FD21C}" dt="2025-08-26T23:09:32.805" v="24850"/>
        <pc:sldMkLst>
          <pc:docMk/>
          <pc:sldMk cId="1717720432" sldId="348"/>
        </pc:sldMkLst>
        <pc:spChg chg="mod">
          <ac:chgData name="MONICA VEGA" userId="ceac640166e901a7" providerId="LiveId" clId="{278DD523-F4CF-473A-8F7C-90223F4FD21C}" dt="2025-08-26T23:09:32.805" v="24850"/>
          <ac:spMkLst>
            <pc:docMk/>
            <pc:sldMk cId="1717720432" sldId="348"/>
            <ac:spMk id="2" creationId="{60FFC20D-8F10-385C-CF9E-481AFB85E5C6}"/>
          </ac:spMkLst>
        </pc:spChg>
        <pc:spChg chg="mod">
          <ac:chgData name="MONICA VEGA" userId="ceac640166e901a7" providerId="LiveId" clId="{278DD523-F4CF-473A-8F7C-90223F4FD21C}" dt="2025-08-26T03:28:40.578" v="19060" actId="3062"/>
          <ac:spMkLst>
            <pc:docMk/>
            <pc:sldMk cId="1717720432" sldId="348"/>
            <ac:spMk id="3" creationId="{24A3B098-F5BD-775F-3714-1A5D0CE2AD75}"/>
          </ac:spMkLst>
        </pc:spChg>
        <pc:spChg chg="del">
          <ac:chgData name="MONICA VEGA" userId="ceac640166e901a7" providerId="LiveId" clId="{278DD523-F4CF-473A-8F7C-90223F4FD21C}" dt="2025-08-26T03:26:47.583" v="19018" actId="478"/>
          <ac:spMkLst>
            <pc:docMk/>
            <pc:sldMk cId="1717720432" sldId="348"/>
            <ac:spMk id="5" creationId="{E9E78C1A-151E-9EC3-E04B-08AB9F097D61}"/>
          </ac:spMkLst>
        </pc:spChg>
        <pc:spChg chg="del">
          <ac:chgData name="MONICA VEGA" userId="ceac640166e901a7" providerId="LiveId" clId="{278DD523-F4CF-473A-8F7C-90223F4FD21C}" dt="2025-08-26T21:37:15.471" v="24443" actId="478"/>
          <ac:spMkLst>
            <pc:docMk/>
            <pc:sldMk cId="1717720432" sldId="348"/>
            <ac:spMk id="8" creationId="{C2B179DA-B6AD-9D88-6349-729A550EFA24}"/>
          </ac:spMkLst>
        </pc:spChg>
      </pc:sldChg>
      <pc:sldChg chg="addSp delSp modSp add mod">
        <pc:chgData name="MONICA VEGA" userId="ceac640166e901a7" providerId="LiveId" clId="{278DD523-F4CF-473A-8F7C-90223F4FD21C}" dt="2025-08-26T23:10:48.813" v="24888" actId="122"/>
        <pc:sldMkLst>
          <pc:docMk/>
          <pc:sldMk cId="2636819165" sldId="349"/>
        </pc:sldMkLst>
        <pc:spChg chg="mod">
          <ac:chgData name="MONICA VEGA" userId="ceac640166e901a7" providerId="LiveId" clId="{278DD523-F4CF-473A-8F7C-90223F4FD21C}" dt="2025-08-26T23:10:48.813" v="24888" actId="122"/>
          <ac:spMkLst>
            <pc:docMk/>
            <pc:sldMk cId="2636819165" sldId="349"/>
            <ac:spMk id="2" creationId="{C5A8E7A6-C80F-55DF-E6D1-24E2E2BD9D97}"/>
          </ac:spMkLst>
        </pc:spChg>
        <pc:spChg chg="mod">
          <ac:chgData name="MONICA VEGA" userId="ceac640166e901a7" providerId="LiveId" clId="{278DD523-F4CF-473A-8F7C-90223F4FD21C}" dt="2025-08-26T03:36:18.949" v="19207" actId="255"/>
          <ac:spMkLst>
            <pc:docMk/>
            <pc:sldMk cId="2636819165" sldId="349"/>
            <ac:spMk id="3" creationId="{2A0D8878-A226-CA72-CBEA-D67BB5BCA45D}"/>
          </ac:spMkLst>
        </pc:spChg>
        <pc:spChg chg="del mod">
          <ac:chgData name="MONICA VEGA" userId="ceac640166e901a7" providerId="LiveId" clId="{278DD523-F4CF-473A-8F7C-90223F4FD21C}" dt="2025-08-26T21:37:25.251" v="24444" actId="478"/>
          <ac:spMkLst>
            <pc:docMk/>
            <pc:sldMk cId="2636819165" sldId="349"/>
            <ac:spMk id="8" creationId="{431E31A6-6E2C-1050-A504-BA84AA84022B}"/>
          </ac:spMkLst>
        </pc:spChg>
        <pc:graphicFrameChg chg="add mod">
          <ac:chgData name="MONICA VEGA" userId="ceac640166e901a7" providerId="LiveId" clId="{278DD523-F4CF-473A-8F7C-90223F4FD21C}" dt="2025-08-26T03:30:01.756" v="19144"/>
          <ac:graphicFrameMkLst>
            <pc:docMk/>
            <pc:sldMk cId="2636819165" sldId="349"/>
            <ac:graphicFrameMk id="5" creationId="{AAE919CD-F540-C76A-1961-91DB9C5681DE}"/>
          </ac:graphicFrameMkLst>
        </pc:graphicFrameChg>
      </pc:sldChg>
      <pc:sldChg chg="addSp delSp modSp add mod">
        <pc:chgData name="MONICA VEGA" userId="ceac640166e901a7" providerId="LiveId" clId="{278DD523-F4CF-473A-8F7C-90223F4FD21C}" dt="2025-08-26T23:18:19.538" v="24897" actId="20577"/>
        <pc:sldMkLst>
          <pc:docMk/>
          <pc:sldMk cId="2760688032" sldId="350"/>
        </pc:sldMkLst>
        <pc:spChg chg="mod">
          <ac:chgData name="MONICA VEGA" userId="ceac640166e901a7" providerId="LiveId" clId="{278DD523-F4CF-473A-8F7C-90223F4FD21C}" dt="2025-08-26T23:18:19.538" v="24897" actId="20577"/>
          <ac:spMkLst>
            <pc:docMk/>
            <pc:sldMk cId="2760688032" sldId="350"/>
            <ac:spMk id="2" creationId="{0C522A70-89CA-4E29-4FBE-BBA526B11819}"/>
          </ac:spMkLst>
        </pc:spChg>
        <pc:spChg chg="mod">
          <ac:chgData name="MONICA VEGA" userId="ceac640166e901a7" providerId="LiveId" clId="{278DD523-F4CF-473A-8F7C-90223F4FD21C}" dt="2025-08-26T03:43:20.956" v="19361" actId="1076"/>
          <ac:spMkLst>
            <pc:docMk/>
            <pc:sldMk cId="2760688032" sldId="350"/>
            <ac:spMk id="3" creationId="{147ECB3F-42F3-E066-52C2-60FA521DD0BC}"/>
          </ac:spMkLst>
        </pc:spChg>
        <pc:spChg chg="add mod">
          <ac:chgData name="MONICA VEGA" userId="ceac640166e901a7" providerId="LiveId" clId="{278DD523-F4CF-473A-8F7C-90223F4FD21C}" dt="2025-08-26T03:43:24.331" v="19362" actId="1076"/>
          <ac:spMkLst>
            <pc:docMk/>
            <pc:sldMk cId="2760688032" sldId="350"/>
            <ac:spMk id="5" creationId="{1AB35A2E-4D06-B190-BBBD-4AD3F8799969}"/>
          </ac:spMkLst>
        </pc:spChg>
        <pc:spChg chg="del mod">
          <ac:chgData name="MONICA VEGA" userId="ceac640166e901a7" providerId="LiveId" clId="{278DD523-F4CF-473A-8F7C-90223F4FD21C}" dt="2025-08-26T21:37:30.292" v="24445" actId="478"/>
          <ac:spMkLst>
            <pc:docMk/>
            <pc:sldMk cId="2760688032" sldId="350"/>
            <ac:spMk id="8" creationId="{EFC0B6C4-310B-20CA-EF7C-3A28CE4F6731}"/>
          </ac:spMkLst>
        </pc:spChg>
      </pc:sldChg>
      <pc:sldChg chg="delSp modSp add mod">
        <pc:chgData name="MONICA VEGA" userId="ceac640166e901a7" providerId="LiveId" clId="{278DD523-F4CF-473A-8F7C-90223F4FD21C}" dt="2025-08-26T23:11:47.490" v="24894" actId="20577"/>
        <pc:sldMkLst>
          <pc:docMk/>
          <pc:sldMk cId="2028689195" sldId="351"/>
        </pc:sldMkLst>
        <pc:spChg chg="mod">
          <ac:chgData name="MONICA VEGA" userId="ceac640166e901a7" providerId="LiveId" clId="{278DD523-F4CF-473A-8F7C-90223F4FD21C}" dt="2025-08-26T23:11:47.490" v="24894" actId="20577"/>
          <ac:spMkLst>
            <pc:docMk/>
            <pc:sldMk cId="2028689195" sldId="351"/>
            <ac:spMk id="2" creationId="{5892976A-D309-ADAE-7498-B157A398A768}"/>
          </ac:spMkLst>
        </pc:spChg>
        <pc:spChg chg="mod">
          <ac:chgData name="MONICA VEGA" userId="ceac640166e901a7" providerId="LiveId" clId="{278DD523-F4CF-473A-8F7C-90223F4FD21C}" dt="2025-08-26T03:48:29.271" v="19394" actId="255"/>
          <ac:spMkLst>
            <pc:docMk/>
            <pc:sldMk cId="2028689195" sldId="351"/>
            <ac:spMk id="3" creationId="{B5FE5787-6531-8321-5FF7-3408C66EEE59}"/>
          </ac:spMkLst>
        </pc:spChg>
        <pc:spChg chg="del">
          <ac:chgData name="MONICA VEGA" userId="ceac640166e901a7" providerId="LiveId" clId="{278DD523-F4CF-473A-8F7C-90223F4FD21C}" dt="2025-08-26T03:47:30.582" v="19369" actId="478"/>
          <ac:spMkLst>
            <pc:docMk/>
            <pc:sldMk cId="2028689195" sldId="351"/>
            <ac:spMk id="5" creationId="{8FB8465B-0B00-5C15-DEE0-E4E9F095C2D5}"/>
          </ac:spMkLst>
        </pc:spChg>
        <pc:spChg chg="del">
          <ac:chgData name="MONICA VEGA" userId="ceac640166e901a7" providerId="LiveId" clId="{278DD523-F4CF-473A-8F7C-90223F4FD21C}" dt="2025-08-26T21:37:35.453" v="24446" actId="478"/>
          <ac:spMkLst>
            <pc:docMk/>
            <pc:sldMk cId="2028689195" sldId="351"/>
            <ac:spMk id="8" creationId="{617243A8-BB73-4E39-2670-BA9BB3BC569E}"/>
          </ac:spMkLst>
        </pc:spChg>
      </pc:sldChg>
      <pc:sldChg chg="addSp delSp modSp add mod">
        <pc:chgData name="MONICA VEGA" userId="ceac640166e901a7" providerId="LiveId" clId="{278DD523-F4CF-473A-8F7C-90223F4FD21C}" dt="2025-08-26T21:37:37.928" v="24447" actId="478"/>
        <pc:sldMkLst>
          <pc:docMk/>
          <pc:sldMk cId="2536121652" sldId="352"/>
        </pc:sldMkLst>
        <pc:spChg chg="del mod">
          <ac:chgData name="MONICA VEGA" userId="ceac640166e901a7" providerId="LiveId" clId="{278DD523-F4CF-473A-8F7C-90223F4FD21C}" dt="2025-08-26T03:50:13.851" v="19403" actId="478"/>
          <ac:spMkLst>
            <pc:docMk/>
            <pc:sldMk cId="2536121652" sldId="352"/>
            <ac:spMk id="2" creationId="{234BEA72-0C79-7A99-82B5-7A3A8741D372}"/>
          </ac:spMkLst>
        </pc:spChg>
        <pc:spChg chg="del">
          <ac:chgData name="MONICA VEGA" userId="ceac640166e901a7" providerId="LiveId" clId="{278DD523-F4CF-473A-8F7C-90223F4FD21C}" dt="2025-08-26T03:49:20.793" v="19396" actId="478"/>
          <ac:spMkLst>
            <pc:docMk/>
            <pc:sldMk cId="2536121652" sldId="352"/>
            <ac:spMk id="3" creationId="{133DBE33-D9A2-307A-4191-E663412D0874}"/>
          </ac:spMkLst>
        </pc:spChg>
        <pc:spChg chg="mod">
          <ac:chgData name="MONICA VEGA" userId="ceac640166e901a7" providerId="LiveId" clId="{278DD523-F4CF-473A-8F7C-90223F4FD21C}" dt="2025-08-26T03:50:03.588" v="19398" actId="3062"/>
          <ac:spMkLst>
            <pc:docMk/>
            <pc:sldMk cId="2536121652" sldId="352"/>
            <ac:spMk id="4" creationId="{0D86DF4B-7A2E-03B2-BFAE-F448909BED95}"/>
          </ac:spMkLst>
        </pc:spChg>
        <pc:spChg chg="del">
          <ac:chgData name="MONICA VEGA" userId="ceac640166e901a7" providerId="LiveId" clId="{278DD523-F4CF-473A-8F7C-90223F4FD21C}" dt="2025-08-26T21:37:37.928" v="24447" actId="478"/>
          <ac:spMkLst>
            <pc:docMk/>
            <pc:sldMk cId="2536121652" sldId="352"/>
            <ac:spMk id="8" creationId="{3A8E546B-E434-DAA5-789A-9836CEFA24C1}"/>
          </ac:spMkLst>
        </pc:spChg>
        <pc:picChg chg="add del mod">
          <ac:chgData name="MONICA VEGA" userId="ceac640166e901a7" providerId="LiveId" clId="{278DD523-F4CF-473A-8F7C-90223F4FD21C}" dt="2025-08-26T03:52:25.046" v="19413" actId="478"/>
          <ac:picMkLst>
            <pc:docMk/>
            <pc:sldMk cId="2536121652" sldId="352"/>
            <ac:picMk id="6" creationId="{FF0C94B0-EAF0-B401-893C-AEA370452566}"/>
          </ac:picMkLst>
        </pc:picChg>
        <pc:picChg chg="add mod">
          <ac:chgData name="MONICA VEGA" userId="ceac640166e901a7" providerId="LiveId" clId="{278DD523-F4CF-473A-8F7C-90223F4FD21C}" dt="2025-08-26T15:00:25.793" v="19882" actId="14100"/>
          <ac:picMkLst>
            <pc:docMk/>
            <pc:sldMk cId="2536121652" sldId="352"/>
            <ac:picMk id="7" creationId="{0C35CD13-DF82-7047-CF2D-B657DFBDA1FD}"/>
          </ac:picMkLst>
        </pc:picChg>
        <pc:picChg chg="add mod">
          <ac:chgData name="MONICA VEGA" userId="ceac640166e901a7" providerId="LiveId" clId="{278DD523-F4CF-473A-8F7C-90223F4FD21C}" dt="2025-08-26T03:53:25.516" v="19418" actId="1037"/>
          <ac:picMkLst>
            <pc:docMk/>
            <pc:sldMk cId="2536121652" sldId="352"/>
            <ac:picMk id="10" creationId="{2DA7BE99-E857-0AEF-85AC-E1D5BE53F092}"/>
          </ac:picMkLst>
        </pc:picChg>
      </pc:sldChg>
      <pc:sldChg chg="addSp delSp modSp add mod">
        <pc:chgData name="MONICA VEGA" userId="ceac640166e901a7" providerId="LiveId" clId="{278DD523-F4CF-473A-8F7C-90223F4FD21C}" dt="2025-08-26T21:38:02.815" v="24455" actId="478"/>
        <pc:sldMkLst>
          <pc:docMk/>
          <pc:sldMk cId="1685513234" sldId="353"/>
        </pc:sldMkLst>
        <pc:spChg chg="add del mod">
          <ac:chgData name="MONICA VEGA" userId="ceac640166e901a7" providerId="LiveId" clId="{278DD523-F4CF-473A-8F7C-90223F4FD21C}" dt="2025-08-26T21:38:02.815" v="24455" actId="478"/>
          <ac:spMkLst>
            <pc:docMk/>
            <pc:sldMk cId="1685513234" sldId="353"/>
            <ac:spMk id="8" creationId="{95643F59-9923-6BD8-AD6A-482148E8CE7B}"/>
          </ac:spMkLst>
        </pc:spChg>
        <pc:picChg chg="add del mod">
          <ac:chgData name="MONICA VEGA" userId="ceac640166e901a7" providerId="LiveId" clId="{278DD523-F4CF-473A-8F7C-90223F4FD21C}" dt="2025-08-26T21:38:00.544" v="24454" actId="1076"/>
          <ac:picMkLst>
            <pc:docMk/>
            <pc:sldMk cId="1685513234" sldId="353"/>
            <ac:picMk id="2" creationId="{65BE575C-FA4F-2218-3AEF-1AB10DC24290}"/>
          </ac:picMkLst>
        </pc:picChg>
        <pc:picChg chg="add mod">
          <ac:chgData name="MONICA VEGA" userId="ceac640166e901a7" providerId="LiveId" clId="{278DD523-F4CF-473A-8F7C-90223F4FD21C}" dt="2025-08-26T03:55:08.508" v="19425" actId="14100"/>
          <ac:picMkLst>
            <pc:docMk/>
            <pc:sldMk cId="1685513234" sldId="353"/>
            <ac:picMk id="3" creationId="{C81460ED-05F7-18D7-48BD-C37A70A77AF8}"/>
          </ac:picMkLst>
        </pc:picChg>
        <pc:picChg chg="add del mod">
          <ac:chgData name="MONICA VEGA" userId="ceac640166e901a7" providerId="LiveId" clId="{278DD523-F4CF-473A-8F7C-90223F4FD21C}" dt="2025-08-26T03:57:27.695" v="19428" actId="478"/>
          <ac:picMkLst>
            <pc:docMk/>
            <pc:sldMk cId="1685513234" sldId="353"/>
            <ac:picMk id="6" creationId="{C1EF61BD-71A5-FAEB-165D-E8E7488760DF}"/>
          </ac:picMkLst>
        </pc:picChg>
        <pc:picChg chg="del">
          <ac:chgData name="MONICA VEGA" userId="ceac640166e901a7" providerId="LiveId" clId="{278DD523-F4CF-473A-8F7C-90223F4FD21C}" dt="2025-08-26T03:53:53.286" v="19422" actId="478"/>
          <ac:picMkLst>
            <pc:docMk/>
            <pc:sldMk cId="1685513234" sldId="353"/>
            <ac:picMk id="7" creationId="{8CF3C655-0B8B-4243-2B34-0FFA9159F895}"/>
          </ac:picMkLst>
        </pc:picChg>
        <pc:picChg chg="del">
          <ac:chgData name="MONICA VEGA" userId="ceac640166e901a7" providerId="LiveId" clId="{278DD523-F4CF-473A-8F7C-90223F4FD21C}" dt="2025-08-26T03:53:50.920" v="19420" actId="478"/>
          <ac:picMkLst>
            <pc:docMk/>
            <pc:sldMk cId="1685513234" sldId="353"/>
            <ac:picMk id="10" creationId="{28FF262C-BD90-C616-D529-F92A632DA88B}"/>
          </ac:picMkLst>
        </pc:picChg>
        <pc:picChg chg="add del mod">
          <ac:chgData name="MONICA VEGA" userId="ceac640166e901a7" providerId="LiveId" clId="{278DD523-F4CF-473A-8F7C-90223F4FD21C}" dt="2025-08-26T03:58:34.068" v="19434" actId="478"/>
          <ac:picMkLst>
            <pc:docMk/>
            <pc:sldMk cId="1685513234" sldId="353"/>
            <ac:picMk id="11" creationId="{2E96B577-3047-D0EA-411D-2B338B7A794C}"/>
          </ac:picMkLst>
        </pc:picChg>
        <pc:picChg chg="add mod">
          <ac:chgData name="MONICA VEGA" userId="ceac640166e901a7" providerId="LiveId" clId="{278DD523-F4CF-473A-8F7C-90223F4FD21C}" dt="2025-08-26T03:59:21.447" v="19437" actId="14100"/>
          <ac:picMkLst>
            <pc:docMk/>
            <pc:sldMk cId="1685513234" sldId="353"/>
            <ac:picMk id="13" creationId="{24878194-B29A-964B-93CF-B14F57D8541D}"/>
          </ac:picMkLst>
        </pc:picChg>
        <pc:picChg chg="del">
          <ac:chgData name="MONICA VEGA" userId="ceac640166e901a7" providerId="LiveId" clId="{278DD523-F4CF-473A-8F7C-90223F4FD21C}" dt="2025-08-26T03:53:51.960" v="19421" actId="478"/>
          <ac:picMkLst>
            <pc:docMk/>
            <pc:sldMk cId="1685513234" sldId="353"/>
            <ac:picMk id="108" creationId="{C5E7AC6E-FB80-AF13-198D-AFA8CB54D4BB}"/>
          </ac:picMkLst>
        </pc:picChg>
      </pc:sldChg>
      <pc:sldChg chg="addSp delSp modSp add del mod">
        <pc:chgData name="MONICA VEGA" userId="ceac640166e901a7" providerId="LiveId" clId="{278DD523-F4CF-473A-8F7C-90223F4FD21C}" dt="2025-08-26T14:53:11.148" v="19865" actId="47"/>
        <pc:sldMkLst>
          <pc:docMk/>
          <pc:sldMk cId="4011371690" sldId="354"/>
        </pc:sldMkLst>
        <pc:spChg chg="add del mod">
          <ac:chgData name="MONICA VEGA" userId="ceac640166e901a7" providerId="LiveId" clId="{278DD523-F4CF-473A-8F7C-90223F4FD21C}" dt="2025-08-26T14:52:00.570" v="19849" actId="478"/>
          <ac:spMkLst>
            <pc:docMk/>
            <pc:sldMk cId="4011371690" sldId="354"/>
            <ac:spMk id="2" creationId="{BE8CB6D9-2F06-EE0E-282E-90FD24F5E261}"/>
          </ac:spMkLst>
        </pc:spChg>
        <pc:spChg chg="del mod">
          <ac:chgData name="MONICA VEGA" userId="ceac640166e901a7" providerId="LiveId" clId="{278DD523-F4CF-473A-8F7C-90223F4FD21C}" dt="2025-08-26T14:51:56.319" v="19848" actId="478"/>
          <ac:spMkLst>
            <pc:docMk/>
            <pc:sldMk cId="4011371690" sldId="354"/>
            <ac:spMk id="4" creationId="{75449987-9BF3-CB5A-98B1-29AF8EAD1BBC}"/>
          </ac:spMkLst>
        </pc:spChg>
        <pc:spChg chg="add mod">
          <ac:chgData name="MONICA VEGA" userId="ceac640166e901a7" providerId="LiveId" clId="{278DD523-F4CF-473A-8F7C-90223F4FD21C}" dt="2025-08-26T14:48:56.883" v="19817" actId="1076"/>
          <ac:spMkLst>
            <pc:docMk/>
            <pc:sldMk cId="4011371690" sldId="354"/>
            <ac:spMk id="5" creationId="{2D088411-F551-DF70-9BD8-A00368A8596E}"/>
          </ac:spMkLst>
        </pc:spChg>
        <pc:spChg chg="mod">
          <ac:chgData name="MONICA VEGA" userId="ceac640166e901a7" providerId="LiveId" clId="{278DD523-F4CF-473A-8F7C-90223F4FD21C}" dt="2025-08-26T14:45:38.900" v="19784" actId="1076"/>
          <ac:spMkLst>
            <pc:docMk/>
            <pc:sldMk cId="4011371690" sldId="354"/>
            <ac:spMk id="8" creationId="{7EB6361A-1B8D-560B-8901-3D3A3B4F978A}"/>
          </ac:spMkLst>
        </pc:spChg>
        <pc:spChg chg="add mod">
          <ac:chgData name="MONICA VEGA" userId="ceac640166e901a7" providerId="LiveId" clId="{278DD523-F4CF-473A-8F7C-90223F4FD21C}" dt="2025-08-26T14:51:56.319" v="19848" actId="478"/>
          <ac:spMkLst>
            <pc:docMk/>
            <pc:sldMk cId="4011371690" sldId="354"/>
            <ac:spMk id="11" creationId="{60F6E5B1-4EBE-BB2C-EDA7-08D0487BA342}"/>
          </ac:spMkLst>
        </pc:spChg>
        <pc:picChg chg="del">
          <ac:chgData name="MONICA VEGA" userId="ceac640166e901a7" providerId="LiveId" clId="{278DD523-F4CF-473A-8F7C-90223F4FD21C}" dt="2025-08-26T13:52:02.829" v="19439" actId="478"/>
          <ac:picMkLst>
            <pc:docMk/>
            <pc:sldMk cId="4011371690" sldId="354"/>
            <ac:picMk id="3" creationId="{19BAC875-498A-565C-11BA-93238B054763}"/>
          </ac:picMkLst>
        </pc:picChg>
        <pc:picChg chg="add mod">
          <ac:chgData name="MONICA VEGA" userId="ceac640166e901a7" providerId="LiveId" clId="{278DD523-F4CF-473A-8F7C-90223F4FD21C}" dt="2025-08-26T14:48:48.895" v="19815" actId="1076"/>
          <ac:picMkLst>
            <pc:docMk/>
            <pc:sldMk cId="4011371690" sldId="354"/>
            <ac:picMk id="7" creationId="{D87B8BA6-5942-21E0-E0CE-4D14E4846C6E}"/>
          </ac:picMkLst>
        </pc:picChg>
        <pc:picChg chg="add mod">
          <ac:chgData name="MONICA VEGA" userId="ceac640166e901a7" providerId="LiveId" clId="{278DD523-F4CF-473A-8F7C-90223F4FD21C}" dt="2025-08-26T14:50:34.633" v="19832" actId="1076"/>
          <ac:picMkLst>
            <pc:docMk/>
            <pc:sldMk cId="4011371690" sldId="354"/>
            <ac:picMk id="9" creationId="{C38B35BF-4DA0-C0E0-9A77-AABCD90801FC}"/>
          </ac:picMkLst>
        </pc:picChg>
        <pc:picChg chg="del">
          <ac:chgData name="MONICA VEGA" userId="ceac640166e901a7" providerId="LiveId" clId="{278DD523-F4CF-473A-8F7C-90223F4FD21C}" dt="2025-08-26T13:52:05.168" v="19440" actId="478"/>
          <ac:picMkLst>
            <pc:docMk/>
            <pc:sldMk cId="4011371690" sldId="354"/>
            <ac:picMk id="13" creationId="{A0528ACD-EA03-30C6-37B6-75157D56C888}"/>
          </ac:picMkLst>
        </pc:picChg>
      </pc:sldChg>
      <pc:sldChg chg="addSp delSp modSp add del mod">
        <pc:chgData name="MONICA VEGA" userId="ceac640166e901a7" providerId="LiveId" clId="{278DD523-F4CF-473A-8F7C-90223F4FD21C}" dt="2025-08-26T15:11:29.835" v="19917" actId="47"/>
        <pc:sldMkLst>
          <pc:docMk/>
          <pc:sldMk cId="2262728351" sldId="355"/>
        </pc:sldMkLst>
        <pc:spChg chg="mod">
          <ac:chgData name="MONICA VEGA" userId="ceac640166e901a7" providerId="LiveId" clId="{278DD523-F4CF-473A-8F7C-90223F4FD21C}" dt="2025-08-26T13:59:19.754" v="19534" actId="6549"/>
          <ac:spMkLst>
            <pc:docMk/>
            <pc:sldMk cId="2262728351" sldId="355"/>
            <ac:spMk id="2" creationId="{810E265C-0D44-C74D-ED45-766BF23DE6A0}"/>
          </ac:spMkLst>
        </pc:spChg>
        <pc:spChg chg="del mod">
          <ac:chgData name="MONICA VEGA" userId="ceac640166e901a7" providerId="LiveId" clId="{278DD523-F4CF-473A-8F7C-90223F4FD21C}" dt="2025-08-26T13:59:56.342" v="19536" actId="478"/>
          <ac:spMkLst>
            <pc:docMk/>
            <pc:sldMk cId="2262728351" sldId="355"/>
            <ac:spMk id="5" creationId="{22AE44F4-4E23-B4DF-9302-6B2A8FC35E76}"/>
          </ac:spMkLst>
        </pc:spChg>
        <pc:spChg chg="mod">
          <ac:chgData name="MONICA VEGA" userId="ceac640166e901a7" providerId="LiveId" clId="{278DD523-F4CF-473A-8F7C-90223F4FD21C}" dt="2025-08-26T15:09:30.050" v="19900" actId="1076"/>
          <ac:spMkLst>
            <pc:docMk/>
            <pc:sldMk cId="2262728351" sldId="355"/>
            <ac:spMk id="8" creationId="{3AA4C22D-011B-799A-FEBB-CF09EBB4369A}"/>
          </ac:spMkLst>
        </pc:spChg>
        <pc:picChg chg="add del mod">
          <ac:chgData name="MONICA VEGA" userId="ceac640166e901a7" providerId="LiveId" clId="{278DD523-F4CF-473A-8F7C-90223F4FD21C}" dt="2025-08-26T15:10:48.477" v="19911" actId="21"/>
          <ac:picMkLst>
            <pc:docMk/>
            <pc:sldMk cId="2262728351" sldId="355"/>
            <ac:picMk id="6" creationId="{86950F88-44C9-454E-035B-C4D4FB4E9046}"/>
          </ac:picMkLst>
        </pc:picChg>
        <pc:picChg chg="del">
          <ac:chgData name="MONICA VEGA" userId="ceac640166e901a7" providerId="LiveId" clId="{278DD523-F4CF-473A-8F7C-90223F4FD21C}" dt="2025-08-26T13:57:38.783" v="19485" actId="478"/>
          <ac:picMkLst>
            <pc:docMk/>
            <pc:sldMk cId="2262728351" sldId="355"/>
            <ac:picMk id="7" creationId="{6946FB45-6DB0-BD9B-08BD-3FEBB9A00B8A}"/>
          </ac:picMkLst>
        </pc:picChg>
        <pc:picChg chg="add mod">
          <ac:chgData name="MONICA VEGA" userId="ceac640166e901a7" providerId="LiveId" clId="{278DD523-F4CF-473A-8F7C-90223F4FD21C}" dt="2025-08-26T15:10:21.412" v="19906" actId="14100"/>
          <ac:picMkLst>
            <pc:docMk/>
            <pc:sldMk cId="2262728351" sldId="355"/>
            <ac:picMk id="9" creationId="{7DA68104-AB6A-8B97-0B1F-8A720FEE88A3}"/>
          </ac:picMkLst>
        </pc:picChg>
      </pc:sldChg>
      <pc:sldChg chg="addSp delSp modSp add del mod">
        <pc:chgData name="MONICA VEGA" userId="ceac640166e901a7" providerId="LiveId" clId="{278DD523-F4CF-473A-8F7C-90223F4FD21C}" dt="2025-08-26T15:14:31.311" v="19936" actId="47"/>
        <pc:sldMkLst>
          <pc:docMk/>
          <pc:sldMk cId="3083562489" sldId="356"/>
        </pc:sldMkLst>
        <pc:spChg chg="mod">
          <ac:chgData name="MONICA VEGA" userId="ceac640166e901a7" providerId="LiveId" clId="{278DD523-F4CF-473A-8F7C-90223F4FD21C}" dt="2025-08-26T14:55:55.956" v="19880" actId="1076"/>
          <ac:spMkLst>
            <pc:docMk/>
            <pc:sldMk cId="3083562489" sldId="356"/>
            <ac:spMk id="2" creationId="{540C44BB-3367-1193-FF75-6DCC73357445}"/>
          </ac:spMkLst>
        </pc:spChg>
        <pc:spChg chg="mod">
          <ac:chgData name="MONICA VEGA" userId="ceac640166e901a7" providerId="LiveId" clId="{278DD523-F4CF-473A-8F7C-90223F4FD21C}" dt="2025-08-26T14:55:09.568" v="19879" actId="1076"/>
          <ac:spMkLst>
            <pc:docMk/>
            <pc:sldMk cId="3083562489" sldId="356"/>
            <ac:spMk id="4" creationId="{6118DFC5-2C20-3B2B-86A1-61C4B5B98811}"/>
          </ac:spMkLst>
        </pc:spChg>
        <pc:spChg chg="mod">
          <ac:chgData name="MONICA VEGA" userId="ceac640166e901a7" providerId="LiveId" clId="{278DD523-F4CF-473A-8F7C-90223F4FD21C}" dt="2025-08-26T14:54:00.098" v="19872" actId="1076"/>
          <ac:spMkLst>
            <pc:docMk/>
            <pc:sldMk cId="3083562489" sldId="356"/>
            <ac:spMk id="8" creationId="{6DC8C49A-6FD7-7130-3DBD-F2EA09106AA1}"/>
          </ac:spMkLst>
        </pc:spChg>
        <pc:picChg chg="add del mod">
          <ac:chgData name="MONICA VEGA" userId="ceac640166e901a7" providerId="LiveId" clId="{278DD523-F4CF-473A-8F7C-90223F4FD21C}" dt="2025-08-26T15:12:58.363" v="19923" actId="21"/>
          <ac:picMkLst>
            <pc:docMk/>
            <pc:sldMk cId="3083562489" sldId="356"/>
            <ac:picMk id="5" creationId="{A4311B35-1B65-5270-894E-06246A8E19B9}"/>
          </ac:picMkLst>
        </pc:picChg>
        <pc:picChg chg="del">
          <ac:chgData name="MONICA VEGA" userId="ceac640166e901a7" providerId="LiveId" clId="{278DD523-F4CF-473A-8F7C-90223F4FD21C}" dt="2025-08-26T14:03:04.210" v="19539" actId="478"/>
          <ac:picMkLst>
            <pc:docMk/>
            <pc:sldMk cId="3083562489" sldId="356"/>
            <ac:picMk id="6" creationId="{9F4B845F-C80E-C69D-A286-C173324C3E75}"/>
          </ac:picMkLst>
        </pc:picChg>
        <pc:picChg chg="add del mod">
          <ac:chgData name="MONICA VEGA" userId="ceac640166e901a7" providerId="LiveId" clId="{278DD523-F4CF-473A-8F7C-90223F4FD21C}" dt="2025-08-26T14:54:16.299" v="19875" actId="478"/>
          <ac:picMkLst>
            <pc:docMk/>
            <pc:sldMk cId="3083562489" sldId="356"/>
            <ac:picMk id="7" creationId="{AD0F9ECF-34D7-5B47-A303-2C12C31CACE2}"/>
          </ac:picMkLst>
        </pc:picChg>
        <pc:picChg chg="add del mod">
          <ac:chgData name="MONICA VEGA" userId="ceac640166e901a7" providerId="LiveId" clId="{278DD523-F4CF-473A-8F7C-90223F4FD21C}" dt="2025-08-26T15:12:34.918" v="19918" actId="478"/>
          <ac:picMkLst>
            <pc:docMk/>
            <pc:sldMk cId="3083562489" sldId="356"/>
            <ac:picMk id="9" creationId="{F5C0886A-A18B-4103-176C-4EDE0AC68CEE}"/>
          </ac:picMkLst>
        </pc:picChg>
      </pc:sldChg>
      <pc:sldChg chg="addSp delSp modSp add del mod">
        <pc:chgData name="MONICA VEGA" userId="ceac640166e901a7" providerId="LiveId" clId="{278DD523-F4CF-473A-8F7C-90223F4FD21C}" dt="2025-08-26T15:26:46.832" v="19949" actId="47"/>
        <pc:sldMkLst>
          <pc:docMk/>
          <pc:sldMk cId="2546695152" sldId="357"/>
        </pc:sldMkLst>
        <pc:spChg chg="del">
          <ac:chgData name="MONICA VEGA" userId="ceac640166e901a7" providerId="LiveId" clId="{278DD523-F4CF-473A-8F7C-90223F4FD21C}" dt="2025-08-26T14:07:58.952" v="19595" actId="478"/>
          <ac:spMkLst>
            <pc:docMk/>
            <pc:sldMk cId="2546695152" sldId="357"/>
            <ac:spMk id="2" creationId="{0672DB9A-8C83-99FA-7858-C665B2250A79}"/>
          </ac:spMkLst>
        </pc:spChg>
        <pc:spChg chg="add del mod">
          <ac:chgData name="MONICA VEGA" userId="ceac640166e901a7" providerId="LiveId" clId="{278DD523-F4CF-473A-8F7C-90223F4FD21C}" dt="2025-08-26T14:09:48.469" v="19613" actId="21"/>
          <ac:spMkLst>
            <pc:docMk/>
            <pc:sldMk cId="2546695152" sldId="357"/>
            <ac:spMk id="10" creationId="{2C527170-5DFF-1852-08BA-5B9CD13D7188}"/>
          </ac:spMkLst>
        </pc:spChg>
        <pc:picChg chg="del">
          <ac:chgData name="MONICA VEGA" userId="ceac640166e901a7" providerId="LiveId" clId="{278DD523-F4CF-473A-8F7C-90223F4FD21C}" dt="2025-08-26T14:07:26.495" v="19594" actId="478"/>
          <ac:picMkLst>
            <pc:docMk/>
            <pc:sldMk cId="2546695152" sldId="357"/>
            <ac:picMk id="5" creationId="{716BC817-F819-8934-B219-960ACC3B567A}"/>
          </ac:picMkLst>
        </pc:picChg>
        <pc:picChg chg="add mod">
          <ac:chgData name="MONICA VEGA" userId="ceac640166e901a7" providerId="LiveId" clId="{278DD523-F4CF-473A-8F7C-90223F4FD21C}" dt="2025-08-26T14:09:53.184" v="19614" actId="14100"/>
          <ac:picMkLst>
            <pc:docMk/>
            <pc:sldMk cId="2546695152" sldId="357"/>
            <ac:picMk id="6" creationId="{40066490-8116-57BA-ED95-D93E6C0FDBD7}"/>
          </ac:picMkLst>
        </pc:picChg>
        <pc:picChg chg="add mod">
          <ac:chgData name="MONICA VEGA" userId="ceac640166e901a7" providerId="LiveId" clId="{278DD523-F4CF-473A-8F7C-90223F4FD21C}" dt="2025-08-26T14:09:58.925" v="19615" actId="14100"/>
          <ac:picMkLst>
            <pc:docMk/>
            <pc:sldMk cId="2546695152" sldId="357"/>
            <ac:picMk id="9" creationId="{8C6A8E96-7835-D945-F579-AC85D9E82578}"/>
          </ac:picMkLst>
        </pc:picChg>
        <pc:picChg chg="add mod">
          <ac:chgData name="MONICA VEGA" userId="ceac640166e901a7" providerId="LiveId" clId="{278DD523-F4CF-473A-8F7C-90223F4FD21C}" dt="2025-08-26T15:25:56.322" v="19941" actId="14100"/>
          <ac:picMkLst>
            <pc:docMk/>
            <pc:sldMk cId="2546695152" sldId="357"/>
            <ac:picMk id="11" creationId="{B98561AF-3375-0C6C-4393-A9947E4AE79F}"/>
          </ac:picMkLst>
        </pc:picChg>
      </pc:sldChg>
      <pc:sldChg chg="addSp delSp modSp add del mod">
        <pc:chgData name="MONICA VEGA" userId="ceac640166e901a7" providerId="LiveId" clId="{278DD523-F4CF-473A-8F7C-90223F4FD21C}" dt="2025-08-26T15:29:57.128" v="19960" actId="47"/>
        <pc:sldMkLst>
          <pc:docMk/>
          <pc:sldMk cId="533560790" sldId="358"/>
        </pc:sldMkLst>
        <pc:spChg chg="add mod">
          <ac:chgData name="MONICA VEGA" userId="ceac640166e901a7" providerId="LiveId" clId="{278DD523-F4CF-473A-8F7C-90223F4FD21C}" dt="2025-08-26T14:11:12.106" v="19631" actId="123"/>
          <ac:spMkLst>
            <pc:docMk/>
            <pc:sldMk cId="533560790" sldId="358"/>
            <ac:spMk id="10" creationId="{2C527170-5DFF-1852-08BA-5B9CD13D7188}"/>
          </ac:spMkLst>
        </pc:spChg>
        <pc:picChg chg="add mod">
          <ac:chgData name="MONICA VEGA" userId="ceac640166e901a7" providerId="LiveId" clId="{278DD523-F4CF-473A-8F7C-90223F4FD21C}" dt="2025-08-26T15:29:06.816" v="19952" actId="1076"/>
          <ac:picMkLst>
            <pc:docMk/>
            <pc:sldMk cId="533560790" sldId="358"/>
            <ac:picMk id="2" creationId="{435C6A35-CA1D-7A05-D591-444B2EDBA1D5}"/>
          </ac:picMkLst>
        </pc:picChg>
        <pc:picChg chg="del">
          <ac:chgData name="MONICA VEGA" userId="ceac640166e901a7" providerId="LiveId" clId="{278DD523-F4CF-473A-8F7C-90223F4FD21C}" dt="2025-08-26T14:10:11.802" v="19617" actId="478"/>
          <ac:picMkLst>
            <pc:docMk/>
            <pc:sldMk cId="533560790" sldId="358"/>
            <ac:picMk id="6" creationId="{47449479-B24A-778B-B8AC-91331C5C7336}"/>
          </ac:picMkLst>
        </pc:picChg>
        <pc:picChg chg="del">
          <ac:chgData name="MONICA VEGA" userId="ceac640166e901a7" providerId="LiveId" clId="{278DD523-F4CF-473A-8F7C-90223F4FD21C}" dt="2025-08-26T14:10:13.606" v="19618" actId="478"/>
          <ac:picMkLst>
            <pc:docMk/>
            <pc:sldMk cId="533560790" sldId="358"/>
            <ac:picMk id="9" creationId="{43C48EC4-B07B-AD41-04D9-D31EB0B7D5E1}"/>
          </ac:picMkLst>
        </pc:picChg>
      </pc:sldChg>
      <pc:sldChg chg="addSp delSp modSp add del mod ord">
        <pc:chgData name="MONICA VEGA" userId="ceac640166e901a7" providerId="LiveId" clId="{278DD523-F4CF-473A-8F7C-90223F4FD21C}" dt="2025-08-26T15:32:31.121" v="19970" actId="47"/>
        <pc:sldMkLst>
          <pc:docMk/>
          <pc:sldMk cId="3336256515" sldId="359"/>
        </pc:sldMkLst>
        <pc:spChg chg="mod">
          <ac:chgData name="MONICA VEGA" userId="ceac640166e901a7" providerId="LiveId" clId="{278DD523-F4CF-473A-8F7C-90223F4FD21C}" dt="2025-08-26T14:23:32.680" v="19662" actId="207"/>
          <ac:spMkLst>
            <pc:docMk/>
            <pc:sldMk cId="3336256515" sldId="359"/>
            <ac:spMk id="2" creationId="{28863B07-9976-28C7-B303-BA342D1795A5}"/>
          </ac:spMkLst>
        </pc:spChg>
        <pc:picChg chg="del">
          <ac:chgData name="MONICA VEGA" userId="ceac640166e901a7" providerId="LiveId" clId="{278DD523-F4CF-473A-8F7C-90223F4FD21C}" dt="2025-08-26T14:22:04.716" v="19635" actId="478"/>
          <ac:picMkLst>
            <pc:docMk/>
            <pc:sldMk cId="3336256515" sldId="359"/>
            <ac:picMk id="5" creationId="{094627BB-06C2-5C12-B346-9FC603EC2611}"/>
          </ac:picMkLst>
        </pc:picChg>
        <pc:picChg chg="add mod">
          <ac:chgData name="MONICA VEGA" userId="ceac640166e901a7" providerId="LiveId" clId="{278DD523-F4CF-473A-8F7C-90223F4FD21C}" dt="2025-08-26T14:23:58.215" v="19668" actId="14100"/>
          <ac:picMkLst>
            <pc:docMk/>
            <pc:sldMk cId="3336256515" sldId="359"/>
            <ac:picMk id="6" creationId="{21E665FB-3348-CBD0-C997-C3462F6D15E7}"/>
          </ac:picMkLst>
        </pc:picChg>
        <pc:picChg chg="add mod">
          <ac:chgData name="MONICA VEGA" userId="ceac640166e901a7" providerId="LiveId" clId="{278DD523-F4CF-473A-8F7C-90223F4FD21C}" dt="2025-08-26T15:31:50.696" v="19963" actId="14100"/>
          <ac:picMkLst>
            <pc:docMk/>
            <pc:sldMk cId="3336256515" sldId="359"/>
            <ac:picMk id="7" creationId="{9DE408B7-5076-F681-8318-C03C09FF68DB}"/>
          </ac:picMkLst>
        </pc:picChg>
      </pc:sldChg>
      <pc:sldChg chg="addSp delSp modSp add del mod">
        <pc:chgData name="MONICA VEGA" userId="ceac640166e901a7" providerId="LiveId" clId="{278DD523-F4CF-473A-8F7C-90223F4FD21C}" dt="2025-08-26T15:34:36.432" v="19987" actId="47"/>
        <pc:sldMkLst>
          <pc:docMk/>
          <pc:sldMk cId="2975705732" sldId="360"/>
        </pc:sldMkLst>
        <pc:spChg chg="mod">
          <ac:chgData name="MONICA VEGA" userId="ceac640166e901a7" providerId="LiveId" clId="{278DD523-F4CF-473A-8F7C-90223F4FD21C}" dt="2025-08-26T14:26:58.461" v="19700" actId="20577"/>
          <ac:spMkLst>
            <pc:docMk/>
            <pc:sldMk cId="2975705732" sldId="360"/>
            <ac:spMk id="2" creationId="{F000B1B9-E65C-7D35-EA65-7D043F0245AD}"/>
          </ac:spMkLst>
        </pc:spChg>
        <pc:picChg chg="add mod">
          <ac:chgData name="MONICA VEGA" userId="ceac640166e901a7" providerId="LiveId" clId="{278DD523-F4CF-473A-8F7C-90223F4FD21C}" dt="2025-08-26T14:27:09.652" v="19704" actId="14100"/>
          <ac:picMkLst>
            <pc:docMk/>
            <pc:sldMk cId="2975705732" sldId="360"/>
            <ac:picMk id="3" creationId="{07C7D74B-9AF0-F2DD-72B7-F2B3E2A6F987}"/>
          </ac:picMkLst>
        </pc:picChg>
        <pc:picChg chg="add del mod">
          <ac:chgData name="MONICA VEGA" userId="ceac640166e901a7" providerId="LiveId" clId="{278DD523-F4CF-473A-8F7C-90223F4FD21C}" dt="2025-08-26T15:33:36.825" v="19978" actId="478"/>
          <ac:picMkLst>
            <pc:docMk/>
            <pc:sldMk cId="2975705732" sldId="360"/>
            <ac:picMk id="5" creationId="{ADF59021-5E37-243D-E5A8-A5D547E8F67B}"/>
          </ac:picMkLst>
        </pc:picChg>
        <pc:picChg chg="del">
          <ac:chgData name="MONICA VEGA" userId="ceac640166e901a7" providerId="LiveId" clId="{278DD523-F4CF-473A-8F7C-90223F4FD21C}" dt="2025-08-26T14:24:27.307" v="19670" actId="478"/>
          <ac:picMkLst>
            <pc:docMk/>
            <pc:sldMk cId="2975705732" sldId="360"/>
            <ac:picMk id="6" creationId="{E4C98641-6D5E-7921-68A4-86560645B0A0}"/>
          </ac:picMkLst>
        </pc:picChg>
      </pc:sldChg>
      <pc:sldChg chg="addSp delSp modSp add del mod">
        <pc:chgData name="MONICA VEGA" userId="ceac640166e901a7" providerId="LiveId" clId="{278DD523-F4CF-473A-8F7C-90223F4FD21C}" dt="2025-08-26T15:37:05.776" v="20007" actId="47"/>
        <pc:sldMkLst>
          <pc:docMk/>
          <pc:sldMk cId="1396439658" sldId="361"/>
        </pc:sldMkLst>
        <pc:spChg chg="add del mod">
          <ac:chgData name="MONICA VEGA" userId="ceac640166e901a7" providerId="LiveId" clId="{278DD523-F4CF-473A-8F7C-90223F4FD21C}" dt="2025-08-26T15:35:58.777" v="19996" actId="478"/>
          <ac:spMkLst>
            <pc:docMk/>
            <pc:sldMk cId="1396439658" sldId="361"/>
            <ac:spMk id="5" creationId="{BBDC1D19-B1C8-104C-5C79-BB0FC3C771AC}"/>
          </ac:spMkLst>
        </pc:spChg>
        <pc:spChg chg="add mod">
          <ac:chgData name="MONICA VEGA" userId="ceac640166e901a7" providerId="LiveId" clId="{278DD523-F4CF-473A-8F7C-90223F4FD21C}" dt="2025-08-26T15:36:11.386" v="19998"/>
          <ac:spMkLst>
            <pc:docMk/>
            <pc:sldMk cId="1396439658" sldId="361"/>
            <ac:spMk id="7" creationId="{7C017168-BF32-2682-9138-8E3435970A5C}"/>
          </ac:spMkLst>
        </pc:spChg>
        <pc:picChg chg="del">
          <ac:chgData name="MONICA VEGA" userId="ceac640166e901a7" providerId="LiveId" clId="{278DD523-F4CF-473A-8F7C-90223F4FD21C}" dt="2025-08-26T14:27:45.864" v="19706" actId="478"/>
          <ac:picMkLst>
            <pc:docMk/>
            <pc:sldMk cId="1396439658" sldId="361"/>
            <ac:picMk id="3" creationId="{7F653FB7-7BA5-9DA1-95FA-076EB1631C88}"/>
          </ac:picMkLst>
        </pc:picChg>
        <pc:picChg chg="add del mod">
          <ac:chgData name="MONICA VEGA" userId="ceac640166e901a7" providerId="LiveId" clId="{278DD523-F4CF-473A-8F7C-90223F4FD21C}" dt="2025-08-26T15:35:14.040" v="19992" actId="478"/>
          <ac:picMkLst>
            <pc:docMk/>
            <pc:sldMk cId="1396439658" sldId="361"/>
            <ac:picMk id="6" creationId="{1C84B14A-AFC2-7E70-85B5-A35FC43A823B}"/>
          </ac:picMkLst>
        </pc:picChg>
      </pc:sldChg>
      <pc:sldChg chg="addSp delSp modSp add del mod">
        <pc:chgData name="MONICA VEGA" userId="ceac640166e901a7" providerId="LiveId" clId="{278DD523-F4CF-473A-8F7C-90223F4FD21C}" dt="2025-08-26T15:37:07.275" v="20008" actId="47"/>
        <pc:sldMkLst>
          <pc:docMk/>
          <pc:sldMk cId="4172132262" sldId="362"/>
        </pc:sldMkLst>
        <pc:spChg chg="mod">
          <ac:chgData name="MONICA VEGA" userId="ceac640166e901a7" providerId="LiveId" clId="{278DD523-F4CF-473A-8F7C-90223F4FD21C}" dt="2025-08-26T14:40:15.299" v="19757" actId="6549"/>
          <ac:spMkLst>
            <pc:docMk/>
            <pc:sldMk cId="4172132262" sldId="362"/>
            <ac:spMk id="5" creationId="{D1B8F01B-A834-014B-FF5D-459F8E22AE5E}"/>
          </ac:spMkLst>
        </pc:spChg>
        <pc:spChg chg="mod">
          <ac:chgData name="MONICA VEGA" userId="ceac640166e901a7" providerId="LiveId" clId="{278DD523-F4CF-473A-8F7C-90223F4FD21C}" dt="2025-08-26T14:40:19.316" v="19758" actId="1076"/>
          <ac:spMkLst>
            <pc:docMk/>
            <pc:sldMk cId="4172132262" sldId="362"/>
            <ac:spMk id="8" creationId="{BA7BBB80-AE2C-3A48-6A3A-6069341CE63D}"/>
          </ac:spMkLst>
        </pc:spChg>
        <pc:picChg chg="add del mod">
          <ac:chgData name="MONICA VEGA" userId="ceac640166e901a7" providerId="LiveId" clId="{278DD523-F4CF-473A-8F7C-90223F4FD21C}" dt="2025-08-26T15:36:06.232" v="19997" actId="478"/>
          <ac:picMkLst>
            <pc:docMk/>
            <pc:sldMk cId="4172132262" sldId="362"/>
            <ac:picMk id="3" creationId="{8D70F9C8-E0BC-B460-275C-A284D9B4A65F}"/>
          </ac:picMkLst>
        </pc:picChg>
      </pc:sldChg>
      <pc:sldChg chg="addSp delSp modSp add mod ord">
        <pc:chgData name="MONICA VEGA" userId="ceac640166e901a7" providerId="LiveId" clId="{278DD523-F4CF-473A-8F7C-90223F4FD21C}" dt="2025-08-26T21:38:27.886" v="24460" actId="1076"/>
        <pc:sldMkLst>
          <pc:docMk/>
          <pc:sldMk cId="3525596040" sldId="363"/>
        </pc:sldMkLst>
        <pc:spChg chg="add mod">
          <ac:chgData name="MONICA VEGA" userId="ceac640166e901a7" providerId="LiveId" clId="{278DD523-F4CF-473A-8F7C-90223F4FD21C}" dt="2025-08-26T14:51:28.955" v="19842" actId="1076"/>
          <ac:spMkLst>
            <pc:docMk/>
            <pc:sldMk cId="3525596040" sldId="363"/>
            <ac:spMk id="2" creationId="{15D126A5-453D-3AF7-782A-4BFB50B5D748}"/>
          </ac:spMkLst>
        </pc:spChg>
        <pc:spChg chg="del">
          <ac:chgData name="MONICA VEGA" userId="ceac640166e901a7" providerId="LiveId" clId="{278DD523-F4CF-473A-8F7C-90223F4FD21C}" dt="2025-08-26T14:51:11.527" v="19839" actId="478"/>
          <ac:spMkLst>
            <pc:docMk/>
            <pc:sldMk cId="3525596040" sldId="363"/>
            <ac:spMk id="4" creationId="{C1C62C64-9E0B-300D-F1C0-AC381E0233B5}"/>
          </ac:spMkLst>
        </pc:spChg>
        <pc:spChg chg="add del mod">
          <ac:chgData name="MONICA VEGA" userId="ceac640166e901a7" providerId="LiveId" clId="{278DD523-F4CF-473A-8F7C-90223F4FD21C}" dt="2025-08-26T14:51:16.897" v="19840" actId="478"/>
          <ac:spMkLst>
            <pc:docMk/>
            <pc:sldMk cId="3525596040" sldId="363"/>
            <ac:spMk id="5" creationId="{EC07BAF9-429F-3B0A-37FC-138A108F033A}"/>
          </ac:spMkLst>
        </pc:spChg>
        <pc:spChg chg="add mod">
          <ac:chgData name="MONICA VEGA" userId="ceac640166e901a7" providerId="LiveId" clId="{278DD523-F4CF-473A-8F7C-90223F4FD21C}" dt="2025-08-26T14:51:51.810" v="19847" actId="1076"/>
          <ac:spMkLst>
            <pc:docMk/>
            <pc:sldMk cId="3525596040" sldId="363"/>
            <ac:spMk id="6" creationId="{0E46BC50-1C85-F527-13C5-D03FB4650E4E}"/>
          </ac:spMkLst>
        </pc:spChg>
        <pc:spChg chg="del">
          <ac:chgData name="MONICA VEGA" userId="ceac640166e901a7" providerId="LiveId" clId="{278DD523-F4CF-473A-8F7C-90223F4FD21C}" dt="2025-08-26T21:38:24.619" v="24459" actId="478"/>
          <ac:spMkLst>
            <pc:docMk/>
            <pc:sldMk cId="3525596040" sldId="363"/>
            <ac:spMk id="8" creationId="{7AED65E4-AD1D-2B86-0E96-1482B66F65F7}"/>
          </ac:spMkLst>
        </pc:spChg>
        <pc:spChg chg="add mod">
          <ac:chgData name="MONICA VEGA" userId="ceac640166e901a7" providerId="LiveId" clId="{278DD523-F4CF-473A-8F7C-90223F4FD21C}" dt="2025-08-26T14:52:24.319" v="19855" actId="14100"/>
          <ac:spMkLst>
            <pc:docMk/>
            <pc:sldMk cId="3525596040" sldId="363"/>
            <ac:spMk id="9" creationId="{1A88F4B9-5570-C75C-E7D9-5D91B7E8C695}"/>
          </ac:spMkLst>
        </pc:spChg>
        <pc:picChg chg="del">
          <ac:chgData name="MONICA VEGA" userId="ceac640166e901a7" providerId="LiveId" clId="{278DD523-F4CF-473A-8F7C-90223F4FD21C}" dt="2025-08-26T14:50:58.271" v="19837" actId="478"/>
          <ac:picMkLst>
            <pc:docMk/>
            <pc:sldMk cId="3525596040" sldId="363"/>
            <ac:picMk id="7" creationId="{8B925027-3080-AA33-CB4F-8D6B7C95FFFC}"/>
          </ac:picMkLst>
        </pc:picChg>
        <pc:picChg chg="del">
          <ac:chgData name="MONICA VEGA" userId="ceac640166e901a7" providerId="LiveId" clId="{278DD523-F4CF-473A-8F7C-90223F4FD21C}" dt="2025-08-26T14:50:57.408" v="19836" actId="478"/>
          <ac:picMkLst>
            <pc:docMk/>
            <pc:sldMk cId="3525596040" sldId="363"/>
            <ac:picMk id="10" creationId="{FABB115A-AFC6-955D-9462-E84D77EA876F}"/>
          </ac:picMkLst>
        </pc:picChg>
        <pc:picChg chg="add mod">
          <ac:chgData name="MONICA VEGA" userId="ceac640166e901a7" providerId="LiveId" clId="{278DD523-F4CF-473A-8F7C-90223F4FD21C}" dt="2025-08-26T14:53:05.596" v="19864" actId="1076"/>
          <ac:picMkLst>
            <pc:docMk/>
            <pc:sldMk cId="3525596040" sldId="363"/>
            <ac:picMk id="11" creationId="{C94C12D9-DCDA-1BAA-DF7D-F1DF9B2932D5}"/>
          </ac:picMkLst>
        </pc:picChg>
        <pc:picChg chg="add del mod">
          <ac:chgData name="MONICA VEGA" userId="ceac640166e901a7" providerId="LiveId" clId="{278DD523-F4CF-473A-8F7C-90223F4FD21C}" dt="2025-08-26T21:38:27.886" v="24460" actId="1076"/>
          <ac:picMkLst>
            <pc:docMk/>
            <pc:sldMk cId="3525596040" sldId="363"/>
            <ac:picMk id="108" creationId="{15A0B109-5D6E-4DEA-826B-3CF1EC2F3A09}"/>
          </ac:picMkLst>
        </pc:picChg>
      </pc:sldChg>
      <pc:sldChg chg="delSp modSp add del mod">
        <pc:chgData name="MONICA VEGA" userId="ceac640166e901a7" providerId="LiveId" clId="{278DD523-F4CF-473A-8F7C-90223F4FD21C}" dt="2025-08-26T22:23:27.082" v="24727" actId="47"/>
        <pc:sldMkLst>
          <pc:docMk/>
          <pc:sldMk cId="2642697371" sldId="364"/>
        </pc:sldMkLst>
        <pc:spChg chg="del mod">
          <ac:chgData name="MONICA VEGA" userId="ceac640166e901a7" providerId="LiveId" clId="{278DD523-F4CF-473A-8F7C-90223F4FD21C}" dt="2025-08-26T21:38:33.017" v="24461" actId="478"/>
          <ac:spMkLst>
            <pc:docMk/>
            <pc:sldMk cId="2642697371" sldId="364"/>
            <ac:spMk id="8" creationId="{6A2A0C41-C23B-3256-B3F2-36671AD0F846}"/>
          </ac:spMkLst>
        </pc:spChg>
      </pc:sldChg>
      <pc:sldChg chg="addSp delSp modSp add mod">
        <pc:chgData name="MONICA VEGA" userId="ceac640166e901a7" providerId="LiveId" clId="{278DD523-F4CF-473A-8F7C-90223F4FD21C}" dt="2025-08-26T21:38:43.832" v="24462" actId="478"/>
        <pc:sldMkLst>
          <pc:docMk/>
          <pc:sldMk cId="3002421296" sldId="365"/>
        </pc:sldMkLst>
        <pc:spChg chg="mod">
          <ac:chgData name="MONICA VEGA" userId="ceac640166e901a7" providerId="LiveId" clId="{278DD523-F4CF-473A-8F7C-90223F4FD21C}" dt="2025-08-26T15:10:36.836" v="19909" actId="1076"/>
          <ac:spMkLst>
            <pc:docMk/>
            <pc:sldMk cId="3002421296" sldId="365"/>
            <ac:spMk id="2" creationId="{6F40BE24-42C5-48F1-A078-3CFC34851A76}"/>
          </ac:spMkLst>
        </pc:spChg>
        <pc:spChg chg="add mod">
          <ac:chgData name="MONICA VEGA" userId="ceac640166e901a7" providerId="LiveId" clId="{278DD523-F4CF-473A-8F7C-90223F4FD21C}" dt="2025-08-26T15:10:42.845" v="19910" actId="1076"/>
          <ac:spMkLst>
            <pc:docMk/>
            <pc:sldMk cId="3002421296" sldId="365"/>
            <ac:spMk id="3" creationId="{D85DDCC2-4022-EB49-6D62-278ADF6A2673}"/>
          </ac:spMkLst>
        </pc:spChg>
        <pc:spChg chg="del">
          <ac:chgData name="MONICA VEGA" userId="ceac640166e901a7" providerId="LiveId" clId="{278DD523-F4CF-473A-8F7C-90223F4FD21C}" dt="2025-08-26T15:10:12.143" v="19904" actId="478"/>
          <ac:spMkLst>
            <pc:docMk/>
            <pc:sldMk cId="3002421296" sldId="365"/>
            <ac:spMk id="6" creationId="{19FCB9B6-2B16-4567-01FE-ECB74BE0C7D3}"/>
          </ac:spMkLst>
        </pc:spChg>
        <pc:spChg chg="add del mod">
          <ac:chgData name="MONICA VEGA" userId="ceac640166e901a7" providerId="LiveId" clId="{278DD523-F4CF-473A-8F7C-90223F4FD21C}" dt="2025-08-26T21:38:43.832" v="24462" actId="478"/>
          <ac:spMkLst>
            <pc:docMk/>
            <pc:sldMk cId="3002421296" sldId="365"/>
            <ac:spMk id="7" creationId="{7C52C21A-DBB1-9FD9-D41A-1A10B783CB4D}"/>
          </ac:spMkLst>
        </pc:spChg>
        <pc:spChg chg="del">
          <ac:chgData name="MONICA VEGA" userId="ceac640166e901a7" providerId="LiveId" clId="{278DD523-F4CF-473A-8F7C-90223F4FD21C}" dt="2025-08-26T15:10:14.435" v="19905" actId="478"/>
          <ac:spMkLst>
            <pc:docMk/>
            <pc:sldMk cId="3002421296" sldId="365"/>
            <ac:spMk id="8" creationId="{76B784D4-751F-7344-41BF-234EB3C4D1EF}"/>
          </ac:spMkLst>
        </pc:spChg>
        <pc:spChg chg="del">
          <ac:chgData name="MONICA VEGA" userId="ceac640166e901a7" providerId="LiveId" clId="{278DD523-F4CF-473A-8F7C-90223F4FD21C}" dt="2025-08-26T15:10:09.365" v="19903" actId="478"/>
          <ac:spMkLst>
            <pc:docMk/>
            <pc:sldMk cId="3002421296" sldId="365"/>
            <ac:spMk id="9" creationId="{58D87ADE-F69C-C51B-D533-AF2CD968DE9F}"/>
          </ac:spMkLst>
        </pc:spChg>
        <pc:picChg chg="add mod">
          <ac:chgData name="MONICA VEGA" userId="ceac640166e901a7" providerId="LiveId" clId="{278DD523-F4CF-473A-8F7C-90223F4FD21C}" dt="2025-08-26T15:10:55.904" v="19914" actId="14100"/>
          <ac:picMkLst>
            <pc:docMk/>
            <pc:sldMk cId="3002421296" sldId="365"/>
            <ac:picMk id="4" creationId="{86950F88-44C9-454E-035B-C4D4FB4E9046}"/>
          </ac:picMkLst>
        </pc:picChg>
        <pc:picChg chg="add mod">
          <ac:chgData name="MONICA VEGA" userId="ceac640166e901a7" providerId="LiveId" clId="{278DD523-F4CF-473A-8F7C-90223F4FD21C}" dt="2025-08-26T15:11:11.313" v="19915"/>
          <ac:picMkLst>
            <pc:docMk/>
            <pc:sldMk cId="3002421296" sldId="365"/>
            <ac:picMk id="5" creationId="{97F019BC-A29E-DB16-1657-048E768A22BB}"/>
          </ac:picMkLst>
        </pc:picChg>
        <pc:picChg chg="del">
          <ac:chgData name="MONICA VEGA" userId="ceac640166e901a7" providerId="LiveId" clId="{278DD523-F4CF-473A-8F7C-90223F4FD21C}" dt="2025-08-26T15:10:07.820" v="19902" actId="478"/>
          <ac:picMkLst>
            <pc:docMk/>
            <pc:sldMk cId="3002421296" sldId="365"/>
            <ac:picMk id="11" creationId="{80EF363E-349A-22D0-FCBB-87DF2784F2E2}"/>
          </ac:picMkLst>
        </pc:picChg>
      </pc:sldChg>
      <pc:sldChg chg="addSp delSp modSp add mod">
        <pc:chgData name="MONICA VEGA" userId="ceac640166e901a7" providerId="LiveId" clId="{278DD523-F4CF-473A-8F7C-90223F4FD21C}" dt="2025-08-26T21:38:46.495" v="24463" actId="478"/>
        <pc:sldMkLst>
          <pc:docMk/>
          <pc:sldMk cId="1133245136" sldId="366"/>
        </pc:sldMkLst>
        <pc:spChg chg="del">
          <ac:chgData name="MONICA VEGA" userId="ceac640166e901a7" providerId="LiveId" clId="{278DD523-F4CF-473A-8F7C-90223F4FD21C}" dt="2025-08-26T15:12:47.321" v="19921" actId="478"/>
          <ac:spMkLst>
            <pc:docMk/>
            <pc:sldMk cId="1133245136" sldId="366"/>
            <ac:spMk id="3" creationId="{819EAA6C-E362-4EF4-BFA0-3B63EE310C70}"/>
          </ac:spMkLst>
        </pc:spChg>
        <pc:spChg chg="add mod">
          <ac:chgData name="MONICA VEGA" userId="ceac640166e901a7" providerId="LiveId" clId="{278DD523-F4CF-473A-8F7C-90223F4FD21C}" dt="2025-08-26T15:13:26.697" v="19931" actId="1076"/>
          <ac:spMkLst>
            <pc:docMk/>
            <pc:sldMk cId="1133245136" sldId="366"/>
            <ac:spMk id="5" creationId="{CD4CF3BB-07E0-0B80-E035-EBDF064997FB}"/>
          </ac:spMkLst>
        </pc:spChg>
        <pc:spChg chg="del mod">
          <ac:chgData name="MONICA VEGA" userId="ceac640166e901a7" providerId="LiveId" clId="{278DD523-F4CF-473A-8F7C-90223F4FD21C}" dt="2025-08-26T21:38:46.495" v="24463" actId="478"/>
          <ac:spMkLst>
            <pc:docMk/>
            <pc:sldMk cId="1133245136" sldId="366"/>
            <ac:spMk id="7" creationId="{75530F69-850B-126B-87E8-6952BF42B2EC}"/>
          </ac:spMkLst>
        </pc:spChg>
        <pc:picChg chg="del">
          <ac:chgData name="MONICA VEGA" userId="ceac640166e901a7" providerId="LiveId" clId="{278DD523-F4CF-473A-8F7C-90223F4FD21C}" dt="2025-08-26T15:12:45.087" v="19920" actId="478"/>
          <ac:picMkLst>
            <pc:docMk/>
            <pc:sldMk cId="1133245136" sldId="366"/>
            <ac:picMk id="4" creationId="{93AE5620-A04B-56C5-47F7-73F9ADF27830}"/>
          </ac:picMkLst>
        </pc:picChg>
        <pc:picChg chg="add mod">
          <ac:chgData name="MONICA VEGA" userId="ceac640166e901a7" providerId="LiveId" clId="{278DD523-F4CF-473A-8F7C-90223F4FD21C}" dt="2025-08-26T15:21:14.230" v="19937" actId="14100"/>
          <ac:picMkLst>
            <pc:docMk/>
            <pc:sldMk cId="1133245136" sldId="366"/>
            <ac:picMk id="6" creationId="{A4311B35-1B65-5270-894E-06246A8E19B9}"/>
          </ac:picMkLst>
        </pc:picChg>
        <pc:picChg chg="mod">
          <ac:chgData name="MONICA VEGA" userId="ceac640166e901a7" providerId="LiveId" clId="{278DD523-F4CF-473A-8F7C-90223F4FD21C}" dt="2025-08-26T15:13:17.828" v="19929" actId="1076"/>
          <ac:picMkLst>
            <pc:docMk/>
            <pc:sldMk cId="1133245136" sldId="366"/>
            <ac:picMk id="108" creationId="{B6F58184-4D2B-56A6-5872-ED8A86193E12}"/>
          </ac:picMkLst>
        </pc:picChg>
      </pc:sldChg>
      <pc:sldChg chg="addSp delSp modSp add mod">
        <pc:chgData name="MONICA VEGA" userId="ceac640166e901a7" providerId="LiveId" clId="{278DD523-F4CF-473A-8F7C-90223F4FD21C}" dt="2025-08-26T21:38:50.403" v="24464" actId="478"/>
        <pc:sldMkLst>
          <pc:docMk/>
          <pc:sldMk cId="2971566992" sldId="367"/>
        </pc:sldMkLst>
        <pc:spChg chg="del">
          <ac:chgData name="MONICA VEGA" userId="ceac640166e901a7" providerId="LiveId" clId="{278DD523-F4CF-473A-8F7C-90223F4FD21C}" dt="2025-08-26T15:25:51.523" v="19940" actId="478"/>
          <ac:spMkLst>
            <pc:docMk/>
            <pc:sldMk cId="2971566992" sldId="367"/>
            <ac:spMk id="5" creationId="{D95BEC79-964B-7397-75D3-4188016C9D98}"/>
          </ac:spMkLst>
        </pc:spChg>
        <pc:spChg chg="del mod">
          <ac:chgData name="MONICA VEGA" userId="ceac640166e901a7" providerId="LiveId" clId="{278DD523-F4CF-473A-8F7C-90223F4FD21C}" dt="2025-08-26T21:38:50.403" v="24464" actId="478"/>
          <ac:spMkLst>
            <pc:docMk/>
            <pc:sldMk cId="2971566992" sldId="367"/>
            <ac:spMk id="7" creationId="{740E837C-DD71-A5F0-BBB1-4F092B5601E5}"/>
          </ac:spMkLst>
        </pc:spChg>
        <pc:picChg chg="add mod">
          <ac:chgData name="MONICA VEGA" userId="ceac640166e901a7" providerId="LiveId" clId="{278DD523-F4CF-473A-8F7C-90223F4FD21C}" dt="2025-08-26T15:28:55.661" v="19950" actId="14100"/>
          <ac:picMkLst>
            <pc:docMk/>
            <pc:sldMk cId="2971566992" sldId="367"/>
            <ac:picMk id="3" creationId="{DA800CA5-91DB-2CB5-1422-C9A1D3EE4F57}"/>
          </ac:picMkLst>
        </pc:picChg>
        <pc:picChg chg="add mod">
          <ac:chgData name="MONICA VEGA" userId="ceac640166e901a7" providerId="LiveId" clId="{278DD523-F4CF-473A-8F7C-90223F4FD21C}" dt="2025-08-26T15:26:17.721" v="19944" actId="14100"/>
          <ac:picMkLst>
            <pc:docMk/>
            <pc:sldMk cId="2971566992" sldId="367"/>
            <ac:picMk id="4" creationId="{AA93CCB2-8CFC-ECBD-2F71-95697113DAC7}"/>
          </ac:picMkLst>
        </pc:picChg>
        <pc:picChg chg="del">
          <ac:chgData name="MONICA VEGA" userId="ceac640166e901a7" providerId="LiveId" clId="{278DD523-F4CF-473A-8F7C-90223F4FD21C}" dt="2025-08-26T15:25:49.676" v="19939" actId="478"/>
          <ac:picMkLst>
            <pc:docMk/>
            <pc:sldMk cId="2971566992" sldId="367"/>
            <ac:picMk id="6" creationId="{3F42A88F-3D51-2C26-B9E7-2D63FEE33B19}"/>
          </ac:picMkLst>
        </pc:picChg>
      </pc:sldChg>
      <pc:sldChg chg="addSp delSp modSp add mod">
        <pc:chgData name="MONICA VEGA" userId="ceac640166e901a7" providerId="LiveId" clId="{278DD523-F4CF-473A-8F7C-90223F4FD21C}" dt="2025-08-26T21:38:53.298" v="24465" actId="478"/>
        <pc:sldMkLst>
          <pc:docMk/>
          <pc:sldMk cId="3730804548" sldId="368"/>
        </pc:sldMkLst>
        <pc:spChg chg="add mod">
          <ac:chgData name="MONICA VEGA" userId="ceac640166e901a7" providerId="LiveId" clId="{278DD523-F4CF-473A-8F7C-90223F4FD21C}" dt="2025-08-26T15:29:45.659" v="19958" actId="1076"/>
          <ac:spMkLst>
            <pc:docMk/>
            <pc:sldMk cId="3730804548" sldId="368"/>
            <ac:spMk id="5" creationId="{103391DF-211E-7716-D7AB-9A0A7D1F82F1}"/>
          </ac:spMkLst>
        </pc:spChg>
        <pc:spChg chg="del mod">
          <ac:chgData name="MONICA VEGA" userId="ceac640166e901a7" providerId="LiveId" clId="{278DD523-F4CF-473A-8F7C-90223F4FD21C}" dt="2025-08-26T21:38:53.298" v="24465" actId="478"/>
          <ac:spMkLst>
            <pc:docMk/>
            <pc:sldMk cId="3730804548" sldId="368"/>
            <ac:spMk id="7" creationId="{BD9849B0-3C0F-C61C-4DC2-4542EBDA1E60}"/>
          </ac:spMkLst>
        </pc:spChg>
        <pc:picChg chg="del">
          <ac:chgData name="MONICA VEGA" userId="ceac640166e901a7" providerId="LiveId" clId="{278DD523-F4CF-473A-8F7C-90223F4FD21C}" dt="2025-08-26T15:29:17.175" v="19954" actId="478"/>
          <ac:picMkLst>
            <pc:docMk/>
            <pc:sldMk cId="3730804548" sldId="368"/>
            <ac:picMk id="3" creationId="{C898784F-ABD4-3A92-829D-B055D04DD2A7}"/>
          </ac:picMkLst>
        </pc:picChg>
        <pc:picChg chg="del">
          <ac:chgData name="MONICA VEGA" userId="ceac640166e901a7" providerId="LiveId" clId="{278DD523-F4CF-473A-8F7C-90223F4FD21C}" dt="2025-08-26T15:29:18.531" v="19955" actId="478"/>
          <ac:picMkLst>
            <pc:docMk/>
            <pc:sldMk cId="3730804548" sldId="368"/>
            <ac:picMk id="4" creationId="{CFA03A1C-862F-7A13-DE98-7F31F017AEF5}"/>
          </ac:picMkLst>
        </pc:picChg>
      </pc:sldChg>
      <pc:sldChg chg="addSp delSp modSp add mod">
        <pc:chgData name="MONICA VEGA" userId="ceac640166e901a7" providerId="LiveId" clId="{278DD523-F4CF-473A-8F7C-90223F4FD21C}" dt="2025-08-26T21:38:56.513" v="24466" actId="478"/>
        <pc:sldMkLst>
          <pc:docMk/>
          <pc:sldMk cId="2908253864" sldId="369"/>
        </pc:sldMkLst>
        <pc:spChg chg="add mod">
          <ac:chgData name="MONICA VEGA" userId="ceac640166e901a7" providerId="LiveId" clId="{278DD523-F4CF-473A-8F7C-90223F4FD21C}" dt="2025-08-26T15:32:20.177" v="19969" actId="122"/>
          <ac:spMkLst>
            <pc:docMk/>
            <pc:sldMk cId="2908253864" sldId="369"/>
            <ac:spMk id="3" creationId="{D1E912D2-1C69-005E-0A37-9E3B76564EB3}"/>
          </ac:spMkLst>
        </pc:spChg>
        <pc:spChg chg="del">
          <ac:chgData name="MONICA VEGA" userId="ceac640166e901a7" providerId="LiveId" clId="{278DD523-F4CF-473A-8F7C-90223F4FD21C}" dt="2025-08-26T15:31:42.864" v="19962" actId="478"/>
          <ac:spMkLst>
            <pc:docMk/>
            <pc:sldMk cId="2908253864" sldId="369"/>
            <ac:spMk id="5" creationId="{54BB6F1B-E55F-F2DC-3316-68EB613D5539}"/>
          </ac:spMkLst>
        </pc:spChg>
        <pc:spChg chg="del">
          <ac:chgData name="MONICA VEGA" userId="ceac640166e901a7" providerId="LiveId" clId="{278DD523-F4CF-473A-8F7C-90223F4FD21C}" dt="2025-08-26T21:38:56.513" v="24466" actId="478"/>
          <ac:spMkLst>
            <pc:docMk/>
            <pc:sldMk cId="2908253864" sldId="369"/>
            <ac:spMk id="7" creationId="{5271A76B-3FE5-9BD9-8B66-9608915A7652}"/>
          </ac:spMkLst>
        </pc:spChg>
        <pc:picChg chg="add mod">
          <ac:chgData name="MONICA VEGA" userId="ceac640166e901a7" providerId="LiveId" clId="{278DD523-F4CF-473A-8F7C-90223F4FD21C}" dt="2025-08-26T15:32:05.102" v="19965"/>
          <ac:picMkLst>
            <pc:docMk/>
            <pc:sldMk cId="2908253864" sldId="369"/>
            <ac:picMk id="4" creationId="{3AC68975-7209-F2D4-51FE-0A314FB108D0}"/>
          </ac:picMkLst>
        </pc:picChg>
      </pc:sldChg>
      <pc:sldChg chg="addSp delSp modSp add mod">
        <pc:chgData name="MONICA VEGA" userId="ceac640166e901a7" providerId="LiveId" clId="{278DD523-F4CF-473A-8F7C-90223F4FD21C}" dt="2025-08-26T21:39:00.765" v="24467" actId="478"/>
        <pc:sldMkLst>
          <pc:docMk/>
          <pc:sldMk cId="2251787092" sldId="370"/>
        </pc:sldMkLst>
        <pc:spChg chg="add del">
          <ac:chgData name="MONICA VEGA" userId="ceac640166e901a7" providerId="LiveId" clId="{278DD523-F4CF-473A-8F7C-90223F4FD21C}" dt="2025-08-26T15:33:29.823" v="19977" actId="478"/>
          <ac:spMkLst>
            <pc:docMk/>
            <pc:sldMk cId="2251787092" sldId="370"/>
            <ac:spMk id="3" creationId="{37601CCA-8418-D08A-F550-5C087DB33F4D}"/>
          </ac:spMkLst>
        </pc:spChg>
        <pc:spChg chg="add mod">
          <ac:chgData name="MONICA VEGA" userId="ceac640166e901a7" providerId="LiveId" clId="{278DD523-F4CF-473A-8F7C-90223F4FD21C}" dt="2025-08-26T15:34:15.218" v="19986" actId="1076"/>
          <ac:spMkLst>
            <pc:docMk/>
            <pc:sldMk cId="2251787092" sldId="370"/>
            <ac:spMk id="6" creationId="{248CB584-FA82-D935-55C1-A8927E8F96BF}"/>
          </ac:spMkLst>
        </pc:spChg>
        <pc:spChg chg="del">
          <ac:chgData name="MONICA VEGA" userId="ceac640166e901a7" providerId="LiveId" clId="{278DD523-F4CF-473A-8F7C-90223F4FD21C}" dt="2025-08-26T21:39:00.765" v="24467" actId="478"/>
          <ac:spMkLst>
            <pc:docMk/>
            <pc:sldMk cId="2251787092" sldId="370"/>
            <ac:spMk id="7" creationId="{FE0AC477-9FDB-6932-5A86-3B04F108061F}"/>
          </ac:spMkLst>
        </pc:spChg>
        <pc:picChg chg="del">
          <ac:chgData name="MONICA VEGA" userId="ceac640166e901a7" providerId="LiveId" clId="{278DD523-F4CF-473A-8F7C-90223F4FD21C}" dt="2025-08-26T15:32:53.225" v="19972" actId="478"/>
          <ac:picMkLst>
            <pc:docMk/>
            <pc:sldMk cId="2251787092" sldId="370"/>
            <ac:picMk id="4" creationId="{FC2B2F50-60C1-F43F-1A85-250CEBD7F5A4}"/>
          </ac:picMkLst>
        </pc:picChg>
        <pc:picChg chg="add mod">
          <ac:chgData name="MONICA VEGA" userId="ceac640166e901a7" providerId="LiveId" clId="{278DD523-F4CF-473A-8F7C-90223F4FD21C}" dt="2025-08-26T15:33:55.445" v="19983" actId="14100"/>
          <ac:picMkLst>
            <pc:docMk/>
            <pc:sldMk cId="2251787092" sldId="370"/>
            <ac:picMk id="5" creationId="{3A81BCC2-880B-7694-D01F-0272FC42C8E9}"/>
          </ac:picMkLst>
        </pc:picChg>
      </pc:sldChg>
      <pc:sldChg chg="addSp delSp modSp add mod">
        <pc:chgData name="MONICA VEGA" userId="ceac640166e901a7" providerId="LiveId" clId="{278DD523-F4CF-473A-8F7C-90223F4FD21C}" dt="2025-08-26T21:39:03.908" v="24468" actId="478"/>
        <pc:sldMkLst>
          <pc:docMk/>
          <pc:sldMk cId="603816284" sldId="371"/>
        </pc:sldMkLst>
        <pc:spChg chg="add mod">
          <ac:chgData name="MONICA VEGA" userId="ceac640166e901a7" providerId="LiveId" clId="{278DD523-F4CF-473A-8F7C-90223F4FD21C}" dt="2025-08-26T15:35:23.794" v="19994" actId="1076"/>
          <ac:spMkLst>
            <pc:docMk/>
            <pc:sldMk cId="603816284" sldId="371"/>
            <ac:spMk id="3" creationId="{76D89923-4376-477D-8974-889D40FA32DE}"/>
          </ac:spMkLst>
        </pc:spChg>
        <pc:spChg chg="mod">
          <ac:chgData name="MONICA VEGA" userId="ceac640166e901a7" providerId="LiveId" clId="{278DD523-F4CF-473A-8F7C-90223F4FD21C}" dt="2025-08-26T15:35:06.901" v="19991" actId="14100"/>
          <ac:spMkLst>
            <pc:docMk/>
            <pc:sldMk cId="603816284" sldId="371"/>
            <ac:spMk id="6" creationId="{7A4A4F03-CBF4-29DF-5510-881F19C4E2AC}"/>
          </ac:spMkLst>
        </pc:spChg>
        <pc:spChg chg="del mod">
          <ac:chgData name="MONICA VEGA" userId="ceac640166e901a7" providerId="LiveId" clId="{278DD523-F4CF-473A-8F7C-90223F4FD21C}" dt="2025-08-26T21:39:03.908" v="24468" actId="478"/>
          <ac:spMkLst>
            <pc:docMk/>
            <pc:sldMk cId="603816284" sldId="371"/>
            <ac:spMk id="7" creationId="{87F640CB-3566-D472-6EF0-B960E3F2A9F2}"/>
          </ac:spMkLst>
        </pc:spChg>
        <pc:picChg chg="del">
          <ac:chgData name="MONICA VEGA" userId="ceac640166e901a7" providerId="LiveId" clId="{278DD523-F4CF-473A-8F7C-90223F4FD21C}" dt="2025-08-26T15:34:56.581" v="19989" actId="478"/>
          <ac:picMkLst>
            <pc:docMk/>
            <pc:sldMk cId="603816284" sldId="371"/>
            <ac:picMk id="5" creationId="{3762DEFA-D4FC-BE5D-5BD7-F52A9353426B}"/>
          </ac:picMkLst>
        </pc:picChg>
      </pc:sldChg>
      <pc:sldChg chg="addSp delSp modSp add mod">
        <pc:chgData name="MONICA VEGA" userId="ceac640166e901a7" providerId="LiveId" clId="{278DD523-F4CF-473A-8F7C-90223F4FD21C}" dt="2025-08-26T22:22:54.807" v="24726" actId="20577"/>
        <pc:sldMkLst>
          <pc:docMk/>
          <pc:sldMk cId="2226647695" sldId="372"/>
        </pc:sldMkLst>
        <pc:spChg chg="del">
          <ac:chgData name="MONICA VEGA" userId="ceac640166e901a7" providerId="LiveId" clId="{278DD523-F4CF-473A-8F7C-90223F4FD21C}" dt="2025-08-26T15:36:25.031" v="20000" actId="478"/>
          <ac:spMkLst>
            <pc:docMk/>
            <pc:sldMk cId="2226647695" sldId="372"/>
            <ac:spMk id="3" creationId="{6D49962A-82BB-64DA-B954-C072F9D8EE07}"/>
          </ac:spMkLst>
        </pc:spChg>
        <pc:spChg chg="add mod">
          <ac:chgData name="MONICA VEGA" userId="ceac640166e901a7" providerId="LiveId" clId="{278DD523-F4CF-473A-8F7C-90223F4FD21C}" dt="2025-08-26T22:22:54.807" v="24726" actId="20577"/>
          <ac:spMkLst>
            <pc:docMk/>
            <pc:sldMk cId="2226647695" sldId="372"/>
            <ac:spMk id="4" creationId="{BE24FD71-4FC8-9283-1E6F-4B8C507B706F}"/>
          </ac:spMkLst>
        </pc:spChg>
        <pc:spChg chg="del mod">
          <ac:chgData name="MONICA VEGA" userId="ceac640166e901a7" providerId="LiveId" clId="{278DD523-F4CF-473A-8F7C-90223F4FD21C}" dt="2025-08-26T21:39:06.925" v="24469" actId="478"/>
          <ac:spMkLst>
            <pc:docMk/>
            <pc:sldMk cId="2226647695" sldId="372"/>
            <ac:spMk id="7" creationId="{EE46B916-BF13-73E6-D828-DF47684958A9}"/>
          </ac:spMkLst>
        </pc:spChg>
      </pc:sldChg>
      <pc:sldChg chg="addSp delSp modSp add mod">
        <pc:chgData name="MONICA VEGA" userId="ceac640166e901a7" providerId="LiveId" clId="{278DD523-F4CF-473A-8F7C-90223F4FD21C}" dt="2025-08-26T22:48:58.891" v="24796" actId="20577"/>
        <pc:sldMkLst>
          <pc:docMk/>
          <pc:sldMk cId="1730530822" sldId="373"/>
        </pc:sldMkLst>
        <pc:spChg chg="mod">
          <ac:chgData name="MONICA VEGA" userId="ceac640166e901a7" providerId="LiveId" clId="{278DD523-F4CF-473A-8F7C-90223F4FD21C}" dt="2025-08-26T15:39:05.743" v="20016" actId="20577"/>
          <ac:spMkLst>
            <pc:docMk/>
            <pc:sldMk cId="1730530822" sldId="373"/>
            <ac:spMk id="2" creationId="{966E5277-F02C-AB0C-BE91-D158A13B7361}"/>
          </ac:spMkLst>
        </pc:spChg>
        <pc:spChg chg="del">
          <ac:chgData name="MONICA VEGA" userId="ceac640166e901a7" providerId="LiveId" clId="{278DD523-F4CF-473A-8F7C-90223F4FD21C}" dt="2025-08-26T15:38:10.098" v="20010" actId="478"/>
          <ac:spMkLst>
            <pc:docMk/>
            <pc:sldMk cId="1730530822" sldId="373"/>
            <ac:spMk id="4" creationId="{BAF3DE70-2B26-8ED2-357A-51C58B168C49}"/>
          </ac:spMkLst>
        </pc:spChg>
        <pc:spChg chg="mod">
          <ac:chgData name="MONICA VEGA" userId="ceac640166e901a7" providerId="LiveId" clId="{278DD523-F4CF-473A-8F7C-90223F4FD21C}" dt="2025-08-26T15:44:51.570" v="20105" actId="20577"/>
          <ac:spMkLst>
            <pc:docMk/>
            <pc:sldMk cId="1730530822" sldId="373"/>
            <ac:spMk id="6" creationId="{5D039F26-3BF0-067F-571A-D7D0A4D815B0}"/>
          </ac:spMkLst>
        </pc:spChg>
        <pc:spChg chg="del mod">
          <ac:chgData name="MONICA VEGA" userId="ceac640166e901a7" providerId="LiveId" clId="{278DD523-F4CF-473A-8F7C-90223F4FD21C}" dt="2025-08-26T21:39:10.793" v="24470" actId="478"/>
          <ac:spMkLst>
            <pc:docMk/>
            <pc:sldMk cId="1730530822" sldId="373"/>
            <ac:spMk id="7" creationId="{730661D0-D935-9AD0-8503-AB084EB477DF}"/>
          </ac:spMkLst>
        </pc:spChg>
        <pc:spChg chg="add mod">
          <ac:chgData name="MONICA VEGA" userId="ceac640166e901a7" providerId="LiveId" clId="{278DD523-F4CF-473A-8F7C-90223F4FD21C}" dt="2025-08-26T22:48:58.891" v="24796" actId="20577"/>
          <ac:spMkLst>
            <pc:docMk/>
            <pc:sldMk cId="1730530822" sldId="373"/>
            <ac:spMk id="10" creationId="{A6272790-261D-57F5-9E75-9816E21F22EE}"/>
          </ac:spMkLst>
        </pc:spChg>
        <pc:picChg chg="add mod">
          <ac:chgData name="MONICA VEGA" userId="ceac640166e901a7" providerId="LiveId" clId="{278DD523-F4CF-473A-8F7C-90223F4FD21C}" dt="2025-08-26T15:40:28.669" v="20024" actId="14100"/>
          <ac:picMkLst>
            <pc:docMk/>
            <pc:sldMk cId="1730530822" sldId="373"/>
            <ac:picMk id="5" creationId="{ACFCD2D0-53B5-A4D3-B11E-B7756B4EFA64}"/>
          </ac:picMkLst>
        </pc:picChg>
        <pc:picChg chg="add mod">
          <ac:chgData name="MONICA VEGA" userId="ceac640166e901a7" providerId="LiveId" clId="{278DD523-F4CF-473A-8F7C-90223F4FD21C}" dt="2025-08-26T15:41:06.274" v="20028" actId="14100"/>
          <ac:picMkLst>
            <pc:docMk/>
            <pc:sldMk cId="1730530822" sldId="373"/>
            <ac:picMk id="9" creationId="{051ED77E-009C-DF34-7298-F8B2C1F5620A}"/>
          </ac:picMkLst>
        </pc:picChg>
      </pc:sldChg>
      <pc:sldChg chg="addSp delSp modSp add mod">
        <pc:chgData name="MONICA VEGA" userId="ceac640166e901a7" providerId="LiveId" clId="{278DD523-F4CF-473A-8F7C-90223F4FD21C}" dt="2025-08-26T22:22:13.607" v="24695" actId="113"/>
        <pc:sldMkLst>
          <pc:docMk/>
          <pc:sldMk cId="3638591058" sldId="374"/>
        </pc:sldMkLst>
        <pc:spChg chg="mod">
          <ac:chgData name="MONICA VEGA" userId="ceac640166e901a7" providerId="LiveId" clId="{278DD523-F4CF-473A-8F7C-90223F4FD21C}" dt="2025-08-26T15:46:04.062" v="20111" actId="3062"/>
          <ac:spMkLst>
            <pc:docMk/>
            <pc:sldMk cId="3638591058" sldId="374"/>
            <ac:spMk id="2" creationId="{80348C46-93FD-4464-84C1-5EACB1EA4A96}"/>
          </ac:spMkLst>
        </pc:spChg>
        <pc:spChg chg="add mod">
          <ac:chgData name="MONICA VEGA" userId="ceac640166e901a7" providerId="LiveId" clId="{278DD523-F4CF-473A-8F7C-90223F4FD21C}" dt="2025-08-26T22:22:05.178" v="24694" actId="20577"/>
          <ac:spMkLst>
            <pc:docMk/>
            <pc:sldMk cId="3638591058" sldId="374"/>
            <ac:spMk id="3" creationId="{1FE1B857-6387-D584-4422-67EDC4735886}"/>
          </ac:spMkLst>
        </pc:spChg>
        <pc:spChg chg="mod">
          <ac:chgData name="MONICA VEGA" userId="ceac640166e901a7" providerId="LiveId" clId="{278DD523-F4CF-473A-8F7C-90223F4FD21C}" dt="2025-08-26T22:21:46.292" v="24679" actId="20577"/>
          <ac:spMkLst>
            <pc:docMk/>
            <pc:sldMk cId="3638591058" sldId="374"/>
            <ac:spMk id="6" creationId="{ADDEE96D-3DE2-17AD-6CB7-6800CA76A8CA}"/>
          </ac:spMkLst>
        </pc:spChg>
        <pc:spChg chg="del mod">
          <ac:chgData name="MONICA VEGA" userId="ceac640166e901a7" providerId="LiveId" clId="{278DD523-F4CF-473A-8F7C-90223F4FD21C}" dt="2025-08-26T21:39:13.757" v="24471" actId="478"/>
          <ac:spMkLst>
            <pc:docMk/>
            <pc:sldMk cId="3638591058" sldId="374"/>
            <ac:spMk id="7" creationId="{02C77631-745A-58AD-C8B3-A1F9B3FEACA4}"/>
          </ac:spMkLst>
        </pc:spChg>
        <pc:spChg chg="add mod">
          <ac:chgData name="MONICA VEGA" userId="ceac640166e901a7" providerId="LiveId" clId="{278DD523-F4CF-473A-8F7C-90223F4FD21C}" dt="2025-08-26T22:22:13.607" v="24695" actId="113"/>
          <ac:spMkLst>
            <pc:docMk/>
            <pc:sldMk cId="3638591058" sldId="374"/>
            <ac:spMk id="10" creationId="{C1EBC953-F81E-3FD4-525B-A0A6F35E361E}"/>
          </ac:spMkLst>
        </pc:spChg>
        <pc:spChg chg="add mod">
          <ac:chgData name="MONICA VEGA" userId="ceac640166e901a7" providerId="LiveId" clId="{278DD523-F4CF-473A-8F7C-90223F4FD21C}" dt="2025-08-26T16:02:43.868" v="20916" actId="1076"/>
          <ac:spMkLst>
            <pc:docMk/>
            <pc:sldMk cId="3638591058" sldId="374"/>
            <ac:spMk id="11" creationId="{B702248B-A254-2BDE-D641-1859F0B88A79}"/>
          </ac:spMkLst>
        </pc:spChg>
        <pc:picChg chg="del">
          <ac:chgData name="MONICA VEGA" userId="ceac640166e901a7" providerId="LiveId" clId="{278DD523-F4CF-473A-8F7C-90223F4FD21C}" dt="2025-08-26T15:45:57.042" v="20110" actId="478"/>
          <ac:picMkLst>
            <pc:docMk/>
            <pc:sldMk cId="3638591058" sldId="374"/>
            <ac:picMk id="5" creationId="{224A0C0D-0788-0CB6-396D-1B7E728453A6}"/>
          </ac:picMkLst>
        </pc:picChg>
        <pc:picChg chg="add del mod">
          <ac:chgData name="MONICA VEGA" userId="ceac640166e901a7" providerId="LiveId" clId="{278DD523-F4CF-473A-8F7C-90223F4FD21C}" dt="2025-08-26T15:59:39.925" v="20887" actId="478"/>
          <ac:picMkLst>
            <pc:docMk/>
            <pc:sldMk cId="3638591058" sldId="374"/>
            <ac:picMk id="8" creationId="{3D86B518-AD76-91DD-8654-0D341CF019D6}"/>
          </ac:picMkLst>
        </pc:picChg>
        <pc:picChg chg="del">
          <ac:chgData name="MONICA VEGA" userId="ceac640166e901a7" providerId="LiveId" clId="{278DD523-F4CF-473A-8F7C-90223F4FD21C}" dt="2025-08-26T15:45:56.053" v="20109" actId="478"/>
          <ac:picMkLst>
            <pc:docMk/>
            <pc:sldMk cId="3638591058" sldId="374"/>
            <ac:picMk id="9" creationId="{764FED87-D213-A290-0EE4-A412383F5A09}"/>
          </ac:picMkLst>
        </pc:picChg>
      </pc:sldChg>
      <pc:sldChg chg="addSp delSp modSp add mod">
        <pc:chgData name="MONICA VEGA" userId="ceac640166e901a7" providerId="LiveId" clId="{278DD523-F4CF-473A-8F7C-90223F4FD21C}" dt="2025-08-26T22:48:49.435" v="24795" actId="20577"/>
        <pc:sldMkLst>
          <pc:docMk/>
          <pc:sldMk cId="113403131" sldId="375"/>
        </pc:sldMkLst>
        <pc:spChg chg="del">
          <ac:chgData name="MONICA VEGA" userId="ceac640166e901a7" providerId="LiveId" clId="{278DD523-F4CF-473A-8F7C-90223F4FD21C}" dt="2025-08-26T16:08:44.457" v="20920" actId="478"/>
          <ac:spMkLst>
            <pc:docMk/>
            <pc:sldMk cId="113403131" sldId="375"/>
            <ac:spMk id="3" creationId="{71BBE66E-69A9-CA17-63B0-9198D49A0796}"/>
          </ac:spMkLst>
        </pc:spChg>
        <pc:spChg chg="add mod">
          <ac:chgData name="MONICA VEGA" userId="ceac640166e901a7" providerId="LiveId" clId="{278DD523-F4CF-473A-8F7C-90223F4FD21C}" dt="2025-08-26T16:15:19.396" v="21216" actId="6549"/>
          <ac:spMkLst>
            <pc:docMk/>
            <pc:sldMk cId="113403131" sldId="375"/>
            <ac:spMk id="4" creationId="{5016FAAC-1D79-32A2-E0C6-B6DAFD8D0439}"/>
          </ac:spMkLst>
        </pc:spChg>
        <pc:spChg chg="add mod">
          <ac:chgData name="MONICA VEGA" userId="ceac640166e901a7" providerId="LiveId" clId="{278DD523-F4CF-473A-8F7C-90223F4FD21C}" dt="2025-08-26T16:15:49.106" v="21228" actId="6549"/>
          <ac:spMkLst>
            <pc:docMk/>
            <pc:sldMk cId="113403131" sldId="375"/>
            <ac:spMk id="5" creationId="{55DB5EBC-949D-0BE8-59C3-D83A445B5446}"/>
          </ac:spMkLst>
        </pc:spChg>
        <pc:spChg chg="del">
          <ac:chgData name="MONICA VEGA" userId="ceac640166e901a7" providerId="LiveId" clId="{278DD523-F4CF-473A-8F7C-90223F4FD21C}" dt="2025-08-26T16:08:42.671" v="20919" actId="478"/>
          <ac:spMkLst>
            <pc:docMk/>
            <pc:sldMk cId="113403131" sldId="375"/>
            <ac:spMk id="6" creationId="{5F53B33F-4BBC-E298-D189-8AB847E1493C}"/>
          </ac:spMkLst>
        </pc:spChg>
        <pc:spChg chg="del">
          <ac:chgData name="MONICA VEGA" userId="ceac640166e901a7" providerId="LiveId" clId="{278DD523-F4CF-473A-8F7C-90223F4FD21C}" dt="2025-08-26T21:40:51.207" v="24480" actId="478"/>
          <ac:spMkLst>
            <pc:docMk/>
            <pc:sldMk cId="113403131" sldId="375"/>
            <ac:spMk id="7" creationId="{6AF57EC0-34DE-02D6-03FD-F617438A0C7F}"/>
          </ac:spMkLst>
        </pc:spChg>
        <pc:spChg chg="add mod">
          <ac:chgData name="MONICA VEGA" userId="ceac640166e901a7" providerId="LiveId" clId="{278DD523-F4CF-473A-8F7C-90223F4FD21C}" dt="2025-08-26T16:16:30.261" v="21289" actId="1076"/>
          <ac:spMkLst>
            <pc:docMk/>
            <pc:sldMk cId="113403131" sldId="375"/>
            <ac:spMk id="8" creationId="{F06376D7-C705-6DE6-CAE8-19146AADF615}"/>
          </ac:spMkLst>
        </pc:spChg>
        <pc:spChg chg="add del mod">
          <ac:chgData name="MONICA VEGA" userId="ceac640166e901a7" providerId="LiveId" clId="{278DD523-F4CF-473A-8F7C-90223F4FD21C}" dt="2025-08-26T16:13:49.165" v="21192" actId="113"/>
          <ac:spMkLst>
            <pc:docMk/>
            <pc:sldMk cId="113403131" sldId="375"/>
            <ac:spMk id="10" creationId="{0C8A27F7-BB4B-3941-48BA-E71698EFD638}"/>
          </ac:spMkLst>
        </pc:spChg>
        <pc:spChg chg="del">
          <ac:chgData name="MONICA VEGA" userId="ceac640166e901a7" providerId="LiveId" clId="{278DD523-F4CF-473A-8F7C-90223F4FD21C}" dt="2025-08-26T16:08:39.867" v="20918" actId="478"/>
          <ac:spMkLst>
            <pc:docMk/>
            <pc:sldMk cId="113403131" sldId="375"/>
            <ac:spMk id="11" creationId="{9909D431-644E-BF97-B9D6-2700B582D922}"/>
          </ac:spMkLst>
        </pc:spChg>
        <pc:spChg chg="add mod">
          <ac:chgData name="MONICA VEGA" userId="ceac640166e901a7" providerId="LiveId" clId="{278DD523-F4CF-473A-8F7C-90223F4FD21C}" dt="2025-08-26T22:48:49.435" v="24795" actId="20577"/>
          <ac:spMkLst>
            <pc:docMk/>
            <pc:sldMk cId="113403131" sldId="375"/>
            <ac:spMk id="12" creationId="{42C98503-DBCE-6A0F-04D0-DE388371B3CA}"/>
          </ac:spMkLst>
        </pc:spChg>
      </pc:sldChg>
      <pc:sldChg chg="addSp delSp modSp add mod">
        <pc:chgData name="MONICA VEGA" userId="ceac640166e901a7" providerId="LiveId" clId="{278DD523-F4CF-473A-8F7C-90223F4FD21C}" dt="2025-08-26T22:27:41.754" v="24770" actId="207"/>
        <pc:sldMkLst>
          <pc:docMk/>
          <pc:sldMk cId="1946977316" sldId="376"/>
        </pc:sldMkLst>
        <pc:spChg chg="mod">
          <ac:chgData name="MONICA VEGA" userId="ceac640166e901a7" providerId="LiveId" clId="{278DD523-F4CF-473A-8F7C-90223F4FD21C}" dt="2025-08-26T22:27:41.754" v="24770" actId="207"/>
          <ac:spMkLst>
            <pc:docMk/>
            <pc:sldMk cId="1946977316" sldId="376"/>
            <ac:spMk id="2" creationId="{7E6F7D8A-8063-4FFB-2AA1-6A5549950DF6}"/>
          </ac:spMkLst>
        </pc:spChg>
        <pc:spChg chg="add mod">
          <ac:chgData name="MONICA VEGA" userId="ceac640166e901a7" providerId="LiveId" clId="{278DD523-F4CF-473A-8F7C-90223F4FD21C}" dt="2025-08-26T16:23:24.309" v="21345" actId="3062"/>
          <ac:spMkLst>
            <pc:docMk/>
            <pc:sldMk cId="1946977316" sldId="376"/>
            <ac:spMk id="3" creationId="{94654C35-5AE8-3886-E271-AC018FBD9A69}"/>
          </ac:spMkLst>
        </pc:spChg>
        <pc:spChg chg="del">
          <ac:chgData name="MONICA VEGA" userId="ceac640166e901a7" providerId="LiveId" clId="{278DD523-F4CF-473A-8F7C-90223F4FD21C}" dt="2025-08-26T16:19:09.712" v="21294" actId="478"/>
          <ac:spMkLst>
            <pc:docMk/>
            <pc:sldMk cId="1946977316" sldId="376"/>
            <ac:spMk id="4" creationId="{0361DCBC-E985-B81D-2801-0C97EA2563FE}"/>
          </ac:spMkLst>
        </pc:spChg>
        <pc:spChg chg="del">
          <ac:chgData name="MONICA VEGA" userId="ceac640166e901a7" providerId="LiveId" clId="{278DD523-F4CF-473A-8F7C-90223F4FD21C}" dt="2025-08-26T16:19:11.433" v="21295" actId="478"/>
          <ac:spMkLst>
            <pc:docMk/>
            <pc:sldMk cId="1946977316" sldId="376"/>
            <ac:spMk id="5" creationId="{BAAE25B7-4E2E-E3C1-C7AC-92BDF5B2FE06}"/>
          </ac:spMkLst>
        </pc:spChg>
        <pc:spChg chg="del">
          <ac:chgData name="MONICA VEGA" userId="ceac640166e901a7" providerId="LiveId" clId="{278DD523-F4CF-473A-8F7C-90223F4FD21C}" dt="2025-08-26T21:41:49.152" v="24494" actId="478"/>
          <ac:spMkLst>
            <pc:docMk/>
            <pc:sldMk cId="1946977316" sldId="376"/>
            <ac:spMk id="7" creationId="{CF455586-8503-29FD-1C47-765F1A48AAAA}"/>
          </ac:spMkLst>
        </pc:spChg>
        <pc:spChg chg="del">
          <ac:chgData name="MONICA VEGA" userId="ceac640166e901a7" providerId="LiveId" clId="{278DD523-F4CF-473A-8F7C-90223F4FD21C}" dt="2025-08-26T16:19:13.302" v="21296" actId="478"/>
          <ac:spMkLst>
            <pc:docMk/>
            <pc:sldMk cId="1946977316" sldId="376"/>
            <ac:spMk id="8" creationId="{36564CF7-F05F-4BF5-0252-4688C51B822A}"/>
          </ac:spMkLst>
        </pc:spChg>
        <pc:spChg chg="mod">
          <ac:chgData name="MONICA VEGA" userId="ceac640166e901a7" providerId="LiveId" clId="{278DD523-F4CF-473A-8F7C-90223F4FD21C}" dt="2025-08-26T16:21:48.341" v="21319" actId="14100"/>
          <ac:spMkLst>
            <pc:docMk/>
            <pc:sldMk cId="1946977316" sldId="376"/>
            <ac:spMk id="10" creationId="{352AD43C-243C-350C-6F99-F6EEEC0BA6C3}"/>
          </ac:spMkLst>
        </pc:spChg>
        <pc:spChg chg="add mod">
          <ac:chgData name="MONICA VEGA" userId="ceac640166e901a7" providerId="LiveId" clId="{278DD523-F4CF-473A-8F7C-90223F4FD21C}" dt="2025-08-26T16:27:49.648" v="21379" actId="3062"/>
          <ac:spMkLst>
            <pc:docMk/>
            <pc:sldMk cId="1946977316" sldId="376"/>
            <ac:spMk id="11" creationId="{28C301E1-45B5-CCFA-B7C7-B333A1629D76}"/>
          </ac:spMkLst>
        </pc:spChg>
        <pc:spChg chg="add del mod">
          <ac:chgData name="MONICA VEGA" userId="ceac640166e901a7" providerId="LiveId" clId="{278DD523-F4CF-473A-8F7C-90223F4FD21C}" dt="2025-08-26T21:41:39.616" v="24492" actId="21"/>
          <ac:spMkLst>
            <pc:docMk/>
            <pc:sldMk cId="1946977316" sldId="376"/>
            <ac:spMk id="12" creationId="{42C98503-DBCE-6A0F-04D0-DE388371B3CA}"/>
          </ac:spMkLst>
        </pc:spChg>
        <pc:picChg chg="add mod">
          <ac:chgData name="MONICA VEGA" userId="ceac640166e901a7" providerId="LiveId" clId="{278DD523-F4CF-473A-8F7C-90223F4FD21C}" dt="2025-08-26T16:23:59.886" v="21348" actId="14100"/>
          <ac:picMkLst>
            <pc:docMk/>
            <pc:sldMk cId="1946977316" sldId="376"/>
            <ac:picMk id="9" creationId="{99614A19-C2F8-274E-7104-7A3CB24D18BB}"/>
          </ac:picMkLst>
        </pc:picChg>
      </pc:sldChg>
      <pc:sldChg chg="addSp delSp modSp add mod">
        <pc:chgData name="MONICA VEGA" userId="ceac640166e901a7" providerId="LiveId" clId="{278DD523-F4CF-473A-8F7C-90223F4FD21C}" dt="2025-08-26T21:41:27.356" v="24491" actId="14100"/>
        <pc:sldMkLst>
          <pc:docMk/>
          <pc:sldMk cId="884136967" sldId="377"/>
        </pc:sldMkLst>
        <pc:spChg chg="mod">
          <ac:chgData name="MONICA VEGA" userId="ceac640166e901a7" providerId="LiveId" clId="{278DD523-F4CF-473A-8F7C-90223F4FD21C}" dt="2025-08-26T16:46:44.294" v="21788" actId="20577"/>
          <ac:spMkLst>
            <pc:docMk/>
            <pc:sldMk cId="884136967" sldId="377"/>
            <ac:spMk id="2" creationId="{9E9EA5E5-33C6-3759-E591-D39AA0B3F062}"/>
          </ac:spMkLst>
        </pc:spChg>
        <pc:spChg chg="del">
          <ac:chgData name="MONICA VEGA" userId="ceac640166e901a7" providerId="LiveId" clId="{278DD523-F4CF-473A-8F7C-90223F4FD21C}" dt="2025-08-26T16:41:09.874" v="21502" actId="478"/>
          <ac:spMkLst>
            <pc:docMk/>
            <pc:sldMk cId="884136967" sldId="377"/>
            <ac:spMk id="3" creationId="{F374DBD9-A214-660E-B287-2FF0C97B30A6}"/>
          </ac:spMkLst>
        </pc:spChg>
        <pc:spChg chg="del">
          <ac:chgData name="MONICA VEGA" userId="ceac640166e901a7" providerId="LiveId" clId="{278DD523-F4CF-473A-8F7C-90223F4FD21C}" dt="2025-08-26T21:41:23.770" v="24490" actId="478"/>
          <ac:spMkLst>
            <pc:docMk/>
            <pc:sldMk cId="884136967" sldId="377"/>
            <ac:spMk id="7" creationId="{9CDBA76F-8287-9674-8026-BBB3311FF31A}"/>
          </ac:spMkLst>
        </pc:spChg>
        <pc:spChg chg="mod">
          <ac:chgData name="MONICA VEGA" userId="ceac640166e901a7" providerId="LiveId" clId="{278DD523-F4CF-473A-8F7C-90223F4FD21C}" dt="2025-08-26T16:43:36.832" v="21590" actId="20577"/>
          <ac:spMkLst>
            <pc:docMk/>
            <pc:sldMk cId="884136967" sldId="377"/>
            <ac:spMk id="10" creationId="{CE66580A-AAB0-C75A-43B5-844C8FA1B94C}"/>
          </ac:spMkLst>
        </pc:spChg>
        <pc:spChg chg="del">
          <ac:chgData name="MONICA VEGA" userId="ceac640166e901a7" providerId="LiveId" clId="{278DD523-F4CF-473A-8F7C-90223F4FD21C}" dt="2025-08-26T16:41:12.186" v="21503" actId="478"/>
          <ac:spMkLst>
            <pc:docMk/>
            <pc:sldMk cId="884136967" sldId="377"/>
            <ac:spMk id="11" creationId="{09418DA3-EE51-CCE7-C483-DFFBEF75875A}"/>
          </ac:spMkLst>
        </pc:spChg>
        <pc:picChg chg="add mod">
          <ac:chgData name="MONICA VEGA" userId="ceac640166e901a7" providerId="LiveId" clId="{278DD523-F4CF-473A-8F7C-90223F4FD21C}" dt="2025-08-26T21:41:27.356" v="24491" actId="14100"/>
          <ac:picMkLst>
            <pc:docMk/>
            <pc:sldMk cId="884136967" sldId="377"/>
            <ac:picMk id="5" creationId="{A88479F8-2BC9-0291-E99C-ADBC991F2A97}"/>
          </ac:picMkLst>
        </pc:picChg>
        <pc:picChg chg="del">
          <ac:chgData name="MONICA VEGA" userId="ceac640166e901a7" providerId="LiveId" clId="{278DD523-F4CF-473A-8F7C-90223F4FD21C}" dt="2025-08-26T16:37:39.126" v="21494" actId="478"/>
          <ac:picMkLst>
            <pc:docMk/>
            <pc:sldMk cId="884136967" sldId="377"/>
            <ac:picMk id="9" creationId="{775B557D-9285-C565-3981-4AF55A639D1F}"/>
          </ac:picMkLst>
        </pc:picChg>
      </pc:sldChg>
      <pc:sldChg chg="addSp delSp modSp add mod">
        <pc:chgData name="MONICA VEGA" userId="ceac640166e901a7" providerId="LiveId" clId="{278DD523-F4CF-473A-8F7C-90223F4FD21C}" dt="2025-08-26T21:41:56.803" v="24495" actId="478"/>
        <pc:sldMkLst>
          <pc:docMk/>
          <pc:sldMk cId="1027303933" sldId="378"/>
        </pc:sldMkLst>
        <pc:spChg chg="add mod">
          <ac:chgData name="MONICA VEGA" userId="ceac640166e901a7" providerId="LiveId" clId="{278DD523-F4CF-473A-8F7C-90223F4FD21C}" dt="2025-08-26T16:50:16.838" v="21813" actId="1076"/>
          <ac:spMkLst>
            <pc:docMk/>
            <pc:sldMk cId="1027303933" sldId="378"/>
            <ac:spMk id="6" creationId="{0C213342-6043-D669-2224-C77FE0D61144}"/>
          </ac:spMkLst>
        </pc:spChg>
        <pc:spChg chg="del">
          <ac:chgData name="MONICA VEGA" userId="ceac640166e901a7" providerId="LiveId" clId="{278DD523-F4CF-473A-8F7C-90223F4FD21C}" dt="2025-08-26T21:41:56.803" v="24495" actId="478"/>
          <ac:spMkLst>
            <pc:docMk/>
            <pc:sldMk cId="1027303933" sldId="378"/>
            <ac:spMk id="7" creationId="{E7602EAB-E54F-582A-6CCE-8535FC6E536B}"/>
          </ac:spMkLst>
        </pc:spChg>
        <pc:spChg chg="mod">
          <ac:chgData name="MONICA VEGA" userId="ceac640166e901a7" providerId="LiveId" clId="{278DD523-F4CF-473A-8F7C-90223F4FD21C}" dt="2025-08-26T16:51:08.237" v="21830" actId="20577"/>
          <ac:spMkLst>
            <pc:docMk/>
            <pc:sldMk cId="1027303933" sldId="378"/>
            <ac:spMk id="10" creationId="{42774A6A-AD9E-6365-1444-6C5CEF7050AB}"/>
          </ac:spMkLst>
        </pc:spChg>
        <pc:picChg chg="add mod">
          <ac:chgData name="MONICA VEGA" userId="ceac640166e901a7" providerId="LiveId" clId="{278DD523-F4CF-473A-8F7C-90223F4FD21C}" dt="2025-08-26T16:51:20.290" v="21834" actId="14100"/>
          <ac:picMkLst>
            <pc:docMk/>
            <pc:sldMk cId="1027303933" sldId="378"/>
            <ac:picMk id="4" creationId="{8D0C9FFE-29B3-95B0-F64C-E86818EECE37}"/>
          </ac:picMkLst>
        </pc:picChg>
        <pc:picChg chg="del">
          <ac:chgData name="MONICA VEGA" userId="ceac640166e901a7" providerId="LiveId" clId="{278DD523-F4CF-473A-8F7C-90223F4FD21C}" dt="2025-08-26T16:46:54.916" v="21790" actId="478"/>
          <ac:picMkLst>
            <pc:docMk/>
            <pc:sldMk cId="1027303933" sldId="378"/>
            <ac:picMk id="5" creationId="{FB4457E4-1C88-BC3D-79C2-8F925469038C}"/>
          </ac:picMkLst>
        </pc:picChg>
        <pc:picChg chg="add mod">
          <ac:chgData name="MONICA VEGA" userId="ceac640166e901a7" providerId="LiveId" clId="{278DD523-F4CF-473A-8F7C-90223F4FD21C}" dt="2025-08-26T16:51:54.462" v="21840" actId="14100"/>
          <ac:picMkLst>
            <pc:docMk/>
            <pc:sldMk cId="1027303933" sldId="378"/>
            <ac:picMk id="9" creationId="{7B9346CE-3D2A-5334-12E2-D1B0D06D07AD}"/>
          </ac:picMkLst>
        </pc:picChg>
        <pc:picChg chg="mod">
          <ac:chgData name="MONICA VEGA" userId="ceac640166e901a7" providerId="LiveId" clId="{278DD523-F4CF-473A-8F7C-90223F4FD21C}" dt="2025-08-26T16:52:56.695" v="21845" actId="1036"/>
          <ac:picMkLst>
            <pc:docMk/>
            <pc:sldMk cId="1027303933" sldId="378"/>
            <ac:picMk id="108" creationId="{ADBB5D57-8B4B-05D0-049D-32A8FFBCA1C1}"/>
          </ac:picMkLst>
        </pc:picChg>
      </pc:sldChg>
      <pc:sldChg chg="addSp delSp modSp add mod">
        <pc:chgData name="MONICA VEGA" userId="ceac640166e901a7" providerId="LiveId" clId="{278DD523-F4CF-473A-8F7C-90223F4FD21C}" dt="2025-08-26T21:42:00.624" v="24496" actId="478"/>
        <pc:sldMkLst>
          <pc:docMk/>
          <pc:sldMk cId="1501098284" sldId="379"/>
        </pc:sldMkLst>
        <pc:spChg chg="del">
          <ac:chgData name="MONICA VEGA" userId="ceac640166e901a7" providerId="LiveId" clId="{278DD523-F4CF-473A-8F7C-90223F4FD21C}" dt="2025-08-26T16:53:43.537" v="21850" actId="478"/>
          <ac:spMkLst>
            <pc:docMk/>
            <pc:sldMk cId="1501098284" sldId="379"/>
            <ac:spMk id="6" creationId="{2A2EE29C-0130-83BC-DDD7-6E8AEDBA9B62}"/>
          </ac:spMkLst>
        </pc:spChg>
        <pc:spChg chg="del">
          <ac:chgData name="MONICA VEGA" userId="ceac640166e901a7" providerId="LiveId" clId="{278DD523-F4CF-473A-8F7C-90223F4FD21C}" dt="2025-08-26T21:42:00.624" v="24496" actId="478"/>
          <ac:spMkLst>
            <pc:docMk/>
            <pc:sldMk cId="1501098284" sldId="379"/>
            <ac:spMk id="7" creationId="{E9FDBFD5-F2F4-5431-8B00-9488F0D54441}"/>
          </ac:spMkLst>
        </pc:spChg>
        <pc:spChg chg="del">
          <ac:chgData name="MONICA VEGA" userId="ceac640166e901a7" providerId="LiveId" clId="{278DD523-F4CF-473A-8F7C-90223F4FD21C}" dt="2025-08-26T16:53:41.729" v="21849" actId="478"/>
          <ac:spMkLst>
            <pc:docMk/>
            <pc:sldMk cId="1501098284" sldId="379"/>
            <ac:spMk id="10" creationId="{2C4085F8-3935-04C8-B858-980026A9D35C}"/>
          </ac:spMkLst>
        </pc:spChg>
        <pc:spChg chg="add mod">
          <ac:chgData name="MONICA VEGA" userId="ceac640166e901a7" providerId="LiveId" clId="{278DD523-F4CF-473A-8F7C-90223F4FD21C}" dt="2025-08-26T17:44:35.290" v="21883" actId="207"/>
          <ac:spMkLst>
            <pc:docMk/>
            <pc:sldMk cId="1501098284" sldId="379"/>
            <ac:spMk id="12" creationId="{C2AE0C24-CA28-76FB-D8F2-10E7DDD188EB}"/>
          </ac:spMkLst>
        </pc:spChg>
        <pc:spChg chg="add mod">
          <ac:chgData name="MONICA VEGA" userId="ceac640166e901a7" providerId="LiveId" clId="{278DD523-F4CF-473A-8F7C-90223F4FD21C}" dt="2025-08-26T17:46:52.838" v="21917" actId="20577"/>
          <ac:spMkLst>
            <pc:docMk/>
            <pc:sldMk cId="1501098284" sldId="379"/>
            <ac:spMk id="13" creationId="{F5CCAAE7-21BD-1433-A8E7-3A7A2401334B}"/>
          </ac:spMkLst>
        </pc:spChg>
        <pc:spChg chg="add mod">
          <ac:chgData name="MONICA VEGA" userId="ceac640166e901a7" providerId="LiveId" clId="{278DD523-F4CF-473A-8F7C-90223F4FD21C}" dt="2025-08-26T17:45:39.427" v="21886"/>
          <ac:spMkLst>
            <pc:docMk/>
            <pc:sldMk cId="1501098284" sldId="379"/>
            <ac:spMk id="14" creationId="{9D01E093-3C2A-BB7A-B2AA-216B8F704C28}"/>
          </ac:spMkLst>
        </pc:spChg>
        <pc:picChg chg="del">
          <ac:chgData name="MONICA VEGA" userId="ceac640166e901a7" providerId="LiveId" clId="{278DD523-F4CF-473A-8F7C-90223F4FD21C}" dt="2025-08-26T16:53:39.445" v="21848" actId="478"/>
          <ac:picMkLst>
            <pc:docMk/>
            <pc:sldMk cId="1501098284" sldId="379"/>
            <ac:picMk id="4" creationId="{D47EC6C3-E0E2-4282-6611-35B1A5AA8EE0}"/>
          </ac:picMkLst>
        </pc:picChg>
        <pc:picChg chg="add del mod">
          <ac:chgData name="MONICA VEGA" userId="ceac640166e901a7" providerId="LiveId" clId="{278DD523-F4CF-473A-8F7C-90223F4FD21C}" dt="2025-08-26T17:43:10.559" v="21854" actId="478"/>
          <ac:picMkLst>
            <pc:docMk/>
            <pc:sldMk cId="1501098284" sldId="379"/>
            <ac:picMk id="5" creationId="{6B6BD3B8-D0D5-D6E4-7971-DF2811666D35}"/>
          </ac:picMkLst>
        </pc:picChg>
        <pc:picChg chg="del">
          <ac:chgData name="MONICA VEGA" userId="ceac640166e901a7" providerId="LiveId" clId="{278DD523-F4CF-473A-8F7C-90223F4FD21C}" dt="2025-08-26T16:53:37.758" v="21847" actId="478"/>
          <ac:picMkLst>
            <pc:docMk/>
            <pc:sldMk cId="1501098284" sldId="379"/>
            <ac:picMk id="9" creationId="{7C5AB6A8-F220-3E32-EE7B-2DE4E40B3F42}"/>
          </ac:picMkLst>
        </pc:picChg>
        <pc:picChg chg="add mod">
          <ac:chgData name="MONICA VEGA" userId="ceac640166e901a7" providerId="LiveId" clId="{278DD523-F4CF-473A-8F7C-90223F4FD21C}" dt="2025-08-26T17:43:49.196" v="21860" actId="14100"/>
          <ac:picMkLst>
            <pc:docMk/>
            <pc:sldMk cId="1501098284" sldId="379"/>
            <ac:picMk id="11" creationId="{05E1BC81-FFDF-DDCF-A242-8C385F0092A0}"/>
          </ac:picMkLst>
        </pc:picChg>
        <pc:picChg chg="mod">
          <ac:chgData name="MONICA VEGA" userId="ceac640166e901a7" providerId="LiveId" clId="{278DD523-F4CF-473A-8F7C-90223F4FD21C}" dt="2025-08-26T17:43:40.040" v="21858" actId="14100"/>
          <ac:picMkLst>
            <pc:docMk/>
            <pc:sldMk cId="1501098284" sldId="379"/>
            <ac:picMk id="108" creationId="{0FA9E3AF-ED46-4ADF-3727-A5EFBA8AE3BD}"/>
          </ac:picMkLst>
        </pc:picChg>
      </pc:sldChg>
      <pc:sldChg chg="addSp delSp modSp add mod">
        <pc:chgData name="MONICA VEGA" userId="ceac640166e901a7" providerId="LiveId" clId="{278DD523-F4CF-473A-8F7C-90223F4FD21C}" dt="2025-08-26T21:42:50.171" v="24507" actId="478"/>
        <pc:sldMkLst>
          <pc:docMk/>
          <pc:sldMk cId="1293400346" sldId="380"/>
        </pc:sldMkLst>
        <pc:spChg chg="add del">
          <ac:chgData name="MONICA VEGA" userId="ceac640166e901a7" providerId="LiveId" clId="{278DD523-F4CF-473A-8F7C-90223F4FD21C}" dt="2025-08-26T21:42:50.171" v="24507" actId="478"/>
          <ac:spMkLst>
            <pc:docMk/>
            <pc:sldMk cId="1293400346" sldId="380"/>
            <ac:spMk id="7" creationId="{F9D5B113-523B-0E8F-5730-D64A6EAF5261}"/>
          </ac:spMkLst>
        </pc:spChg>
        <pc:spChg chg="mod">
          <ac:chgData name="MONICA VEGA" userId="ceac640166e901a7" providerId="LiveId" clId="{278DD523-F4CF-473A-8F7C-90223F4FD21C}" dt="2025-08-26T18:19:48.836" v="22040" actId="6549"/>
          <ac:spMkLst>
            <pc:docMk/>
            <pc:sldMk cId="1293400346" sldId="380"/>
            <ac:spMk id="12" creationId="{096A3950-CB76-8CC6-56D9-82C0BF245C49}"/>
          </ac:spMkLst>
        </pc:spChg>
        <pc:spChg chg="del">
          <ac:chgData name="MONICA VEGA" userId="ceac640166e901a7" providerId="LiveId" clId="{278DD523-F4CF-473A-8F7C-90223F4FD21C}" dt="2025-08-26T17:47:10.486" v="21920" actId="478"/>
          <ac:spMkLst>
            <pc:docMk/>
            <pc:sldMk cId="1293400346" sldId="380"/>
            <ac:spMk id="13" creationId="{80776031-F9BD-EA89-7FBA-B44448070F70}"/>
          </ac:spMkLst>
        </pc:spChg>
        <pc:spChg chg="add mod">
          <ac:chgData name="MONICA VEGA" userId="ceac640166e901a7" providerId="LiveId" clId="{278DD523-F4CF-473A-8F7C-90223F4FD21C}" dt="2025-08-26T18:19:34.996" v="22038" actId="6549"/>
          <ac:spMkLst>
            <pc:docMk/>
            <pc:sldMk cId="1293400346" sldId="380"/>
            <ac:spMk id="17" creationId="{72297994-9DED-1168-31A5-087917225493}"/>
          </ac:spMkLst>
        </pc:spChg>
        <pc:picChg chg="add del mod">
          <ac:chgData name="MONICA VEGA" userId="ceac640166e901a7" providerId="LiveId" clId="{278DD523-F4CF-473A-8F7C-90223F4FD21C}" dt="2025-08-26T17:51:07.603" v="21969" actId="478"/>
          <ac:picMkLst>
            <pc:docMk/>
            <pc:sldMk cId="1293400346" sldId="380"/>
            <ac:picMk id="4" creationId="{DAB80153-1D73-20F7-A17E-FD52E6FCD03F}"/>
          </ac:picMkLst>
        </pc:picChg>
        <pc:picChg chg="add del mod">
          <ac:chgData name="MONICA VEGA" userId="ceac640166e901a7" providerId="LiveId" clId="{278DD523-F4CF-473A-8F7C-90223F4FD21C}" dt="2025-08-26T17:51:57.258" v="21973" actId="478"/>
          <ac:picMkLst>
            <pc:docMk/>
            <pc:sldMk cId="1293400346" sldId="380"/>
            <ac:picMk id="6" creationId="{B543FE04-6591-5769-41B6-9042ABABC46F}"/>
          </ac:picMkLst>
        </pc:picChg>
        <pc:picChg chg="add del mod">
          <ac:chgData name="MONICA VEGA" userId="ceac640166e901a7" providerId="LiveId" clId="{278DD523-F4CF-473A-8F7C-90223F4FD21C}" dt="2025-08-26T17:55:04.655" v="21978" actId="478"/>
          <ac:picMkLst>
            <pc:docMk/>
            <pc:sldMk cId="1293400346" sldId="380"/>
            <ac:picMk id="9" creationId="{89F7571E-258F-AC6B-D72D-3A1E3CFA9AA3}"/>
          </ac:picMkLst>
        </pc:picChg>
        <pc:picChg chg="del">
          <ac:chgData name="MONICA VEGA" userId="ceac640166e901a7" providerId="LiveId" clId="{278DD523-F4CF-473A-8F7C-90223F4FD21C}" dt="2025-08-26T17:47:07.822" v="21919" actId="478"/>
          <ac:picMkLst>
            <pc:docMk/>
            <pc:sldMk cId="1293400346" sldId="380"/>
            <ac:picMk id="11" creationId="{C8833EAC-593B-1F0E-0FBA-B6BECED02725}"/>
          </ac:picMkLst>
        </pc:picChg>
        <pc:picChg chg="add del mod">
          <ac:chgData name="MONICA VEGA" userId="ceac640166e901a7" providerId="LiveId" clId="{278DD523-F4CF-473A-8F7C-90223F4FD21C}" dt="2025-08-26T18:09:30.225" v="22006" actId="478"/>
          <ac:picMkLst>
            <pc:docMk/>
            <pc:sldMk cId="1293400346" sldId="380"/>
            <ac:picMk id="14" creationId="{28A00956-AA4C-09DB-1F50-EA8FE36D0DF2}"/>
          </ac:picMkLst>
        </pc:picChg>
        <pc:picChg chg="add del">
          <ac:chgData name="MONICA VEGA" userId="ceac640166e901a7" providerId="LiveId" clId="{278DD523-F4CF-473A-8F7C-90223F4FD21C}" dt="2025-08-26T18:09:45.159" v="22010" actId="478"/>
          <ac:picMkLst>
            <pc:docMk/>
            <pc:sldMk cId="1293400346" sldId="380"/>
            <ac:picMk id="16" creationId="{40F34F39-9995-0F90-3D84-6EEB548213B0}"/>
          </ac:picMkLst>
        </pc:picChg>
        <pc:picChg chg="add del">
          <ac:chgData name="MONICA VEGA" userId="ceac640166e901a7" providerId="LiveId" clId="{278DD523-F4CF-473A-8F7C-90223F4FD21C}" dt="2025-08-26T21:42:12.764" v="24499" actId="478"/>
          <ac:picMkLst>
            <pc:docMk/>
            <pc:sldMk cId="1293400346" sldId="380"/>
            <ac:picMk id="108" creationId="{8415DCB4-1A41-9AE6-40F2-E2E43E2F495B}"/>
          </ac:picMkLst>
        </pc:picChg>
      </pc:sldChg>
      <pc:sldChg chg="addSp delSp modSp add mod ord">
        <pc:chgData name="MONICA VEGA" userId="ceac640166e901a7" providerId="LiveId" clId="{278DD523-F4CF-473A-8F7C-90223F4FD21C}" dt="2025-08-26T22:20:14.847" v="24645" actId="113"/>
        <pc:sldMkLst>
          <pc:docMk/>
          <pc:sldMk cId="3999610503" sldId="381"/>
        </pc:sldMkLst>
        <pc:spChg chg="mod">
          <ac:chgData name="MONICA VEGA" userId="ceac640166e901a7" providerId="LiveId" clId="{278DD523-F4CF-473A-8F7C-90223F4FD21C}" dt="2025-08-26T19:24:40.427" v="22348" actId="20577"/>
          <ac:spMkLst>
            <pc:docMk/>
            <pc:sldMk cId="3999610503" sldId="381"/>
            <ac:spMk id="2" creationId="{632A874D-667C-CB31-3989-C137CAF76E4B}"/>
          </ac:spMkLst>
        </pc:spChg>
        <pc:spChg chg="del mod">
          <ac:chgData name="MONICA VEGA" userId="ceac640166e901a7" providerId="LiveId" clId="{278DD523-F4CF-473A-8F7C-90223F4FD21C}" dt="2025-08-26T21:43:36.299" v="24521" actId="478"/>
          <ac:spMkLst>
            <pc:docMk/>
            <pc:sldMk cId="3999610503" sldId="381"/>
            <ac:spMk id="7" creationId="{FB0F7FA9-DCCB-9FA5-D5C7-E06322FBD0AC}"/>
          </ac:spMkLst>
        </pc:spChg>
        <pc:spChg chg="add mod">
          <ac:chgData name="MONICA VEGA" userId="ceac640166e901a7" providerId="LiveId" clId="{278DD523-F4CF-473A-8F7C-90223F4FD21C}" dt="2025-08-26T22:20:14.847" v="24645" actId="113"/>
          <ac:spMkLst>
            <pc:docMk/>
            <pc:sldMk cId="3999610503" sldId="381"/>
            <ac:spMk id="8" creationId="{3346B68C-89C6-46CC-60C9-62ABDFA90E02}"/>
          </ac:spMkLst>
        </pc:spChg>
        <pc:spChg chg="add mod">
          <ac:chgData name="MONICA VEGA" userId="ceac640166e901a7" providerId="LiveId" clId="{278DD523-F4CF-473A-8F7C-90223F4FD21C}" dt="2025-08-26T19:34:23.694" v="22898" actId="20577"/>
          <ac:spMkLst>
            <pc:docMk/>
            <pc:sldMk cId="3999610503" sldId="381"/>
            <ac:spMk id="11" creationId="{2E2954C3-7ABB-B317-FF54-981364A9CB3A}"/>
          </ac:spMkLst>
        </pc:spChg>
        <pc:spChg chg="del">
          <ac:chgData name="MONICA VEGA" userId="ceac640166e901a7" providerId="LiveId" clId="{278DD523-F4CF-473A-8F7C-90223F4FD21C}" dt="2025-08-26T18:03:07.384" v="21986" actId="478"/>
          <ac:spMkLst>
            <pc:docMk/>
            <pc:sldMk cId="3999610503" sldId="381"/>
            <ac:spMk id="12" creationId="{D259FC21-685E-B9F1-BB7E-99A532BA18BE}"/>
          </ac:spMkLst>
        </pc:spChg>
        <pc:spChg chg="add del mod">
          <ac:chgData name="MONICA VEGA" userId="ceac640166e901a7" providerId="LiveId" clId="{278DD523-F4CF-473A-8F7C-90223F4FD21C}" dt="2025-08-26T21:46:17.117" v="24535" actId="478"/>
          <ac:spMkLst>
            <pc:docMk/>
            <pc:sldMk cId="3999610503" sldId="381"/>
            <ac:spMk id="13" creationId="{80A68F3D-AC06-C0E2-6991-E008654174E5}"/>
          </ac:spMkLst>
        </pc:spChg>
        <pc:spChg chg="add mod">
          <ac:chgData name="MONICA VEGA" userId="ceac640166e901a7" providerId="LiveId" clId="{278DD523-F4CF-473A-8F7C-90223F4FD21C}" dt="2025-08-26T21:48:14.036" v="24562"/>
          <ac:spMkLst>
            <pc:docMk/>
            <pc:sldMk cId="3999610503" sldId="381"/>
            <ac:spMk id="15" creationId="{6869E8C6-5551-E83F-7F58-C76B7C57B22B}"/>
          </ac:spMkLst>
        </pc:spChg>
        <pc:picChg chg="add del mod">
          <ac:chgData name="MONICA VEGA" userId="ceac640166e901a7" providerId="LiveId" clId="{278DD523-F4CF-473A-8F7C-90223F4FD21C}" dt="2025-08-26T18:09:32.665" v="22007" actId="478"/>
          <ac:picMkLst>
            <pc:docMk/>
            <pc:sldMk cId="3999610503" sldId="381"/>
            <ac:picMk id="4" creationId="{6736435B-7A3D-EE37-38A9-A8B7468A2248}"/>
          </ac:picMkLst>
        </pc:picChg>
        <pc:picChg chg="add del mod">
          <ac:chgData name="MONICA VEGA" userId="ceac640166e901a7" providerId="LiveId" clId="{278DD523-F4CF-473A-8F7C-90223F4FD21C}" dt="2025-08-26T18:09:33.314" v="22008" actId="478"/>
          <ac:picMkLst>
            <pc:docMk/>
            <pc:sldMk cId="3999610503" sldId="381"/>
            <ac:picMk id="6" creationId="{137882DD-4767-CC92-8750-31826CC5C59E}"/>
          </ac:picMkLst>
        </pc:picChg>
        <pc:picChg chg="add mod">
          <ac:chgData name="MONICA VEGA" userId="ceac640166e901a7" providerId="LiveId" clId="{278DD523-F4CF-473A-8F7C-90223F4FD21C}" dt="2025-08-26T19:26:37.788" v="22368" actId="14100"/>
          <ac:picMkLst>
            <pc:docMk/>
            <pc:sldMk cId="3999610503" sldId="381"/>
            <ac:picMk id="10" creationId="{E40009A8-894E-346F-578F-D1F10E72A043}"/>
          </ac:picMkLst>
        </pc:picChg>
        <pc:picChg chg="del">
          <ac:chgData name="MONICA VEGA" userId="ceac640166e901a7" providerId="LiveId" clId="{278DD523-F4CF-473A-8F7C-90223F4FD21C}" dt="2025-08-26T18:03:09.055" v="21987" actId="478"/>
          <ac:picMkLst>
            <pc:docMk/>
            <pc:sldMk cId="3999610503" sldId="381"/>
            <ac:picMk id="14" creationId="{8F7A7665-11D6-9064-A851-459EB759F89C}"/>
          </ac:picMkLst>
        </pc:picChg>
      </pc:sldChg>
      <pc:sldChg chg="addSp delSp modSp add mod">
        <pc:chgData name="MONICA VEGA" userId="ceac640166e901a7" providerId="LiveId" clId="{278DD523-F4CF-473A-8F7C-90223F4FD21C}" dt="2025-08-26T21:48:39.588" v="24563" actId="478"/>
        <pc:sldMkLst>
          <pc:docMk/>
          <pc:sldMk cId="2164724929" sldId="382"/>
        </pc:sldMkLst>
        <pc:spChg chg="mod">
          <ac:chgData name="MONICA VEGA" userId="ceac640166e901a7" providerId="LiveId" clId="{278DD523-F4CF-473A-8F7C-90223F4FD21C}" dt="2025-08-26T19:38:10.330" v="23010" actId="20577"/>
          <ac:spMkLst>
            <pc:docMk/>
            <pc:sldMk cId="2164724929" sldId="382"/>
            <ac:spMk id="2" creationId="{3FBB104C-BDD9-CBCD-CC4C-EA363C5AF47C}"/>
          </ac:spMkLst>
        </pc:spChg>
        <pc:spChg chg="del mod">
          <ac:chgData name="MONICA VEGA" userId="ceac640166e901a7" providerId="LiveId" clId="{278DD523-F4CF-473A-8F7C-90223F4FD21C}" dt="2025-08-26T21:48:39.588" v="24563" actId="478"/>
          <ac:spMkLst>
            <pc:docMk/>
            <pc:sldMk cId="2164724929" sldId="382"/>
            <ac:spMk id="7" creationId="{B412906C-8CAF-300C-3CB4-1878406F25C1}"/>
          </ac:spMkLst>
        </pc:spChg>
        <pc:spChg chg="add mod">
          <ac:chgData name="MONICA VEGA" userId="ceac640166e901a7" providerId="LiveId" clId="{278DD523-F4CF-473A-8F7C-90223F4FD21C}" dt="2025-08-26T19:43:20.848" v="23089" actId="1076"/>
          <ac:spMkLst>
            <pc:docMk/>
            <pc:sldMk cId="2164724929" sldId="382"/>
            <ac:spMk id="8" creationId="{CB96C149-A5D3-2952-9E3A-89EB3C18EE05}"/>
          </ac:spMkLst>
        </pc:spChg>
        <pc:spChg chg="add mod">
          <ac:chgData name="MONICA VEGA" userId="ceac640166e901a7" providerId="LiveId" clId="{278DD523-F4CF-473A-8F7C-90223F4FD21C}" dt="2025-08-26T19:43:37.095" v="23094" actId="20577"/>
          <ac:spMkLst>
            <pc:docMk/>
            <pc:sldMk cId="2164724929" sldId="382"/>
            <ac:spMk id="9" creationId="{CD1ABE7D-01E3-3BE4-2E47-3AD74F8F4159}"/>
          </ac:spMkLst>
        </pc:spChg>
        <pc:picChg chg="del">
          <ac:chgData name="MONICA VEGA" userId="ceac640166e901a7" providerId="LiveId" clId="{278DD523-F4CF-473A-8F7C-90223F4FD21C}" dt="2025-08-26T18:06:24.669" v="22000" actId="478"/>
          <ac:picMkLst>
            <pc:docMk/>
            <pc:sldMk cId="2164724929" sldId="382"/>
            <ac:picMk id="4" creationId="{0594D242-980B-F83E-5E59-D405CEEE4DA1}"/>
          </ac:picMkLst>
        </pc:picChg>
        <pc:picChg chg="add del mod">
          <ac:chgData name="MONICA VEGA" userId="ceac640166e901a7" providerId="LiveId" clId="{278DD523-F4CF-473A-8F7C-90223F4FD21C}" dt="2025-08-26T18:09:24.937" v="22005" actId="478"/>
          <ac:picMkLst>
            <pc:docMk/>
            <pc:sldMk cId="2164724929" sldId="382"/>
            <ac:picMk id="5" creationId="{A222DB41-8C99-5823-6CA4-CF782FE9BA1E}"/>
          </ac:picMkLst>
        </pc:picChg>
        <pc:picChg chg="del">
          <ac:chgData name="MONICA VEGA" userId="ceac640166e901a7" providerId="LiveId" clId="{278DD523-F4CF-473A-8F7C-90223F4FD21C}" dt="2025-08-26T18:06:25.407" v="22001" actId="478"/>
          <ac:picMkLst>
            <pc:docMk/>
            <pc:sldMk cId="2164724929" sldId="382"/>
            <ac:picMk id="6" creationId="{EC0A58B7-B06E-A445-B50A-9AA7B6CA22AA}"/>
          </ac:picMkLst>
        </pc:picChg>
      </pc:sldChg>
      <pc:sldChg chg="addSp delSp modSp add mod">
        <pc:chgData name="MONICA VEGA" userId="ceac640166e901a7" providerId="LiveId" clId="{278DD523-F4CF-473A-8F7C-90223F4FD21C}" dt="2025-08-26T21:42:53.129" v="24508" actId="478"/>
        <pc:sldMkLst>
          <pc:docMk/>
          <pc:sldMk cId="573703113" sldId="383"/>
        </pc:sldMkLst>
        <pc:spChg chg="del">
          <ac:chgData name="MONICA VEGA" userId="ceac640166e901a7" providerId="LiveId" clId="{278DD523-F4CF-473A-8F7C-90223F4FD21C}" dt="2025-08-26T21:42:53.129" v="24508" actId="478"/>
          <ac:spMkLst>
            <pc:docMk/>
            <pc:sldMk cId="573703113" sldId="383"/>
            <ac:spMk id="7" creationId="{A1B42D84-7CA8-9446-C0AD-88435F20E095}"/>
          </ac:spMkLst>
        </pc:spChg>
        <pc:spChg chg="del">
          <ac:chgData name="MONICA VEGA" userId="ceac640166e901a7" providerId="LiveId" clId="{278DD523-F4CF-473A-8F7C-90223F4FD21C}" dt="2025-08-26T18:31:37.342" v="22042" actId="478"/>
          <ac:spMkLst>
            <pc:docMk/>
            <pc:sldMk cId="573703113" sldId="383"/>
            <ac:spMk id="12" creationId="{1EF7F9CB-9B6C-E6E6-7757-341DA77ABCCE}"/>
          </ac:spMkLst>
        </pc:spChg>
        <pc:spChg chg="mod">
          <ac:chgData name="MONICA VEGA" userId="ceac640166e901a7" providerId="LiveId" clId="{278DD523-F4CF-473A-8F7C-90223F4FD21C}" dt="2025-08-26T18:36:14.868" v="22097" actId="6549"/>
          <ac:spMkLst>
            <pc:docMk/>
            <pc:sldMk cId="573703113" sldId="383"/>
            <ac:spMk id="17" creationId="{7177F1C7-159D-48C9-05E1-E8C1F7D0072E}"/>
          </ac:spMkLst>
        </pc:spChg>
        <pc:picChg chg="add del">
          <ac:chgData name="MONICA VEGA" userId="ceac640166e901a7" providerId="LiveId" clId="{278DD523-F4CF-473A-8F7C-90223F4FD21C}" dt="2025-08-26T21:42:44.203" v="24506" actId="478"/>
          <ac:picMkLst>
            <pc:docMk/>
            <pc:sldMk cId="573703113" sldId="383"/>
            <ac:picMk id="108" creationId="{30595F76-D93A-73EE-E686-F8B25435D971}"/>
          </ac:picMkLst>
        </pc:picChg>
      </pc:sldChg>
      <pc:sldChg chg="delSp modSp add mod">
        <pc:chgData name="MONICA VEGA" userId="ceac640166e901a7" providerId="LiveId" clId="{278DD523-F4CF-473A-8F7C-90223F4FD21C}" dt="2025-08-26T21:43:18.229" v="24516" actId="478"/>
        <pc:sldMkLst>
          <pc:docMk/>
          <pc:sldMk cId="3307624279" sldId="384"/>
        </pc:sldMkLst>
        <pc:spChg chg="del mod">
          <ac:chgData name="MONICA VEGA" userId="ceac640166e901a7" providerId="LiveId" clId="{278DD523-F4CF-473A-8F7C-90223F4FD21C}" dt="2025-08-26T21:43:18.229" v="24516" actId="478"/>
          <ac:spMkLst>
            <pc:docMk/>
            <pc:sldMk cId="3307624279" sldId="384"/>
            <ac:spMk id="7" creationId="{65CDD7E3-0ABC-E1DC-AD8F-4692AB02D796}"/>
          </ac:spMkLst>
        </pc:spChg>
        <pc:spChg chg="mod">
          <ac:chgData name="MONICA VEGA" userId="ceac640166e901a7" providerId="LiveId" clId="{278DD523-F4CF-473A-8F7C-90223F4FD21C}" dt="2025-08-26T19:03:14.441" v="22169" actId="20577"/>
          <ac:spMkLst>
            <pc:docMk/>
            <pc:sldMk cId="3307624279" sldId="384"/>
            <ac:spMk id="17" creationId="{9E162AB2-02C4-AA40-60C7-0E36F72E7622}"/>
          </ac:spMkLst>
        </pc:spChg>
      </pc:sldChg>
      <pc:sldChg chg="addSp delSp modSp add mod">
        <pc:chgData name="MONICA VEGA" userId="ceac640166e901a7" providerId="LiveId" clId="{278DD523-F4CF-473A-8F7C-90223F4FD21C}" dt="2025-08-26T21:43:10.556" v="24515" actId="6549"/>
        <pc:sldMkLst>
          <pc:docMk/>
          <pc:sldMk cId="1069910135" sldId="385"/>
        </pc:sldMkLst>
        <pc:spChg chg="add del">
          <ac:chgData name="MONICA VEGA" userId="ceac640166e901a7" providerId="LiveId" clId="{278DD523-F4CF-473A-8F7C-90223F4FD21C}" dt="2025-08-26T18:40:11.947" v="22103" actId="22"/>
          <ac:spMkLst>
            <pc:docMk/>
            <pc:sldMk cId="1069910135" sldId="385"/>
            <ac:spMk id="4" creationId="{D96966A7-6CF9-B924-E79F-76C4EBC52793}"/>
          </ac:spMkLst>
        </pc:spChg>
        <pc:spChg chg="del mod">
          <ac:chgData name="MONICA VEGA" userId="ceac640166e901a7" providerId="LiveId" clId="{278DD523-F4CF-473A-8F7C-90223F4FD21C}" dt="2025-08-26T21:42:55.694" v="24509" actId="478"/>
          <ac:spMkLst>
            <pc:docMk/>
            <pc:sldMk cId="1069910135" sldId="385"/>
            <ac:spMk id="7" creationId="{D2F89079-EEE4-4FAA-2781-90F08DF51DB5}"/>
          </ac:spMkLst>
        </pc:spChg>
        <pc:spChg chg="mod">
          <ac:chgData name="MONICA VEGA" userId="ceac640166e901a7" providerId="LiveId" clId="{278DD523-F4CF-473A-8F7C-90223F4FD21C}" dt="2025-08-26T21:43:10.556" v="24515" actId="6549"/>
          <ac:spMkLst>
            <pc:docMk/>
            <pc:sldMk cId="1069910135" sldId="385"/>
            <ac:spMk id="17" creationId="{12ACA48F-68B9-9F69-CE50-908BDCF27D0B}"/>
          </ac:spMkLst>
        </pc:spChg>
      </pc:sldChg>
      <pc:sldChg chg="delSp modSp add mod">
        <pc:chgData name="MONICA VEGA" userId="ceac640166e901a7" providerId="LiveId" clId="{278DD523-F4CF-473A-8F7C-90223F4FD21C}" dt="2025-08-26T21:43:21.583" v="24517" actId="478"/>
        <pc:sldMkLst>
          <pc:docMk/>
          <pc:sldMk cId="3077128174" sldId="386"/>
        </pc:sldMkLst>
        <pc:spChg chg="del">
          <ac:chgData name="MONICA VEGA" userId="ceac640166e901a7" providerId="LiveId" clId="{278DD523-F4CF-473A-8F7C-90223F4FD21C}" dt="2025-08-26T21:43:21.583" v="24517" actId="478"/>
          <ac:spMkLst>
            <pc:docMk/>
            <pc:sldMk cId="3077128174" sldId="386"/>
            <ac:spMk id="7" creationId="{87A0CD8C-EE38-97F7-F89A-38932DD49427}"/>
          </ac:spMkLst>
        </pc:spChg>
        <pc:spChg chg="mod">
          <ac:chgData name="MONICA VEGA" userId="ceac640166e901a7" providerId="LiveId" clId="{278DD523-F4CF-473A-8F7C-90223F4FD21C}" dt="2025-08-26T19:15:51.525" v="22199" actId="6549"/>
          <ac:spMkLst>
            <pc:docMk/>
            <pc:sldMk cId="3077128174" sldId="386"/>
            <ac:spMk id="17" creationId="{D8C4D3B3-804E-68FC-29AD-39B3D2BFAA5B}"/>
          </ac:spMkLst>
        </pc:spChg>
      </pc:sldChg>
      <pc:sldChg chg="delSp modSp add mod">
        <pc:chgData name="MONICA VEGA" userId="ceac640166e901a7" providerId="LiveId" clId="{278DD523-F4CF-473A-8F7C-90223F4FD21C}" dt="2025-08-26T21:43:25.484" v="24518" actId="478"/>
        <pc:sldMkLst>
          <pc:docMk/>
          <pc:sldMk cId="3348684459" sldId="387"/>
        </pc:sldMkLst>
        <pc:spChg chg="del">
          <ac:chgData name="MONICA VEGA" userId="ceac640166e901a7" providerId="LiveId" clId="{278DD523-F4CF-473A-8F7C-90223F4FD21C}" dt="2025-08-26T21:43:25.484" v="24518" actId="478"/>
          <ac:spMkLst>
            <pc:docMk/>
            <pc:sldMk cId="3348684459" sldId="387"/>
            <ac:spMk id="7" creationId="{C99AC225-E334-75CF-5657-F6F8D30A980A}"/>
          </ac:spMkLst>
        </pc:spChg>
        <pc:spChg chg="mod">
          <ac:chgData name="MONICA VEGA" userId="ceac640166e901a7" providerId="LiveId" clId="{278DD523-F4CF-473A-8F7C-90223F4FD21C}" dt="2025-08-26T19:18:00.822" v="22255" actId="207"/>
          <ac:spMkLst>
            <pc:docMk/>
            <pc:sldMk cId="3348684459" sldId="387"/>
            <ac:spMk id="17" creationId="{64146745-E582-3110-DD57-DB8C1B1E7FBA}"/>
          </ac:spMkLst>
        </pc:spChg>
      </pc:sldChg>
      <pc:sldChg chg="delSp modSp add mod">
        <pc:chgData name="MONICA VEGA" userId="ceac640166e901a7" providerId="LiveId" clId="{278DD523-F4CF-473A-8F7C-90223F4FD21C}" dt="2025-08-26T21:43:28.542" v="24519" actId="478"/>
        <pc:sldMkLst>
          <pc:docMk/>
          <pc:sldMk cId="4033684312" sldId="388"/>
        </pc:sldMkLst>
        <pc:spChg chg="del">
          <ac:chgData name="MONICA VEGA" userId="ceac640166e901a7" providerId="LiveId" clId="{278DD523-F4CF-473A-8F7C-90223F4FD21C}" dt="2025-08-26T21:43:28.542" v="24519" actId="478"/>
          <ac:spMkLst>
            <pc:docMk/>
            <pc:sldMk cId="4033684312" sldId="388"/>
            <ac:spMk id="7" creationId="{100DD5CE-0BCB-F295-9BA4-2E4E78C6DAB9}"/>
          </ac:spMkLst>
        </pc:spChg>
        <pc:spChg chg="mod">
          <ac:chgData name="MONICA VEGA" userId="ceac640166e901a7" providerId="LiveId" clId="{278DD523-F4CF-473A-8F7C-90223F4FD21C}" dt="2025-08-26T19:20:00.526" v="22276" actId="207"/>
          <ac:spMkLst>
            <pc:docMk/>
            <pc:sldMk cId="4033684312" sldId="388"/>
            <ac:spMk id="17" creationId="{EC56D364-C023-D517-9263-F8C13A87E932}"/>
          </ac:spMkLst>
        </pc:spChg>
      </pc:sldChg>
      <pc:sldChg chg="addSp delSp modSp add mod">
        <pc:chgData name="MONICA VEGA" userId="ceac640166e901a7" providerId="LiveId" clId="{278DD523-F4CF-473A-8F7C-90223F4FD21C}" dt="2025-08-26T22:48:33.008" v="24794" actId="20577"/>
        <pc:sldMkLst>
          <pc:docMk/>
          <pc:sldMk cId="1499341217" sldId="389"/>
        </pc:sldMkLst>
        <pc:spChg chg="add mod">
          <ac:chgData name="MONICA VEGA" userId="ceac640166e901a7" providerId="LiveId" clId="{278DD523-F4CF-473A-8F7C-90223F4FD21C}" dt="2025-08-26T22:48:33.008" v="24794" actId="20577"/>
          <ac:spMkLst>
            <pc:docMk/>
            <pc:sldMk cId="1499341217" sldId="389"/>
            <ac:spMk id="3" creationId="{ED22923B-0389-5937-C7E5-D1AA371BFF8A}"/>
          </ac:spMkLst>
        </pc:spChg>
        <pc:spChg chg="del mod">
          <ac:chgData name="MONICA VEGA" userId="ceac640166e901a7" providerId="LiveId" clId="{278DD523-F4CF-473A-8F7C-90223F4FD21C}" dt="2025-08-26T21:43:33.600" v="24520" actId="478"/>
          <ac:spMkLst>
            <pc:docMk/>
            <pc:sldMk cId="1499341217" sldId="389"/>
            <ac:spMk id="7" creationId="{E3158E34-5C64-1233-DFD3-D2E464CBBF17}"/>
          </ac:spMkLst>
        </pc:spChg>
        <pc:spChg chg="mod">
          <ac:chgData name="MONICA VEGA" userId="ceac640166e901a7" providerId="LiveId" clId="{278DD523-F4CF-473A-8F7C-90223F4FD21C}" dt="2025-08-26T19:23:10.959" v="22318" actId="207"/>
          <ac:spMkLst>
            <pc:docMk/>
            <pc:sldMk cId="1499341217" sldId="389"/>
            <ac:spMk id="17" creationId="{940C9CFA-F158-42DE-C23C-887D79C961C2}"/>
          </ac:spMkLst>
        </pc:spChg>
      </pc:sldChg>
      <pc:sldChg chg="addSp delSp modSp add mod ord">
        <pc:chgData name="MONICA VEGA" userId="ceac640166e901a7" providerId="LiveId" clId="{278DD523-F4CF-473A-8F7C-90223F4FD21C}" dt="2025-08-26T22:38:38.318" v="24774"/>
        <pc:sldMkLst>
          <pc:docMk/>
          <pc:sldMk cId="2672431359" sldId="390"/>
        </pc:sldMkLst>
        <pc:spChg chg="add mod">
          <ac:chgData name="MONICA VEGA" userId="ceac640166e901a7" providerId="LiveId" clId="{278DD523-F4CF-473A-8F7C-90223F4FD21C}" dt="2025-08-26T21:56:04.927" v="24597"/>
          <ac:spMkLst>
            <pc:docMk/>
            <pc:sldMk cId="2672431359" sldId="390"/>
            <ac:spMk id="2" creationId="{6236DF3B-FC76-F2D0-B731-D418AD59C3A1}"/>
          </ac:spMkLst>
        </pc:spChg>
        <pc:spChg chg="mod">
          <ac:chgData name="MONICA VEGA" userId="ceac640166e901a7" providerId="LiveId" clId="{278DD523-F4CF-473A-8F7C-90223F4FD21C}" dt="2025-08-26T19:35:15.832" v="22909"/>
          <ac:spMkLst>
            <pc:docMk/>
            <pc:sldMk cId="2672431359" sldId="390"/>
            <ac:spMk id="4" creationId="{2468B6F7-DA25-FAD3-E397-DE242AE5A935}"/>
          </ac:spMkLst>
        </pc:spChg>
        <pc:spChg chg="mod">
          <ac:chgData name="MONICA VEGA" userId="ceac640166e901a7" providerId="LiveId" clId="{278DD523-F4CF-473A-8F7C-90223F4FD21C}" dt="2025-08-26T19:37:30.211" v="22949" actId="5793"/>
          <ac:spMkLst>
            <pc:docMk/>
            <pc:sldMk cId="2672431359" sldId="390"/>
            <ac:spMk id="7" creationId="{AFC0610F-9885-D9D9-74AC-9BBDEE45A8E2}"/>
          </ac:spMkLst>
        </pc:spChg>
        <pc:spChg chg="mod">
          <ac:chgData name="MONICA VEGA" userId="ceac640166e901a7" providerId="LiveId" clId="{278DD523-F4CF-473A-8F7C-90223F4FD21C}" dt="2025-08-26T21:55:08.442" v="24595"/>
          <ac:spMkLst>
            <pc:docMk/>
            <pc:sldMk cId="2672431359" sldId="390"/>
            <ac:spMk id="10" creationId="{D4938CEA-8E59-43EA-439D-B322F8135C31}"/>
          </ac:spMkLst>
        </pc:spChg>
        <pc:spChg chg="mod">
          <ac:chgData name="MONICA VEGA" userId="ceac640166e901a7" providerId="LiveId" clId="{278DD523-F4CF-473A-8F7C-90223F4FD21C}" dt="2025-08-26T21:54:50.717" v="24594"/>
          <ac:spMkLst>
            <pc:docMk/>
            <pc:sldMk cId="2672431359" sldId="390"/>
            <ac:spMk id="11" creationId="{2E8F81AB-DAA7-7623-87B6-D1D52F0A4221}"/>
          </ac:spMkLst>
        </pc:spChg>
        <pc:spChg chg="mod">
          <ac:chgData name="MONICA VEGA" userId="ceac640166e901a7" providerId="LiveId" clId="{278DD523-F4CF-473A-8F7C-90223F4FD21C}" dt="2025-08-26T22:38:38.318" v="24774"/>
          <ac:spMkLst>
            <pc:docMk/>
            <pc:sldMk cId="2672431359" sldId="390"/>
            <ac:spMk id="12" creationId="{3A0D6F13-533A-0B11-5C24-0D6D17E603E7}"/>
          </ac:spMkLst>
        </pc:spChg>
        <pc:spChg chg="del">
          <ac:chgData name="MONICA VEGA" userId="ceac640166e901a7" providerId="LiveId" clId="{278DD523-F4CF-473A-8F7C-90223F4FD21C}" dt="2025-08-26T19:36:08.612" v="22920" actId="478"/>
          <ac:spMkLst>
            <pc:docMk/>
            <pc:sldMk cId="2672431359" sldId="390"/>
            <ac:spMk id="13" creationId="{75C9DF73-5A53-7CDB-C434-532BE2E8F941}"/>
          </ac:spMkLst>
        </pc:spChg>
        <pc:spChg chg="del">
          <ac:chgData name="MONICA VEGA" userId="ceac640166e901a7" providerId="LiveId" clId="{278DD523-F4CF-473A-8F7C-90223F4FD21C}" dt="2025-08-26T19:36:10.586" v="22921" actId="478"/>
          <ac:spMkLst>
            <pc:docMk/>
            <pc:sldMk cId="2672431359" sldId="390"/>
            <ac:spMk id="14" creationId="{E35560B6-7F14-B3E3-4096-E93EFC2713F4}"/>
          </ac:spMkLst>
        </pc:spChg>
        <pc:spChg chg="del">
          <ac:chgData name="MONICA VEGA" userId="ceac640166e901a7" providerId="LiveId" clId="{278DD523-F4CF-473A-8F7C-90223F4FD21C}" dt="2025-08-26T19:36:12.864" v="22922" actId="478"/>
          <ac:spMkLst>
            <pc:docMk/>
            <pc:sldMk cId="2672431359" sldId="390"/>
            <ac:spMk id="15" creationId="{EC778B8F-AE14-FECA-C197-5CDD4D7A4093}"/>
          </ac:spMkLst>
        </pc:spChg>
      </pc:sldChg>
      <pc:sldChg chg="addSp delSp modSp add mod">
        <pc:chgData name="MONICA VEGA" userId="ceac640166e901a7" providerId="LiveId" clId="{278DD523-F4CF-473A-8F7C-90223F4FD21C}" dt="2025-08-26T22:18:17.570" v="24622"/>
        <pc:sldMkLst>
          <pc:docMk/>
          <pc:sldMk cId="3182434387" sldId="391"/>
        </pc:sldMkLst>
        <pc:spChg chg="add mod">
          <ac:chgData name="MONICA VEGA" userId="ceac640166e901a7" providerId="LiveId" clId="{278DD523-F4CF-473A-8F7C-90223F4FD21C}" dt="2025-08-26T22:18:17.570" v="24622"/>
          <ac:spMkLst>
            <pc:docMk/>
            <pc:sldMk cId="3182434387" sldId="391"/>
            <ac:spMk id="5" creationId="{A916374B-3978-BA44-0C1A-9528F6E8804F}"/>
          </ac:spMkLst>
        </pc:spChg>
        <pc:spChg chg="del">
          <ac:chgData name="MONICA VEGA" userId="ceac640166e901a7" providerId="LiveId" clId="{278DD523-F4CF-473A-8F7C-90223F4FD21C}" dt="2025-08-26T21:48:42.697" v="24564" actId="478"/>
          <ac:spMkLst>
            <pc:docMk/>
            <pc:sldMk cId="3182434387" sldId="391"/>
            <ac:spMk id="7" creationId="{DAF01F50-C68B-47BB-DD09-980511CA2A11}"/>
          </ac:spMkLst>
        </pc:spChg>
        <pc:spChg chg="mod">
          <ac:chgData name="MONICA VEGA" userId="ceac640166e901a7" providerId="LiveId" clId="{278DD523-F4CF-473A-8F7C-90223F4FD21C}" dt="2025-08-26T19:44:56.785" v="23130" actId="20577"/>
          <ac:spMkLst>
            <pc:docMk/>
            <pc:sldMk cId="3182434387" sldId="391"/>
            <ac:spMk id="8" creationId="{5F06277B-0B4A-645A-7812-D10571679DCF}"/>
          </ac:spMkLst>
        </pc:spChg>
        <pc:spChg chg="mod">
          <ac:chgData name="MONICA VEGA" userId="ceac640166e901a7" providerId="LiveId" clId="{278DD523-F4CF-473A-8F7C-90223F4FD21C}" dt="2025-08-26T19:46:05.321" v="23190" actId="20577"/>
          <ac:spMkLst>
            <pc:docMk/>
            <pc:sldMk cId="3182434387" sldId="391"/>
            <ac:spMk id="9" creationId="{1E6DC863-D7FD-E2BF-3AF4-3D6190EBE8C2}"/>
          </ac:spMkLst>
        </pc:spChg>
        <pc:picChg chg="add mod">
          <ac:chgData name="MONICA VEGA" userId="ceac640166e901a7" providerId="LiveId" clId="{278DD523-F4CF-473A-8F7C-90223F4FD21C}" dt="2025-08-26T22:17:36.876" v="24603"/>
          <ac:picMkLst>
            <pc:docMk/>
            <pc:sldMk cId="3182434387" sldId="391"/>
            <ac:picMk id="3" creationId="{994C826E-DB2F-98EB-F37F-2FF4A3E39394}"/>
          </ac:picMkLst>
        </pc:picChg>
        <pc:picChg chg="add mod">
          <ac:chgData name="MONICA VEGA" userId="ceac640166e901a7" providerId="LiveId" clId="{278DD523-F4CF-473A-8F7C-90223F4FD21C}" dt="2025-08-26T22:17:45.546" v="24604"/>
          <ac:picMkLst>
            <pc:docMk/>
            <pc:sldMk cId="3182434387" sldId="391"/>
            <ac:picMk id="4" creationId="{D3D8562F-597E-027B-6636-2F190511FDBB}"/>
          </ac:picMkLst>
        </pc:picChg>
      </pc:sldChg>
      <pc:sldChg chg="delSp modSp add mod">
        <pc:chgData name="MONICA VEGA" userId="ceac640166e901a7" providerId="LiveId" clId="{278DD523-F4CF-473A-8F7C-90223F4FD21C}" dt="2025-08-26T21:48:46.307" v="24565" actId="478"/>
        <pc:sldMkLst>
          <pc:docMk/>
          <pc:sldMk cId="2690066653" sldId="392"/>
        </pc:sldMkLst>
        <pc:spChg chg="mod">
          <ac:chgData name="MONICA VEGA" userId="ceac640166e901a7" providerId="LiveId" clId="{278DD523-F4CF-473A-8F7C-90223F4FD21C}" dt="2025-08-26T19:46:56.719" v="23198" actId="255"/>
          <ac:spMkLst>
            <pc:docMk/>
            <pc:sldMk cId="2690066653" sldId="392"/>
            <ac:spMk id="2" creationId="{BD454711-7282-B6DF-5780-E95BFBBA5377}"/>
          </ac:spMkLst>
        </pc:spChg>
        <pc:spChg chg="del">
          <ac:chgData name="MONICA VEGA" userId="ceac640166e901a7" providerId="LiveId" clId="{278DD523-F4CF-473A-8F7C-90223F4FD21C}" dt="2025-08-26T21:48:46.307" v="24565" actId="478"/>
          <ac:spMkLst>
            <pc:docMk/>
            <pc:sldMk cId="2690066653" sldId="392"/>
            <ac:spMk id="7" creationId="{4B8B2ED3-AAE4-54DB-FCE8-F61508201E4E}"/>
          </ac:spMkLst>
        </pc:spChg>
        <pc:spChg chg="mod">
          <ac:chgData name="MONICA VEGA" userId="ceac640166e901a7" providerId="LiveId" clId="{278DD523-F4CF-473A-8F7C-90223F4FD21C}" dt="2025-08-26T19:48:58.656" v="23259" actId="1076"/>
          <ac:spMkLst>
            <pc:docMk/>
            <pc:sldMk cId="2690066653" sldId="392"/>
            <ac:spMk id="8" creationId="{6123A37B-E77D-8BFF-18E8-424665EC1C81}"/>
          </ac:spMkLst>
        </pc:spChg>
        <pc:spChg chg="mod">
          <ac:chgData name="MONICA VEGA" userId="ceac640166e901a7" providerId="LiveId" clId="{278DD523-F4CF-473A-8F7C-90223F4FD21C}" dt="2025-08-26T19:49:01.708" v="23260" actId="1076"/>
          <ac:spMkLst>
            <pc:docMk/>
            <pc:sldMk cId="2690066653" sldId="392"/>
            <ac:spMk id="9" creationId="{AC20AA79-6278-D8E9-AC4A-50898686E3F6}"/>
          </ac:spMkLst>
        </pc:spChg>
      </pc:sldChg>
      <pc:sldChg chg="addSp delSp modSp add mod">
        <pc:chgData name="MONICA VEGA" userId="ceac640166e901a7" providerId="LiveId" clId="{278DD523-F4CF-473A-8F7C-90223F4FD21C}" dt="2025-08-26T22:18:50.627" v="24640" actId="6549"/>
        <pc:sldMkLst>
          <pc:docMk/>
          <pc:sldMk cId="3456978181" sldId="393"/>
        </pc:sldMkLst>
        <pc:spChg chg="add mod">
          <ac:chgData name="MONICA VEGA" userId="ceac640166e901a7" providerId="LiveId" clId="{278DD523-F4CF-473A-8F7C-90223F4FD21C}" dt="2025-08-26T22:18:50.627" v="24640" actId="6549"/>
          <ac:spMkLst>
            <pc:docMk/>
            <pc:sldMk cId="3456978181" sldId="393"/>
            <ac:spMk id="3" creationId="{0C0DB7AD-9F9E-BF5C-864F-6F728FEF2E0F}"/>
          </ac:spMkLst>
        </pc:spChg>
        <pc:spChg chg="del">
          <ac:chgData name="MONICA VEGA" userId="ceac640166e901a7" providerId="LiveId" clId="{278DD523-F4CF-473A-8F7C-90223F4FD21C}" dt="2025-08-26T21:48:53.047" v="24566" actId="478"/>
          <ac:spMkLst>
            <pc:docMk/>
            <pc:sldMk cId="3456978181" sldId="393"/>
            <ac:spMk id="7" creationId="{6A703A8B-091C-6807-1194-691507E10F1A}"/>
          </ac:spMkLst>
        </pc:spChg>
        <pc:spChg chg="mod">
          <ac:chgData name="MONICA VEGA" userId="ceac640166e901a7" providerId="LiveId" clId="{278DD523-F4CF-473A-8F7C-90223F4FD21C}" dt="2025-08-26T19:51:45.293" v="23361" actId="1076"/>
          <ac:spMkLst>
            <pc:docMk/>
            <pc:sldMk cId="3456978181" sldId="393"/>
            <ac:spMk id="8" creationId="{B7049212-6398-34F2-1EBB-125CED2F6A7A}"/>
          </ac:spMkLst>
        </pc:spChg>
        <pc:spChg chg="mod">
          <ac:chgData name="MONICA VEGA" userId="ceac640166e901a7" providerId="LiveId" clId="{278DD523-F4CF-473A-8F7C-90223F4FD21C}" dt="2025-08-26T19:51:37.307" v="23360" actId="1076"/>
          <ac:spMkLst>
            <pc:docMk/>
            <pc:sldMk cId="3456978181" sldId="393"/>
            <ac:spMk id="9" creationId="{468E8C93-0F98-2F41-2B9C-9F7A6E2DC0EC}"/>
          </ac:spMkLst>
        </pc:spChg>
      </pc:sldChg>
      <pc:sldChg chg="delSp modSp add mod ord">
        <pc:chgData name="MONICA VEGA" userId="ceac640166e901a7" providerId="LiveId" clId="{278DD523-F4CF-473A-8F7C-90223F4FD21C}" dt="2025-08-26T21:48:57.172" v="24567" actId="478"/>
        <pc:sldMkLst>
          <pc:docMk/>
          <pc:sldMk cId="1843172546" sldId="394"/>
        </pc:sldMkLst>
        <pc:spChg chg="mod">
          <ac:chgData name="MONICA VEGA" userId="ceac640166e901a7" providerId="LiveId" clId="{278DD523-F4CF-473A-8F7C-90223F4FD21C}" dt="2025-08-26T19:52:45.270" v="23369" actId="255"/>
          <ac:spMkLst>
            <pc:docMk/>
            <pc:sldMk cId="1843172546" sldId="394"/>
            <ac:spMk id="2" creationId="{A75A3799-F24D-C0D5-F2D3-B330930C8107}"/>
          </ac:spMkLst>
        </pc:spChg>
        <pc:spChg chg="del">
          <ac:chgData name="MONICA VEGA" userId="ceac640166e901a7" providerId="LiveId" clId="{278DD523-F4CF-473A-8F7C-90223F4FD21C}" dt="2025-08-26T21:48:57.172" v="24567" actId="478"/>
          <ac:spMkLst>
            <pc:docMk/>
            <pc:sldMk cId="1843172546" sldId="394"/>
            <ac:spMk id="7" creationId="{B142BD9E-C988-B452-52FB-4EDE4E32F0B1}"/>
          </ac:spMkLst>
        </pc:spChg>
        <pc:spChg chg="mod">
          <ac:chgData name="MONICA VEGA" userId="ceac640166e901a7" providerId="LiveId" clId="{278DD523-F4CF-473A-8F7C-90223F4FD21C}" dt="2025-08-26T19:54:17.237" v="23385" actId="1076"/>
          <ac:spMkLst>
            <pc:docMk/>
            <pc:sldMk cId="1843172546" sldId="394"/>
            <ac:spMk id="8" creationId="{00EE7187-FDC8-5855-239E-446B33B47567}"/>
          </ac:spMkLst>
        </pc:spChg>
        <pc:spChg chg="mod">
          <ac:chgData name="MONICA VEGA" userId="ceac640166e901a7" providerId="LiveId" clId="{278DD523-F4CF-473A-8F7C-90223F4FD21C}" dt="2025-08-26T19:54:21.576" v="23386" actId="20577"/>
          <ac:spMkLst>
            <pc:docMk/>
            <pc:sldMk cId="1843172546" sldId="394"/>
            <ac:spMk id="9" creationId="{FE99AD63-DB03-6F32-EE73-658182A62F79}"/>
          </ac:spMkLst>
        </pc:spChg>
      </pc:sldChg>
      <pc:sldChg chg="addSp delSp modSp add mod ord">
        <pc:chgData name="MONICA VEGA" userId="ceac640166e901a7" providerId="LiveId" clId="{278DD523-F4CF-473A-8F7C-90223F4FD21C}" dt="2025-08-26T22:19:39.138" v="24644"/>
        <pc:sldMkLst>
          <pc:docMk/>
          <pc:sldMk cId="16087964" sldId="395"/>
        </pc:sldMkLst>
        <pc:spChg chg="mod">
          <ac:chgData name="MONICA VEGA" userId="ceac640166e901a7" providerId="LiveId" clId="{278DD523-F4CF-473A-8F7C-90223F4FD21C}" dt="2025-08-26T22:19:12.621" v="24641"/>
          <ac:spMkLst>
            <pc:docMk/>
            <pc:sldMk cId="16087964" sldId="395"/>
            <ac:spMk id="2" creationId="{9B157DC4-B29A-E023-6C84-6B4D44007BB0}"/>
          </ac:spMkLst>
        </pc:spChg>
        <pc:spChg chg="add mod">
          <ac:chgData name="MONICA VEGA" userId="ceac640166e901a7" providerId="LiveId" clId="{278DD523-F4CF-473A-8F7C-90223F4FD21C}" dt="2025-08-26T22:19:39.138" v="24644"/>
          <ac:spMkLst>
            <pc:docMk/>
            <pc:sldMk cId="16087964" sldId="395"/>
            <ac:spMk id="5" creationId="{C9B2CBDC-5C17-CA98-1003-78B54720B350}"/>
          </ac:spMkLst>
        </pc:spChg>
        <pc:spChg chg="del">
          <ac:chgData name="MONICA VEGA" userId="ceac640166e901a7" providerId="LiveId" clId="{278DD523-F4CF-473A-8F7C-90223F4FD21C}" dt="2025-08-26T21:49:00.114" v="24568" actId="478"/>
          <ac:spMkLst>
            <pc:docMk/>
            <pc:sldMk cId="16087964" sldId="395"/>
            <ac:spMk id="7" creationId="{4AFF38EC-4574-0EAA-1454-C90826E434A4}"/>
          </ac:spMkLst>
        </pc:spChg>
        <pc:spChg chg="mod">
          <ac:chgData name="MONICA VEGA" userId="ceac640166e901a7" providerId="LiveId" clId="{278DD523-F4CF-473A-8F7C-90223F4FD21C}" dt="2025-08-26T19:55:08.296" v="23396" actId="20577"/>
          <ac:spMkLst>
            <pc:docMk/>
            <pc:sldMk cId="16087964" sldId="395"/>
            <ac:spMk id="8" creationId="{7F683355-8421-A955-A6F6-635E7A0FB83F}"/>
          </ac:spMkLst>
        </pc:spChg>
        <pc:spChg chg="mod">
          <ac:chgData name="MONICA VEGA" userId="ceac640166e901a7" providerId="LiveId" clId="{278DD523-F4CF-473A-8F7C-90223F4FD21C}" dt="2025-08-26T19:56:06.414" v="23403" actId="1076"/>
          <ac:spMkLst>
            <pc:docMk/>
            <pc:sldMk cId="16087964" sldId="395"/>
            <ac:spMk id="9" creationId="{CB1937CD-5025-B7F6-BD46-9CDD9121F521}"/>
          </ac:spMkLst>
        </pc:spChg>
      </pc:sldChg>
      <pc:sldChg chg="addSp delSp modSp add mod">
        <pc:chgData name="MONICA VEGA" userId="ceac640166e901a7" providerId="LiveId" clId="{278DD523-F4CF-473A-8F7C-90223F4FD21C}" dt="2025-08-26T22:19:34.052" v="24643" actId="21"/>
        <pc:sldMkLst>
          <pc:docMk/>
          <pc:sldMk cId="1029829900" sldId="396"/>
        </pc:sldMkLst>
        <pc:spChg chg="mod">
          <ac:chgData name="MONICA VEGA" userId="ceac640166e901a7" providerId="LiveId" clId="{278DD523-F4CF-473A-8F7C-90223F4FD21C}" dt="2025-08-26T19:57:10.731" v="23411" actId="255"/>
          <ac:spMkLst>
            <pc:docMk/>
            <pc:sldMk cId="1029829900" sldId="396"/>
            <ac:spMk id="2" creationId="{1DF90BA2-BFAF-610D-336F-935625D1E8C8}"/>
          </ac:spMkLst>
        </pc:spChg>
        <pc:spChg chg="add mod">
          <ac:chgData name="MONICA VEGA" userId="ceac640166e901a7" providerId="LiveId" clId="{278DD523-F4CF-473A-8F7C-90223F4FD21C}" dt="2025-08-26T20:03:45.648" v="23455" actId="113"/>
          <ac:spMkLst>
            <pc:docMk/>
            <pc:sldMk cId="1029829900" sldId="396"/>
            <ac:spMk id="3" creationId="{5810767B-9B9A-7AD2-DBB9-A4C9C3A78CCA}"/>
          </ac:spMkLst>
        </pc:spChg>
        <pc:spChg chg="add del mod">
          <ac:chgData name="MONICA VEGA" userId="ceac640166e901a7" providerId="LiveId" clId="{278DD523-F4CF-473A-8F7C-90223F4FD21C}" dt="2025-08-26T20:03:09.608" v="23450" actId="478"/>
          <ac:spMkLst>
            <pc:docMk/>
            <pc:sldMk cId="1029829900" sldId="396"/>
            <ac:spMk id="4" creationId="{155628CE-8CD7-1E84-26E1-B4E9D9DCEDC5}"/>
          </ac:spMkLst>
        </pc:spChg>
        <pc:spChg chg="add del mod">
          <ac:chgData name="MONICA VEGA" userId="ceac640166e901a7" providerId="LiveId" clId="{278DD523-F4CF-473A-8F7C-90223F4FD21C}" dt="2025-08-26T22:19:34.052" v="24643" actId="21"/>
          <ac:spMkLst>
            <pc:docMk/>
            <pc:sldMk cId="1029829900" sldId="396"/>
            <ac:spMk id="5" creationId="{C9B2CBDC-5C17-CA98-1003-78B54720B350}"/>
          </ac:spMkLst>
        </pc:spChg>
        <pc:spChg chg="del mod">
          <ac:chgData name="MONICA VEGA" userId="ceac640166e901a7" providerId="LiveId" clId="{278DD523-F4CF-473A-8F7C-90223F4FD21C}" dt="2025-08-26T21:49:11.245" v="24571" actId="478"/>
          <ac:spMkLst>
            <pc:docMk/>
            <pc:sldMk cId="1029829900" sldId="396"/>
            <ac:spMk id="7" creationId="{F6A52F22-4CD2-904A-89CD-305D5F957DB7}"/>
          </ac:spMkLst>
        </pc:spChg>
        <pc:spChg chg="mod">
          <ac:chgData name="MONICA VEGA" userId="ceac640166e901a7" providerId="LiveId" clId="{278DD523-F4CF-473A-8F7C-90223F4FD21C}" dt="2025-08-26T19:59:03.332" v="23428" actId="1076"/>
          <ac:spMkLst>
            <pc:docMk/>
            <pc:sldMk cId="1029829900" sldId="396"/>
            <ac:spMk id="8" creationId="{333E67D7-6C75-0343-F7A5-14845D22E5A7}"/>
          </ac:spMkLst>
        </pc:spChg>
        <pc:spChg chg="mod">
          <ac:chgData name="MONICA VEGA" userId="ceac640166e901a7" providerId="LiveId" clId="{278DD523-F4CF-473A-8F7C-90223F4FD21C}" dt="2025-08-26T20:03:42.243" v="23454" actId="113"/>
          <ac:spMkLst>
            <pc:docMk/>
            <pc:sldMk cId="1029829900" sldId="396"/>
            <ac:spMk id="9" creationId="{D752EA63-AA26-6055-FBAD-6FA067264ECA}"/>
          </ac:spMkLst>
        </pc:spChg>
        <pc:picChg chg="add del">
          <ac:chgData name="MONICA VEGA" userId="ceac640166e901a7" providerId="LiveId" clId="{278DD523-F4CF-473A-8F7C-90223F4FD21C}" dt="2025-08-26T21:49:08.520" v="24570" actId="478"/>
          <ac:picMkLst>
            <pc:docMk/>
            <pc:sldMk cId="1029829900" sldId="396"/>
            <ac:picMk id="108" creationId="{6973E024-C61B-7FED-4AC1-968E5DD5FB86}"/>
          </ac:picMkLst>
        </pc:picChg>
      </pc:sldChg>
      <pc:sldChg chg="addSp delSp modSp add mod">
        <pc:chgData name="MONICA VEGA" userId="ceac640166e901a7" providerId="LiveId" clId="{278DD523-F4CF-473A-8F7C-90223F4FD21C}" dt="2025-08-26T22:48:08.744" v="24793" actId="20577"/>
        <pc:sldMkLst>
          <pc:docMk/>
          <pc:sldMk cId="4261989556" sldId="397"/>
        </pc:sldMkLst>
        <pc:spChg chg="del">
          <ac:chgData name="MONICA VEGA" userId="ceac640166e901a7" providerId="LiveId" clId="{278DD523-F4CF-473A-8F7C-90223F4FD21C}" dt="2025-08-26T20:04:05.844" v="23459" actId="478"/>
          <ac:spMkLst>
            <pc:docMk/>
            <pc:sldMk cId="4261989556" sldId="397"/>
            <ac:spMk id="3" creationId="{05F8277C-5121-2BD2-87D8-FEC0C5873363}"/>
          </ac:spMkLst>
        </pc:spChg>
        <pc:spChg chg="add mod">
          <ac:chgData name="MONICA VEGA" userId="ceac640166e901a7" providerId="LiveId" clId="{278DD523-F4CF-473A-8F7C-90223F4FD21C}" dt="2025-08-26T20:07:40.492" v="23494" actId="1076"/>
          <ac:spMkLst>
            <pc:docMk/>
            <pc:sldMk cId="4261989556" sldId="397"/>
            <ac:spMk id="4" creationId="{7BB1A345-254B-B281-61E1-AAD2A3DDA80C}"/>
          </ac:spMkLst>
        </pc:spChg>
        <pc:spChg chg="add del mod">
          <ac:chgData name="MONICA VEGA" userId="ceac640166e901a7" providerId="LiveId" clId="{278DD523-F4CF-473A-8F7C-90223F4FD21C}" dt="2025-08-26T22:36:49.007" v="24773"/>
          <ac:spMkLst>
            <pc:docMk/>
            <pc:sldMk cId="4261989556" sldId="397"/>
            <ac:spMk id="7" creationId="{AF760859-8D22-437D-EA60-03BF7881C8B8}"/>
          </ac:spMkLst>
        </pc:spChg>
        <pc:spChg chg="del">
          <ac:chgData name="MONICA VEGA" userId="ceac640166e901a7" providerId="LiveId" clId="{278DD523-F4CF-473A-8F7C-90223F4FD21C}" dt="2025-08-26T20:03:58.650" v="23457" actId="478"/>
          <ac:spMkLst>
            <pc:docMk/>
            <pc:sldMk cId="4261989556" sldId="397"/>
            <ac:spMk id="8" creationId="{E67B27B4-4A26-A860-F886-A7AF39C276FB}"/>
          </ac:spMkLst>
        </pc:spChg>
        <pc:spChg chg="mod">
          <ac:chgData name="MONICA VEGA" userId="ceac640166e901a7" providerId="LiveId" clId="{278DD523-F4CF-473A-8F7C-90223F4FD21C}" dt="2025-08-26T22:48:08.744" v="24793" actId="20577"/>
          <ac:spMkLst>
            <pc:docMk/>
            <pc:sldMk cId="4261989556" sldId="397"/>
            <ac:spMk id="9" creationId="{99179F53-806D-37C4-A65A-5642AA931614}"/>
          </ac:spMkLst>
        </pc:spChg>
        <pc:picChg chg="add del mod">
          <ac:chgData name="MONICA VEGA" userId="ceac640166e901a7" providerId="LiveId" clId="{278DD523-F4CF-473A-8F7C-90223F4FD21C}" dt="2025-08-26T22:36:25.265" v="24772"/>
          <ac:picMkLst>
            <pc:docMk/>
            <pc:sldMk cId="4261989556" sldId="397"/>
            <ac:picMk id="108" creationId="{C0FD18BE-157B-5949-9795-A7CBC2F41783}"/>
          </ac:picMkLst>
        </pc:picChg>
      </pc:sldChg>
      <pc:sldChg chg="delSp modSp add mod">
        <pc:chgData name="MONICA VEGA" userId="ceac640166e901a7" providerId="LiveId" clId="{278DD523-F4CF-473A-8F7C-90223F4FD21C}" dt="2025-08-26T21:30:03.809" v="24332" actId="478"/>
        <pc:sldMkLst>
          <pc:docMk/>
          <pc:sldMk cId="1801877931" sldId="398"/>
        </pc:sldMkLst>
        <pc:spChg chg="mod">
          <ac:chgData name="MONICA VEGA" userId="ceac640166e901a7" providerId="LiveId" clId="{278DD523-F4CF-473A-8F7C-90223F4FD21C}" dt="2025-08-26T21:15:01.075" v="24231" actId="113"/>
          <ac:spMkLst>
            <pc:docMk/>
            <pc:sldMk cId="1801877931" sldId="398"/>
            <ac:spMk id="6" creationId="{A7B48E5A-4285-0505-0D95-9ECD1D12CCFF}"/>
          </ac:spMkLst>
        </pc:spChg>
        <pc:spChg chg="mod">
          <ac:chgData name="MONICA VEGA" userId="ceac640166e901a7" providerId="LiveId" clId="{278DD523-F4CF-473A-8F7C-90223F4FD21C}" dt="2025-08-26T21:14:54.918" v="24230" actId="1076"/>
          <ac:spMkLst>
            <pc:docMk/>
            <pc:sldMk cId="1801877931" sldId="398"/>
            <ac:spMk id="7" creationId="{DA0FAD49-1B4E-A49F-54DB-90C7DE15BC4C}"/>
          </ac:spMkLst>
        </pc:spChg>
        <pc:spChg chg="del mod">
          <ac:chgData name="MONICA VEGA" userId="ceac640166e901a7" providerId="LiveId" clId="{278DD523-F4CF-473A-8F7C-90223F4FD21C}" dt="2025-08-26T21:30:03.809" v="24332" actId="478"/>
          <ac:spMkLst>
            <pc:docMk/>
            <pc:sldMk cId="1801877931" sldId="398"/>
            <ac:spMk id="8" creationId="{100C3217-D655-FC25-BA70-51E8FCFA83C6}"/>
          </ac:spMkLst>
        </pc:spChg>
      </pc:sldChg>
      <pc:sldChg chg="delSp add del mod">
        <pc:chgData name="MONICA VEGA" userId="ceac640166e901a7" providerId="LiveId" clId="{278DD523-F4CF-473A-8F7C-90223F4FD21C}" dt="2025-08-26T22:20:41.479" v="24646" actId="47"/>
        <pc:sldMkLst>
          <pc:docMk/>
          <pc:sldMk cId="665843239" sldId="399"/>
        </pc:sldMkLst>
        <pc:spChg chg="del">
          <ac:chgData name="MONICA VEGA" userId="ceac640166e901a7" providerId="LiveId" clId="{278DD523-F4CF-473A-8F7C-90223F4FD21C}" dt="2025-08-26T21:47:31.014" v="24539" actId="21"/>
          <ac:spMkLst>
            <pc:docMk/>
            <pc:sldMk cId="665843239" sldId="399"/>
            <ac:spMk id="3" creationId="{6869E8C6-5551-E83F-7F58-C76B7C57B22B}"/>
          </ac:spMkLst>
        </pc:spChg>
      </pc:sldChg>
      <pc:sldMasterChg chg="delSldLayout">
        <pc:chgData name="MONICA VEGA" userId="ceac640166e901a7" providerId="LiveId" clId="{278DD523-F4CF-473A-8F7C-90223F4FD21C}" dt="2025-08-25T19:27:40.023" v="3966" actId="47"/>
        <pc:sldMasterMkLst>
          <pc:docMk/>
          <pc:sldMasterMk cId="0" sldId="2147483663"/>
        </pc:sldMasterMkLst>
        <pc:sldLayoutChg chg="del">
          <pc:chgData name="MONICA VEGA" userId="ceac640166e901a7" providerId="LiveId" clId="{278DD523-F4CF-473A-8F7C-90223F4FD21C}" dt="2025-08-25T19:27:40.023" v="3966" actId="47"/>
          <pc:sldLayoutMkLst>
            <pc:docMk/>
            <pc:sldMasterMk cId="0" sldId="2147483663"/>
            <pc:sldLayoutMk cId="0" sldId="2147483652"/>
          </pc:sldLayoutMkLst>
        </pc:sldLayoutChg>
        <pc:sldLayoutChg chg="del">
          <pc:chgData name="MONICA VEGA" userId="ceac640166e901a7" providerId="LiveId" clId="{278DD523-F4CF-473A-8F7C-90223F4FD21C}" dt="2025-08-25T19:27:40.023" v="3966" actId="47"/>
          <pc:sldLayoutMkLst>
            <pc:docMk/>
            <pc:sldMasterMk cId="0" sldId="2147483663"/>
            <pc:sldLayoutMk cId="0"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209751604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g2209751604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54B2669F-595A-0C6D-4EC1-8B9B839C25AC}"/>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75349FE2-9B25-EE9A-74D8-ACE90D28079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78E58AA2-A8D3-379A-4FF1-96AEBC33220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411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A66DE739-EF3C-A3B0-65E3-D067C6B69A98}"/>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9526F257-9834-5955-F23B-F4B595403AA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5B30ECEC-F9E7-D494-734D-BB67FA23966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304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F5AD59B9-A385-851F-BBBE-71F7AE7F12BD}"/>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1DA18E86-9FBE-85AE-0A8F-B2E2E08835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687BCF45-ADE6-0803-DE8D-7C4C3B41C4C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0926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10598D92-5599-1592-0765-1FBC01998A2F}"/>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71B52B56-C4EA-44E0-7F5B-03450A4983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76C36BD3-067D-7B95-843C-A2353F7D8D3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7190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C24AAA4A-3D3D-FF09-ACF3-B3A36CE08993}"/>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EF58D874-47A2-8FA6-36D4-0CC203335F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AEEED425-2F69-D062-8CE0-83A36148023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3604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B05359AE-6C3E-68A7-CC73-93499274AF39}"/>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5C8815F0-5E4B-3D38-4C63-0CFBC7E647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96C60478-43F0-A131-CA93-399F27244E6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0289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1231ACE3-2498-47BD-9966-CE6CBEFDE73D}"/>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132D97A1-79E4-0641-57C1-76A980EB8D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648E767F-4115-ECFF-25C4-A59BF040313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2144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BBCEC16B-D564-71DA-F481-81F2B6905384}"/>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0E97536E-BA01-D95F-A7F6-199C664617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22617F9B-18F9-4E6A-D95D-E2A50E1073D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1899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6150843A-72C4-0E85-BC94-0AA4570B9CCA}"/>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7972A2A3-32B2-C9A2-AF07-BD55CCB2EBD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A3E4906A-DB51-09C1-AD53-2F80C534F0A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3577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0A807E5A-0338-C043-228A-FF6BE8061ACA}"/>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9BB3C81F-B7BF-7B9C-D08A-75803DC942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1A233490-74D9-E3A1-0451-236BA910A41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6520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209751604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05B438D1-2224-C408-5152-C326640B440C}"/>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D8E363A7-57BA-75EB-C358-358D2D1BD19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961E2457-2040-321B-A950-96C5295DCB0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2134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D1506161-462A-7A9A-3BE5-E6AB9F198D5B}"/>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35E4126B-ACF5-A8AA-72B5-6F939C32B2C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AFE82EDD-9F5F-51DC-731A-5B0C852C6C3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6308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3DDE7D51-6FEC-E52A-915A-3E39859AF461}"/>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204AE5A4-1A44-36ED-B70D-C262C0F24D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2F8323D0-122F-DC4B-D4A7-E44026A9BAA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6375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34C7304E-4635-B54E-3F72-E4AB93B00E79}"/>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00D78DCA-4E9B-ECAF-2C34-C191B12047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76AE5E51-9387-DB19-7AB7-26537A941D4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6842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8C5DCBCD-EA10-B45F-B194-A11C66859574}"/>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7DD6B98A-F414-460A-7F0B-272164E041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A83AB9B8-E77B-5DEC-49C8-88335DF4400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6386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A8DDA3D9-1920-A0DB-1A98-B2094FDDDFC0}"/>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273A3FD1-7D2B-DFED-5094-EB593F15DC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840445BD-033A-AD52-2946-5C801E4EF27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4750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04618796-CBDD-5C67-E365-635DF4C90D2D}"/>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097B558D-516A-6F75-FDF8-30133BC69D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7AB10981-A9DD-DD89-BB3F-825D5706B91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9625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593242A8-8D7C-E3E8-3AA5-7C5C27BC800E}"/>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D781DA67-EFD1-3E36-8838-9A034EFF0D5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DF55A2D8-B246-3186-2CFB-650ADA394A0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3097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F15EB63E-9E7E-D89D-3F29-23451FDD05EF}"/>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FAF765B4-6B9E-C6A5-B072-C0D761B4D2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6F030294-628C-D5A3-E371-436C8CF4FE1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4669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60829131-E03C-91A8-935F-61B37B3C5832}"/>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7A850425-27B9-666E-AD6D-4C8DF2A78ED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9C7BEAA6-ACBC-5AB4-DD26-4BFCE51633C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1091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209751604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9494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0C8C86A8-4940-7276-6F65-0DF33D2045D9}"/>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65FDB636-53FC-DE4B-6A72-F24C4A6E34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8FCDF1D1-0916-7169-E948-E5297DF054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39946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A5782B3E-6B2D-FF23-6FA4-20BD76A2017E}"/>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8C8A9196-B1F1-7205-7AD8-B9DE250175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85DEF094-0718-52E0-CF2C-CCBD9146701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2814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AB438810-D374-FE06-3EFF-4AA381062350}"/>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3EDFF412-0FBA-E225-4017-61581323354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A5BA8130-C298-70C8-16EB-7B989B2699D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21006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452DCC77-791F-1906-ECA6-A61C3BBF49FE}"/>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3062E0C3-B7F4-AF2B-285F-569D1E1DD6F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44A2E2D7-2340-905F-ECDA-13087B16CC3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7874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A95DC1D4-FE51-D003-D629-7F406D2FB54C}"/>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8D43F34A-E027-47FE-F45F-15F2DC8106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E0CE6323-F3C8-1104-EA3A-B32CA6B634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49784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A5D2A848-6638-6B08-7D2D-17938690E8AE}"/>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A666B72F-9090-6066-CADA-E984DF352D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F9D39869-24F1-B458-3C3A-6A613E09F95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77512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154707A4-85CB-FDBF-010C-0A9CA28BFB93}"/>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D1B921C1-73A2-02ED-83E6-A306EDFF6FF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F805CFC7-C8B8-7C48-C596-B472E1D270E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41747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712AAE67-4488-2643-82BC-97C3583A1061}"/>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8622B170-E106-1696-DCF0-E701AF87C5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19099891-AFB5-DBB4-AFFB-AEFAB9D307B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82973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5C703C74-26C1-07A5-51CB-ED2B659A00EC}"/>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D6A66B6D-1826-67CF-D619-387F7CF2F20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D68B7E89-35E8-448D-0FB2-B16138B7041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43794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2054A8E6-622F-E8F5-AFCA-D69A6A2E5724}"/>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52C3312E-66F0-DCE9-88A2-A69C371036F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5451320E-8266-BEF4-E163-6DA0BA41A26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9548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209751604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6848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ADDC7161-CBB4-C24A-1B2B-D0C00C412B42}"/>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F1630CF5-840C-3C77-6A82-2B010A942B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B6925F13-464A-06D3-545A-48DDB760547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23580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D5CF7E2F-4DAA-1A7A-3067-917D86BC246B}"/>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11C1334B-FF66-F93B-0941-703EB6C2B95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D9C8A97E-86DE-5B2A-BE6C-87D93B6EA2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7587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2767B323-A613-D28D-92E3-CDD0C3C27D6B}"/>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AE0473F8-C4B6-C85F-EF34-44F3D3B47E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A414F804-8EDF-F425-12F6-ECF7DDF1A4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42595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9EE2892A-BEA4-3C7D-3ABD-C5131725C310}"/>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EF07E32B-6BED-520F-984B-F3B6CBA28A0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E10F2DF1-3C30-C6CB-AED5-CC6D8902ED1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25614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F2F565F5-9E04-D674-1F3D-D8E08F8BA1D0}"/>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48B837DB-992F-6917-8E61-E55634B4BE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699A5BA6-18EC-0634-09B9-0A545B7EC26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80396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4161FC37-E601-C1BB-B529-B480649B113E}"/>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4F1B67C8-4EE8-D7F8-90A8-CD6E2497AA5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6CDDAEBE-7C62-9DD6-7B17-0EB1F23D56B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65019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F809C395-D4D2-02CD-87F3-A78695560ACB}"/>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D861D030-7CA7-5626-A60F-6D44536652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6A0716B4-C85B-8E95-DB3B-7AD82E75AF5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07232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2943B1A8-56F8-8E00-CBCD-7F95CE37AF6F}"/>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E8A9F494-E259-9402-443E-8CAC3009DB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8CF402F0-C881-5403-F435-D4249863188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1008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AA7D203A-875D-A52A-F0FD-6C7AD50A9B5E}"/>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E742F357-5AEE-DF18-C001-7F7818DF981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40F7D88E-8671-3617-9450-05D91C27CE2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97069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76605FC7-D488-C10A-86A4-6FDF2976EBB5}"/>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3984E1E1-CEC1-4182-E421-FAD8A8AEBE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27C5FE1F-DC37-9FC1-570E-9A37CFFB2E1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3304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3E3093A0-D526-9155-825D-1EBB3ABAE178}"/>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F1FB3CE4-20E5-9ED4-844D-586205084C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AE82C6DB-731C-18E9-03BC-F85182A2270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39607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2C90D04C-19B2-3751-B04D-AAD5FA4E67AB}"/>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3C1F33A3-7208-6F14-2E56-86B829D9F6D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62EBBFA1-8453-7F14-90AC-F77569A5B36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40062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029C8F14-3ED1-A909-1454-A447F949EB90}"/>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3A94E913-67F4-20EA-2296-1BE2BB7A02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D5DF586D-6402-1FFC-805F-E2E8B3F4BFC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76554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ED292EC2-0B29-9078-BD24-AC80126EB770}"/>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36933069-E9D2-57C1-0072-47833D9CB4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4689335D-3DB4-1C1F-ACE6-FE5A65A0F37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41577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6817BB7D-7640-0075-DFE2-5FD8D8B32C03}"/>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6E322502-5C73-088D-29B6-54F9D65966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7C21F9FD-F652-5CE0-1F6A-B7B4EF7E176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8965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74FAA0AF-1AE9-CFC1-396E-ECC3232C9776}"/>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731E7607-3CF2-C786-4018-54CFE28D62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7376B7D7-2901-30C8-EC5A-2543C4C7D39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19383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B7C0FD34-FF80-E900-9FF2-E88C8C602666}"/>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A517D6D7-4921-C8A3-31D4-F3982B36469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ADECA2C8-F249-CAE5-5FD6-2F61DA07651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89012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9B82DBE4-CB2A-DA6C-73CC-D93DBC3D3272}"/>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562229BC-D7DE-9C0B-7A5A-C44E34D258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0AFDF8BF-574B-0A65-6685-D0E8A3F5FC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05291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7592A88B-2048-F0EF-49C9-43E2C72060C8}"/>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E3143F3A-86DD-F830-A51D-CD80EEAA3CD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19093FCE-ADD3-2306-0805-1F4D49CDE6F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85781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4E99D51C-3DB7-0C66-8B64-E7872DEF9C8B}"/>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6E7FDB90-41C1-0464-55BA-EDCD72B8C1E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1A8D999C-6024-C0D4-DC94-BE323D4BA9A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13875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66A9C269-8021-0BA8-8383-E7C382EE1FDC}"/>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EE679074-184A-7261-24DF-6084ACECFE6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CEC82D07-97D7-55CC-BAC1-D8599C86969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376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9D9D077C-8BA9-D811-DA2E-5D11AD8A3313}"/>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0DBCFA9F-533B-73DF-E35B-F9562819CF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020AFBB2-3FF7-7599-8DDF-61642FC1507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16034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6450D1B9-D58C-9CED-B105-CB95E976F2C8}"/>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AF27EFE1-49D9-D7F9-CAA9-E4895A00E2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9B12C3E5-C299-17F6-43A1-4629748D784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0619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A932095A-1061-2C67-C262-03643430E7FE}"/>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19279823-BC9F-8868-E27E-91E90DCAA8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DB88AD94-2F25-61C5-7313-0C476DFE2EE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89246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4807FDE4-3718-4830-5836-024C6094DF99}"/>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FDA111EF-153E-AC8B-8A8F-6B643ACFC0A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8B256646-E0C5-DDB4-45D2-7E54B307B18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74437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C696BA0F-57CD-A54D-96A4-48992D5FE3C9}"/>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B6494A37-C650-4275-BCD6-E9F6D063BD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A8A927FA-D83B-9A49-DFF2-919F34419D5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04616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1D16F53B-86F3-31AA-EB9F-D211C7E31FF9}"/>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7BE26D8F-038A-294F-516E-EB650FE602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ECA63D2A-1D3E-A041-B6B1-9E4AF65F9D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7176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397EA083-1029-2169-5577-6BC00594C250}"/>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CF41C321-1C54-7B49-5AAC-2B27F827F15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A35C30A4-ADA3-DC2C-935C-BB84CF979BB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39186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C0743E43-681C-BDFD-FE58-9F33669DB0A7}"/>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BF074F70-5989-6D88-B239-C47FE7319C6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53630ABD-6571-14BC-906C-14BBC346170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14574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A28D6BF2-B7FA-4EA9-1078-F0FE58B0273C}"/>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1E663AC5-9EE9-AC54-A901-CF2D5EEFE0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81D3C1E3-B274-E742-E94B-4C494714AD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8417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3FD8705D-999F-057B-E2D5-8810CDBAF01C}"/>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FA9B7110-9D7A-09D8-3BAF-D89FBCB35F5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4F175D1F-7E9D-F4E1-03F2-34DBA45482C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14207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B9ED1500-F1EA-201C-3F5F-991C9952F689}"/>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EA9061B5-0449-363C-6AAF-D66F06F8AA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0B758AB8-79D0-D542-26ED-19B8F1F266F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4844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1C944D34-BAD5-A377-EA2A-D23EFC6A616D}"/>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7CFE383F-C79F-8F50-9D45-56E2A284A7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F2F77D83-30E8-A06B-A092-3C0A17B5F93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70386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16C3A009-6451-DA96-7F82-DCB676BE447F}"/>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D43061A6-BCE7-D2E5-8FEE-2D95D2B3B7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3A08FA3E-C810-FB18-1644-0F6C1DC9737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39933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B3B4D014-CB0C-EF7D-6BD3-C9B7FF9F26EC}"/>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A1D5F816-B4F2-F31D-A9F9-A05B33DE1E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144797B6-EA86-96EF-2C97-4B790093A1F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15527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66515D5B-959B-D27E-E17B-9FC7830E5CC0}"/>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B6840683-2015-1028-90E1-7A9890898D6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3C66075E-0108-6A4E-5742-C47A6ABF68D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27325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8273E128-984C-4195-B2F1-CD97DB73165F}"/>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5492429D-8A22-83E1-05E1-15F57C93D1F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948E019A-69EA-41E3-6AA9-E2A9722B4E4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41654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2E49FC44-8F63-F32D-47B4-07373134F656}"/>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5B834BBB-4855-3CF4-0FD4-DEB57239ED8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F2DA0E3B-3E2E-B4E7-E1DA-7757DBB9FF9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142213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E019ADE1-276F-2397-C2AE-0563C2E3DB49}"/>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90ABA483-39F8-3508-E94D-C769C26C80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6FEEA573-AFAA-C6BC-0E63-CCA52DF6DA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387737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6CB55F3F-23D9-21CB-5537-0493757320D3}"/>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176F0DDD-9C69-E0A1-6A33-80F650BCF4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9D81B46C-5969-0DEA-C87F-D4514B0B4B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062894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1991791F-72BC-35FF-DEDF-6AE7E5F57B1D}"/>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09E8D600-D126-FE1D-804B-D817FE743D6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0471DD19-86FB-6D26-1EE2-31D8D098DC6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3024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47D4E99E-EE06-8B0C-091D-AB8784BADEA2}"/>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2778CEEE-1324-868F-A9CE-D64172DD35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1A600FFF-F563-D0DA-DC7B-865324982EB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3402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24695DB7-0531-659D-6AD6-AD985F496C5E}"/>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63430072-D751-C48A-4CE9-BE713BAE98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B626FA45-B8E8-86A3-6300-733E4C1E497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3393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EE48D41C-6B8C-D879-26B6-2B7A4BE48BFE}"/>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31436B77-85D1-4614-F771-066CA406F43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7F1A673A-4EAB-47E8-A26E-69872AFB661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295005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DA235CB4-9B4C-0818-579E-E4D63291FFB2}"/>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FCDAAA17-B432-4605-8762-A902FAAD501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3CC97D35-3BF4-9447-9EE0-95A6AAA9D94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131411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B9218C00-4919-2726-9EA1-829BCF267646}"/>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9AA78428-7701-141D-D3DD-E3AF90A842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71320A7D-BA4A-1FDA-1B8C-622FBA244B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356565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E07FDC3F-FD31-C050-7A16-B5F9794891A7}"/>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5BF5FEDC-BBD6-1781-40D8-6A2D52F3BE6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5A85DED4-13CF-EE02-27E8-8A5A98899DD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3546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9B4D1B79-4F61-1859-2050-F189E1A0808E}"/>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39E9900C-1618-2B7A-A5B4-748D2B3B82D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67548354-703D-E42E-0EE2-0D8DE333280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358238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149384CB-07C8-78F4-D5BF-58832E2ABE7D}"/>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8D9165BA-38D9-BA35-E689-C56D7D97C9B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46DE328C-429E-C5A7-4BF4-612358AA6B9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443458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AB2C28C0-6D7B-C07E-C474-697B54C3E092}"/>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732924FE-C5EA-4FA1-AA37-F64E310E77A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4A9CA887-F288-E272-FA31-B8E172A85FB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831284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161A865E-BE2E-D9BE-64AD-E4B0F378BBDA}"/>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DE0F84E4-9579-DE07-4AB2-18D869352A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A1EDA8D2-69B3-8B6F-B460-41DE5A2F792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3843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A6E8B2BE-CC0D-F95D-3E51-D851B668BB7F}"/>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93F26437-FE1A-6D8F-EAF2-425EBEF77ED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47D3405E-6056-D3FA-DA15-90607936BE4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935420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844C3273-F02F-C2BB-95B3-0540524AD4FA}"/>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B3147F7C-1F6F-F5F8-A603-4AB73F8FFA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95CBE900-D415-E540-7798-B07EE0348E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375864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25D17747-FFA1-1839-CCB1-6C7AE2C01333}"/>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5DD0B47A-DA10-E6C8-E8E3-0886409D164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B515DC2F-D28E-C1BD-9631-B3CE4DB5F29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4889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1150709D-417C-2241-45B8-43BE638445DE}"/>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D3551C70-558E-6207-B23D-4C2EFE2D440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D85A9936-5045-3990-F6EC-1E8BE1CFCD8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832664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0FAEFBFE-096E-F740-9AC1-F38B6EC6E2DC}"/>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0CA19C96-86A2-DBDF-638C-A1A2B0956A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3914F591-7448-B116-9441-A3121DA5F7E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255228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E4E00B8B-85D8-AB36-1386-8B82EBFBBF2F}"/>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19C83D9D-4BDE-F762-CB3C-A5CEAC24BA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C35634CE-397A-3901-D3F8-16A5A990732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74112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13D12788-0536-6120-60E7-3E00B8370FAC}"/>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F1F7CADD-D682-AD87-B4DE-AE8A044C67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3C05B5B2-4FB8-667F-737D-42242461BFF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566464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27A6D6B1-4E32-4CD0-9B1D-2A7705F67C8F}"/>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49067864-1946-0F87-1E0B-001283D793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CF91F784-FFEC-4B8E-1FBF-69797C33B54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088655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47A0CCB7-C25B-0DCB-F569-123C7290969A}"/>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CCA431A2-3A45-31BE-9670-71B3040D730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6944E84C-051B-BB2C-A6DE-9AA36EDF07E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925617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496FBFBA-D504-07A0-97FC-DC322F080865}"/>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49974C57-9A88-D618-C131-428DAB4932D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BCAB0265-A1E5-95EE-D3A8-7456A92BE7C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858655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DBDD55C9-0815-3E36-A35A-380D9E916CD7}"/>
            </a:ext>
          </a:extLst>
        </p:cNvPr>
        <p:cNvGrpSpPr/>
        <p:nvPr/>
      </p:nvGrpSpPr>
      <p:grpSpPr>
        <a:xfrm>
          <a:off x="0" y="0"/>
          <a:ext cx="0" cy="0"/>
          <a:chOff x="0" y="0"/>
          <a:chExt cx="0" cy="0"/>
        </a:xfrm>
      </p:grpSpPr>
      <p:sp>
        <p:nvSpPr>
          <p:cNvPr id="105" name="Google Shape;105;g22097516046_0_8:notes">
            <a:extLst>
              <a:ext uri="{FF2B5EF4-FFF2-40B4-BE49-F238E27FC236}">
                <a16:creationId xmlns:a16="http://schemas.microsoft.com/office/drawing/2014/main" id="{53E83C5E-062D-9FCF-D0B6-179CD1C329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2097516046_0_8:notes">
            <a:extLst>
              <a:ext uri="{FF2B5EF4-FFF2-40B4-BE49-F238E27FC236}">
                <a16:creationId xmlns:a16="http://schemas.microsoft.com/office/drawing/2014/main" id="{085F3D22-CB76-7947-2EF1-9FE94E1E2B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885419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2097516046_0_23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315" name="Google Shape;315;g22097516046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2"/>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4" name="Google Shape;14;p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 name="Google Shape;78;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1"/>
        <p:cNvGrpSpPr/>
        <p:nvPr/>
      </p:nvGrpSpPr>
      <p:grpSpPr>
        <a:xfrm>
          <a:off x="0" y="0"/>
          <a:ext cx="0" cy="0"/>
          <a:chOff x="0" y="0"/>
          <a:chExt cx="0" cy="0"/>
        </a:xfrm>
      </p:grpSpPr>
      <p:sp>
        <p:nvSpPr>
          <p:cNvPr id="82" name="Google Shape;82;p1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 name="Google Shape;83;p1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 name="Google Shape;84;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de título 1">
  <p:cSld name="TITLE_1">
    <p:spTree>
      <p:nvGrpSpPr>
        <p:cNvPr id="1" name="Shape 87"/>
        <p:cNvGrpSpPr/>
        <p:nvPr/>
      </p:nvGrpSpPr>
      <p:grpSpPr>
        <a:xfrm>
          <a:off x="0" y="0"/>
          <a:ext cx="0" cy="0"/>
          <a:chOff x="0" y="0"/>
          <a:chExt cx="0" cy="0"/>
        </a:xfrm>
      </p:grpSpPr>
      <p:sp>
        <p:nvSpPr>
          <p:cNvPr id="88" name="Google Shape;88;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9" name="Google Shape;89;p15"/>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90" name="Google Shape;90;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1" name="Google Shape;91;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2" name="Google Shape;92;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viñetas">
  <p:cSld name="Título y viñetas">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2438" y="404813"/>
            <a:ext cx="8239200" cy="537600"/>
          </a:xfrm>
          <a:prstGeom prst="rect">
            <a:avLst/>
          </a:prstGeom>
          <a:noFill/>
          <a:ln>
            <a:noFill/>
          </a:ln>
        </p:spPr>
        <p:txBody>
          <a:bodyPr spcFirstLastPara="1" wrap="square" lIns="19050" tIns="19050" rIns="19050" bIns="19050" anchor="t" anchorCtr="0">
            <a:normAutofit/>
          </a:bodyPr>
          <a:lstStyle>
            <a:lvl1pPr lvl="0" algn="l">
              <a:lnSpc>
                <a:spcPct val="80000"/>
              </a:lnSpc>
              <a:spcBef>
                <a:spcPts val="0"/>
              </a:spcBef>
              <a:spcAft>
                <a:spcPts val="0"/>
              </a:spcAft>
              <a:buClr>
                <a:srgbClr val="000000"/>
              </a:buClr>
              <a:buSzPts val="700"/>
              <a:buNone/>
              <a:defRPr/>
            </a:lvl1pPr>
            <a:lvl2pPr lvl="1" algn="l">
              <a:lnSpc>
                <a:spcPct val="80000"/>
              </a:lnSpc>
              <a:spcBef>
                <a:spcPts val="0"/>
              </a:spcBef>
              <a:spcAft>
                <a:spcPts val="0"/>
              </a:spcAft>
              <a:buClr>
                <a:srgbClr val="000000"/>
              </a:buClr>
              <a:buSzPts val="700"/>
              <a:buNone/>
              <a:defRPr/>
            </a:lvl2pPr>
            <a:lvl3pPr lvl="2" algn="l">
              <a:lnSpc>
                <a:spcPct val="80000"/>
              </a:lnSpc>
              <a:spcBef>
                <a:spcPts val="0"/>
              </a:spcBef>
              <a:spcAft>
                <a:spcPts val="0"/>
              </a:spcAft>
              <a:buClr>
                <a:srgbClr val="000000"/>
              </a:buClr>
              <a:buSzPts val="700"/>
              <a:buNone/>
              <a:defRPr/>
            </a:lvl3pPr>
            <a:lvl4pPr lvl="3" algn="l">
              <a:lnSpc>
                <a:spcPct val="80000"/>
              </a:lnSpc>
              <a:spcBef>
                <a:spcPts val="0"/>
              </a:spcBef>
              <a:spcAft>
                <a:spcPts val="0"/>
              </a:spcAft>
              <a:buClr>
                <a:srgbClr val="000000"/>
              </a:buClr>
              <a:buSzPts val="700"/>
              <a:buNone/>
              <a:defRPr/>
            </a:lvl4pPr>
            <a:lvl5pPr lvl="4" algn="l">
              <a:lnSpc>
                <a:spcPct val="80000"/>
              </a:lnSpc>
              <a:spcBef>
                <a:spcPts val="0"/>
              </a:spcBef>
              <a:spcAft>
                <a:spcPts val="0"/>
              </a:spcAft>
              <a:buClr>
                <a:srgbClr val="000000"/>
              </a:buClr>
              <a:buSzPts val="700"/>
              <a:buNone/>
              <a:defRPr/>
            </a:lvl5pPr>
            <a:lvl6pPr lvl="5" algn="l">
              <a:lnSpc>
                <a:spcPct val="80000"/>
              </a:lnSpc>
              <a:spcBef>
                <a:spcPts val="0"/>
              </a:spcBef>
              <a:spcAft>
                <a:spcPts val="0"/>
              </a:spcAft>
              <a:buClr>
                <a:srgbClr val="000000"/>
              </a:buClr>
              <a:buSzPts val="700"/>
              <a:buNone/>
              <a:defRPr/>
            </a:lvl6pPr>
            <a:lvl7pPr lvl="6" algn="l">
              <a:lnSpc>
                <a:spcPct val="80000"/>
              </a:lnSpc>
              <a:spcBef>
                <a:spcPts val="0"/>
              </a:spcBef>
              <a:spcAft>
                <a:spcPts val="0"/>
              </a:spcAft>
              <a:buClr>
                <a:srgbClr val="000000"/>
              </a:buClr>
              <a:buSzPts val="700"/>
              <a:buNone/>
              <a:defRPr/>
            </a:lvl7pPr>
            <a:lvl8pPr lvl="7" algn="l">
              <a:lnSpc>
                <a:spcPct val="80000"/>
              </a:lnSpc>
              <a:spcBef>
                <a:spcPts val="0"/>
              </a:spcBef>
              <a:spcAft>
                <a:spcPts val="0"/>
              </a:spcAft>
              <a:buClr>
                <a:srgbClr val="000000"/>
              </a:buClr>
              <a:buSzPts val="700"/>
              <a:buNone/>
              <a:defRPr/>
            </a:lvl8pPr>
            <a:lvl9pPr lvl="8" algn="l">
              <a:lnSpc>
                <a:spcPct val="80000"/>
              </a:lnSpc>
              <a:spcBef>
                <a:spcPts val="0"/>
              </a:spcBef>
              <a:spcAft>
                <a:spcPts val="0"/>
              </a:spcAft>
              <a:buClr>
                <a:srgbClr val="000000"/>
              </a:buClr>
              <a:buSzPts val="700"/>
              <a:buNone/>
              <a:defRPr/>
            </a:lvl9pPr>
          </a:lstStyle>
          <a:p>
            <a:endParaRPr/>
          </a:p>
        </p:txBody>
      </p:sp>
      <p:sp>
        <p:nvSpPr>
          <p:cNvPr id="19" name="Google Shape;19;p3"/>
          <p:cNvSpPr txBox="1">
            <a:spLocks noGrp="1"/>
          </p:cNvSpPr>
          <p:nvPr>
            <p:ph type="body" idx="1"/>
          </p:nvPr>
        </p:nvSpPr>
        <p:spPr>
          <a:xfrm>
            <a:off x="452438" y="889861"/>
            <a:ext cx="8239200" cy="350700"/>
          </a:xfrm>
          <a:prstGeom prst="rect">
            <a:avLst/>
          </a:prstGeom>
          <a:noFill/>
          <a:ln>
            <a:noFill/>
          </a:ln>
        </p:spPr>
        <p:txBody>
          <a:bodyPr spcFirstLastPara="1" wrap="square" lIns="17150" tIns="17150" rIns="17150" bIns="17150" anchor="t" anchorCtr="0">
            <a:normAutofit/>
          </a:bodyPr>
          <a:lstStyle>
            <a:lvl1pPr marL="457200" lvl="0" indent="-228600" algn="l">
              <a:lnSpc>
                <a:spcPct val="100000"/>
              </a:lnSpc>
              <a:spcBef>
                <a:spcPts val="0"/>
              </a:spcBef>
              <a:spcAft>
                <a:spcPts val="0"/>
              </a:spcAft>
              <a:buClr>
                <a:srgbClr val="000000"/>
              </a:buClr>
              <a:buSzPts val="2100"/>
              <a:buFont typeface="Helvetica Neue"/>
              <a:buNone/>
              <a:defRPr sz="2100" b="1"/>
            </a:lvl1pPr>
            <a:lvl2pPr marL="914400" lvl="1" indent="-279400" algn="l">
              <a:lnSpc>
                <a:spcPct val="90000"/>
              </a:lnSpc>
              <a:spcBef>
                <a:spcPts val="1700"/>
              </a:spcBef>
              <a:spcAft>
                <a:spcPts val="0"/>
              </a:spcAft>
              <a:buClr>
                <a:srgbClr val="000000"/>
              </a:buClr>
              <a:buSzPts val="800"/>
              <a:buChar char="•"/>
              <a:defRPr/>
            </a:lvl2pPr>
            <a:lvl3pPr marL="1371600" lvl="2" indent="-279400" algn="l">
              <a:lnSpc>
                <a:spcPct val="90000"/>
              </a:lnSpc>
              <a:spcBef>
                <a:spcPts val="1700"/>
              </a:spcBef>
              <a:spcAft>
                <a:spcPts val="0"/>
              </a:spcAft>
              <a:buClr>
                <a:srgbClr val="000000"/>
              </a:buClr>
              <a:buSzPts val="800"/>
              <a:buChar char="•"/>
              <a:defRPr/>
            </a:lvl3pPr>
            <a:lvl4pPr marL="1828800" lvl="3" indent="-279400" algn="l">
              <a:lnSpc>
                <a:spcPct val="90000"/>
              </a:lnSpc>
              <a:spcBef>
                <a:spcPts val="1700"/>
              </a:spcBef>
              <a:spcAft>
                <a:spcPts val="0"/>
              </a:spcAft>
              <a:buClr>
                <a:srgbClr val="000000"/>
              </a:buClr>
              <a:buSzPts val="800"/>
              <a:buChar char="•"/>
              <a:defRPr/>
            </a:lvl4pPr>
            <a:lvl5pPr marL="2286000" lvl="4" indent="-279400" algn="l">
              <a:lnSpc>
                <a:spcPct val="90000"/>
              </a:lnSpc>
              <a:spcBef>
                <a:spcPts val="1700"/>
              </a:spcBef>
              <a:spcAft>
                <a:spcPts val="0"/>
              </a:spcAft>
              <a:buClr>
                <a:srgbClr val="000000"/>
              </a:buClr>
              <a:buSzPts val="800"/>
              <a:buChar char="•"/>
              <a:defRPr/>
            </a:lvl5pPr>
            <a:lvl6pPr marL="2743200" lvl="5" indent="-279400" algn="l">
              <a:lnSpc>
                <a:spcPct val="90000"/>
              </a:lnSpc>
              <a:spcBef>
                <a:spcPts val="1700"/>
              </a:spcBef>
              <a:spcAft>
                <a:spcPts val="0"/>
              </a:spcAft>
              <a:buClr>
                <a:srgbClr val="000000"/>
              </a:buClr>
              <a:buSzPts val="800"/>
              <a:buChar char="•"/>
              <a:defRPr/>
            </a:lvl6pPr>
            <a:lvl7pPr marL="3200400" lvl="6" indent="-279400" algn="l">
              <a:lnSpc>
                <a:spcPct val="90000"/>
              </a:lnSpc>
              <a:spcBef>
                <a:spcPts val="1700"/>
              </a:spcBef>
              <a:spcAft>
                <a:spcPts val="0"/>
              </a:spcAft>
              <a:buClr>
                <a:srgbClr val="000000"/>
              </a:buClr>
              <a:buSzPts val="800"/>
              <a:buChar char="•"/>
              <a:defRPr/>
            </a:lvl7pPr>
            <a:lvl8pPr marL="3657600" lvl="7" indent="-279400" algn="l">
              <a:lnSpc>
                <a:spcPct val="90000"/>
              </a:lnSpc>
              <a:spcBef>
                <a:spcPts val="1700"/>
              </a:spcBef>
              <a:spcAft>
                <a:spcPts val="0"/>
              </a:spcAft>
              <a:buClr>
                <a:srgbClr val="000000"/>
              </a:buClr>
              <a:buSzPts val="800"/>
              <a:buChar char="•"/>
              <a:defRPr/>
            </a:lvl8pPr>
            <a:lvl9pPr marL="4114800" lvl="8" indent="-279400" algn="l">
              <a:lnSpc>
                <a:spcPct val="90000"/>
              </a:lnSpc>
              <a:spcBef>
                <a:spcPts val="1700"/>
              </a:spcBef>
              <a:spcAft>
                <a:spcPts val="0"/>
              </a:spcAft>
              <a:buClr>
                <a:srgbClr val="000000"/>
              </a:buClr>
              <a:buSzPts val="800"/>
              <a:buChar char="•"/>
              <a:defRPr/>
            </a:lvl9pPr>
          </a:lstStyle>
          <a:p>
            <a:endParaRPr/>
          </a:p>
        </p:txBody>
      </p:sp>
      <p:sp>
        <p:nvSpPr>
          <p:cNvPr id="20" name="Google Shape;20;p3"/>
          <p:cNvSpPr txBox="1">
            <a:spLocks noGrp="1"/>
          </p:cNvSpPr>
          <p:nvPr>
            <p:ph type="body" idx="2"/>
          </p:nvPr>
        </p:nvSpPr>
        <p:spPr>
          <a:xfrm>
            <a:off x="452438" y="1593189"/>
            <a:ext cx="8239200" cy="3096000"/>
          </a:xfrm>
          <a:prstGeom prst="rect">
            <a:avLst/>
          </a:prstGeom>
          <a:noFill/>
          <a:ln>
            <a:noFill/>
          </a:ln>
        </p:spPr>
        <p:txBody>
          <a:bodyPr spcFirstLastPara="1" wrap="square" lIns="19050" tIns="19050" rIns="19050" bIns="19050" anchor="t" anchorCtr="0">
            <a:normAutofit/>
          </a:bodyPr>
          <a:lstStyle>
            <a:lvl1pPr marL="457200" lvl="0" indent="-279400" algn="l">
              <a:lnSpc>
                <a:spcPct val="90000"/>
              </a:lnSpc>
              <a:spcBef>
                <a:spcPts val="1700"/>
              </a:spcBef>
              <a:spcAft>
                <a:spcPts val="0"/>
              </a:spcAft>
              <a:buClr>
                <a:srgbClr val="000000"/>
              </a:buClr>
              <a:buSzPts val="800"/>
              <a:buChar char="•"/>
              <a:defRPr/>
            </a:lvl1pPr>
            <a:lvl2pPr marL="914400" lvl="1" indent="-279400" algn="l">
              <a:lnSpc>
                <a:spcPct val="90000"/>
              </a:lnSpc>
              <a:spcBef>
                <a:spcPts val="1700"/>
              </a:spcBef>
              <a:spcAft>
                <a:spcPts val="0"/>
              </a:spcAft>
              <a:buClr>
                <a:srgbClr val="000000"/>
              </a:buClr>
              <a:buSzPts val="800"/>
              <a:buChar char="•"/>
              <a:defRPr/>
            </a:lvl2pPr>
            <a:lvl3pPr marL="1371600" lvl="2" indent="-279400" algn="l">
              <a:lnSpc>
                <a:spcPct val="90000"/>
              </a:lnSpc>
              <a:spcBef>
                <a:spcPts val="1700"/>
              </a:spcBef>
              <a:spcAft>
                <a:spcPts val="0"/>
              </a:spcAft>
              <a:buClr>
                <a:srgbClr val="000000"/>
              </a:buClr>
              <a:buSzPts val="800"/>
              <a:buChar char="•"/>
              <a:defRPr/>
            </a:lvl3pPr>
            <a:lvl4pPr marL="1828800" lvl="3" indent="-279400" algn="l">
              <a:lnSpc>
                <a:spcPct val="90000"/>
              </a:lnSpc>
              <a:spcBef>
                <a:spcPts val="1700"/>
              </a:spcBef>
              <a:spcAft>
                <a:spcPts val="0"/>
              </a:spcAft>
              <a:buClr>
                <a:srgbClr val="000000"/>
              </a:buClr>
              <a:buSzPts val="800"/>
              <a:buChar char="•"/>
              <a:defRPr/>
            </a:lvl4pPr>
            <a:lvl5pPr marL="2286000" lvl="4" indent="-279400" algn="l">
              <a:lnSpc>
                <a:spcPct val="90000"/>
              </a:lnSpc>
              <a:spcBef>
                <a:spcPts val="1700"/>
              </a:spcBef>
              <a:spcAft>
                <a:spcPts val="0"/>
              </a:spcAft>
              <a:buClr>
                <a:srgbClr val="000000"/>
              </a:buClr>
              <a:buSzPts val="800"/>
              <a:buChar char="•"/>
              <a:defRPr/>
            </a:lvl5pPr>
            <a:lvl6pPr marL="2743200" lvl="5" indent="-279400" algn="l">
              <a:lnSpc>
                <a:spcPct val="90000"/>
              </a:lnSpc>
              <a:spcBef>
                <a:spcPts val="1700"/>
              </a:spcBef>
              <a:spcAft>
                <a:spcPts val="0"/>
              </a:spcAft>
              <a:buClr>
                <a:srgbClr val="000000"/>
              </a:buClr>
              <a:buSzPts val="800"/>
              <a:buChar char="•"/>
              <a:defRPr/>
            </a:lvl6pPr>
            <a:lvl7pPr marL="3200400" lvl="6" indent="-279400" algn="l">
              <a:lnSpc>
                <a:spcPct val="90000"/>
              </a:lnSpc>
              <a:spcBef>
                <a:spcPts val="1700"/>
              </a:spcBef>
              <a:spcAft>
                <a:spcPts val="0"/>
              </a:spcAft>
              <a:buClr>
                <a:srgbClr val="000000"/>
              </a:buClr>
              <a:buSzPts val="800"/>
              <a:buChar char="•"/>
              <a:defRPr/>
            </a:lvl7pPr>
            <a:lvl8pPr marL="3657600" lvl="7" indent="-279400" algn="l">
              <a:lnSpc>
                <a:spcPct val="90000"/>
              </a:lnSpc>
              <a:spcBef>
                <a:spcPts val="1700"/>
              </a:spcBef>
              <a:spcAft>
                <a:spcPts val="0"/>
              </a:spcAft>
              <a:buClr>
                <a:srgbClr val="000000"/>
              </a:buClr>
              <a:buSzPts val="800"/>
              <a:buChar char="•"/>
              <a:defRPr/>
            </a:lvl8pPr>
            <a:lvl9pPr marL="4114800" lvl="8" indent="-279400" algn="l">
              <a:lnSpc>
                <a:spcPct val="90000"/>
              </a:lnSpc>
              <a:spcBef>
                <a:spcPts val="1700"/>
              </a:spcBef>
              <a:spcAft>
                <a:spcPts val="0"/>
              </a:spcAft>
              <a:buClr>
                <a:srgbClr val="000000"/>
              </a:buClr>
              <a:buSzPts val="800"/>
              <a:buChar char="•"/>
              <a:defRPr/>
            </a:lvl9pPr>
          </a:lstStyle>
          <a:p>
            <a:endParaRPr/>
          </a:p>
        </p:txBody>
      </p:sp>
      <p:sp>
        <p:nvSpPr>
          <p:cNvPr id="21" name="Google Shape;21;p3"/>
          <p:cNvSpPr txBox="1">
            <a:spLocks noGrp="1"/>
          </p:cNvSpPr>
          <p:nvPr>
            <p:ph type="sldNum" idx="12"/>
          </p:nvPr>
        </p:nvSpPr>
        <p:spPr>
          <a:xfrm>
            <a:off x="4500563" y="4905374"/>
            <a:ext cx="138300" cy="146100"/>
          </a:xfrm>
          <a:prstGeom prst="rect">
            <a:avLst/>
          </a:prstGeom>
          <a:noFill/>
          <a:ln>
            <a:noFill/>
          </a:ln>
        </p:spPr>
        <p:txBody>
          <a:bodyPr spcFirstLastPara="1" wrap="square" lIns="19050" tIns="19050" rIns="19050" bIns="19050" anchor="b" anchorCtr="0">
            <a:spAutoFit/>
          </a:bodyPr>
          <a:lstStyle>
            <a:lvl1pPr marL="0" marR="0" lvl="0"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oto">
  <p:cSld name="Foto">
    <p:spTree>
      <p:nvGrpSpPr>
        <p:cNvPr id="1" name="Shape 27"/>
        <p:cNvGrpSpPr/>
        <p:nvPr/>
      </p:nvGrpSpPr>
      <p:grpSpPr>
        <a:xfrm>
          <a:off x="0" y="0"/>
          <a:ext cx="0" cy="0"/>
          <a:chOff x="0" y="0"/>
          <a:chExt cx="0" cy="0"/>
        </a:xfrm>
      </p:grpSpPr>
      <p:sp>
        <p:nvSpPr>
          <p:cNvPr id="28" name="Google Shape;28;p5"/>
          <p:cNvSpPr>
            <a:spLocks noGrp="1"/>
          </p:cNvSpPr>
          <p:nvPr>
            <p:ph type="pic" idx="2"/>
          </p:nvPr>
        </p:nvSpPr>
        <p:spPr>
          <a:xfrm>
            <a:off x="-500062" y="-2071687"/>
            <a:ext cx="10144200" cy="8115300"/>
          </a:xfrm>
          <a:prstGeom prst="rect">
            <a:avLst/>
          </a:prstGeom>
          <a:noFill/>
          <a:ln>
            <a:noFill/>
          </a:ln>
        </p:spPr>
      </p:sp>
      <p:sp>
        <p:nvSpPr>
          <p:cNvPr id="29" name="Google Shape;29;p5"/>
          <p:cNvSpPr txBox="1">
            <a:spLocks noGrp="1"/>
          </p:cNvSpPr>
          <p:nvPr>
            <p:ph type="sldNum" idx="12"/>
          </p:nvPr>
        </p:nvSpPr>
        <p:spPr>
          <a:xfrm>
            <a:off x="4500563" y="4905374"/>
            <a:ext cx="138300" cy="146100"/>
          </a:xfrm>
          <a:prstGeom prst="rect">
            <a:avLst/>
          </a:prstGeom>
          <a:noFill/>
          <a:ln>
            <a:noFill/>
          </a:ln>
        </p:spPr>
        <p:txBody>
          <a:bodyPr spcFirstLastPara="1" wrap="square" lIns="19050" tIns="19050" rIns="19050" bIns="19050" anchor="b" anchorCtr="0">
            <a:spAutoFit/>
          </a:bodyPr>
          <a:lstStyle>
            <a:lvl1pPr marL="0" marR="0" lvl="0"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 name="Google Shape;38;p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 name="Google Shape;39;p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 name="Google Shape;40;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 name="Google Shape;41;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 name="Google Shape;42;p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 name="Google Shape;45;p8"/>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6" name="Google Shape;46;p8"/>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7" name="Google Shape;47;p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8" name="Google Shape;48;p8"/>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9" name="Google Shape;49;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 name="Google Shape;51;p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4" name="Google Shape;54;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7"/>
        <p:cNvGrpSpPr/>
        <p:nvPr/>
      </p:nvGrpSpPr>
      <p:grpSpPr>
        <a:xfrm>
          <a:off x="0" y="0"/>
          <a:ext cx="0" cy="0"/>
          <a:chOff x="0" y="0"/>
          <a:chExt cx="0" cy="0"/>
        </a:xfrm>
      </p:grpSpPr>
      <p:sp>
        <p:nvSpPr>
          <p:cNvPr id="58" name="Google Shape;58;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 name="Google Shape;59;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11"/>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4" name="Google Shape;64;p11"/>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5" name="Google Shape;65;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1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12"/>
          <p:cNvSpPr>
            <a:spLocks noGrp="1"/>
          </p:cNvSpPr>
          <p:nvPr>
            <p:ph type="pic" idx="2"/>
          </p:nvPr>
        </p:nvSpPr>
        <p:spPr>
          <a:xfrm>
            <a:off x="3887391" y="740569"/>
            <a:ext cx="4629300" cy="3655200"/>
          </a:xfrm>
          <a:prstGeom prst="rect">
            <a:avLst/>
          </a:prstGeom>
          <a:noFill/>
          <a:ln>
            <a:noFill/>
          </a:ln>
        </p:spPr>
      </p:sp>
      <p:sp>
        <p:nvSpPr>
          <p:cNvPr id="71" name="Google Shape;71;p12"/>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72" name="Google Shape;72;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1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www.kawak.com.co/alcaldia_funza/mapa_procesos/map_proceso.php?id=16&amp;subproceso=31&amp;tab=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slide" Target="slide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slide" Target="slide5.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slide" Target="slide75.xml"/><Relationship Id="rId3" Type="http://schemas.openxmlformats.org/officeDocument/2006/relationships/image" Target="../media/image3.png"/><Relationship Id="rId7" Type="http://schemas.openxmlformats.org/officeDocument/2006/relationships/slide" Target="slide7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slide" Target="slide22.xml"/><Relationship Id="rId5" Type="http://schemas.openxmlformats.org/officeDocument/2006/relationships/slide" Target="slide6.xml"/><Relationship Id="rId4" Type="http://schemas.openxmlformats.org/officeDocument/2006/relationships/slide" Target="slide20.xml"/><Relationship Id="rId9" Type="http://schemas.openxmlformats.org/officeDocument/2006/relationships/slide" Target="slide87.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emf"/></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32.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4.xml"/><Relationship Id="rId6" Type="http://schemas.openxmlformats.org/officeDocument/2006/relationships/slide" Target="slide5.xml"/><Relationship Id="rId5" Type="http://schemas.openxmlformats.org/officeDocument/2006/relationships/image" Target="../media/image41.png"/><Relationship Id="rId4" Type="http://schemas.openxmlformats.org/officeDocument/2006/relationships/image" Target="../media/image40.png"/></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4.xml"/><Relationship Id="rId4" Type="http://schemas.openxmlformats.org/officeDocument/2006/relationships/slide" Target="slide5.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png"/></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4.xml"/><Relationship Id="rId4" Type="http://schemas.openxmlformats.org/officeDocument/2006/relationships/slide" Target="slide5.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4.xml"/><Relationship Id="rId5" Type="http://schemas.openxmlformats.org/officeDocument/2006/relationships/slide" Target="slide88.xml"/><Relationship Id="rId4" Type="http://schemas.openxmlformats.org/officeDocument/2006/relationships/image" Target="../media/image47.png"/></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95.xml"/><Relationship Id="rId2" Type="http://schemas.openxmlformats.org/officeDocument/2006/relationships/notesSlide" Target="../notesSlides/notesSlide88.xml"/><Relationship Id="rId1" Type="http://schemas.openxmlformats.org/officeDocument/2006/relationships/slideLayout" Target="../slideLayouts/slideLayout4.xml"/><Relationship Id="rId6" Type="http://schemas.openxmlformats.org/officeDocument/2006/relationships/slide" Target="slide93.xml"/><Relationship Id="rId5" Type="http://schemas.openxmlformats.org/officeDocument/2006/relationships/slide" Target="slide89.xml"/><Relationship Id="rId4" Type="http://schemas.openxmlformats.org/officeDocument/2006/relationships/slide" Target="slide91.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4.xml"/><Relationship Id="rId4" Type="http://schemas.openxmlformats.org/officeDocument/2006/relationships/slide" Target="slide88.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2.xml"/><Relationship Id="rId1" Type="http://schemas.openxmlformats.org/officeDocument/2006/relationships/slideLayout" Target="../slideLayouts/slideLayout4.xml"/><Relationship Id="rId4" Type="http://schemas.openxmlformats.org/officeDocument/2006/relationships/slide" Target="slide88.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4.xml"/><Relationship Id="rId1" Type="http://schemas.openxmlformats.org/officeDocument/2006/relationships/slideLayout" Target="../slideLayouts/slideLayout4.xml"/><Relationship Id="rId4" Type="http://schemas.openxmlformats.org/officeDocument/2006/relationships/slide" Target="slide88.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97.xml"/><Relationship Id="rId1" Type="http://schemas.openxmlformats.org/officeDocument/2006/relationships/slideLayout" Target="../slideLayouts/slideLayout3.xml"/><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p:nvPr/>
        </p:nvSpPr>
        <p:spPr>
          <a:xfrm>
            <a:off x="7134750" y="4843350"/>
            <a:ext cx="2009400" cy="3078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chemeClr val="lt1"/>
                </a:solidFill>
                <a:latin typeface="Calibri"/>
                <a:ea typeface="Calibri"/>
                <a:cs typeface="Calibri"/>
                <a:sym typeface="Calibri"/>
              </a:rPr>
              <a:t>14 de Septiembre, 2023</a:t>
            </a:r>
            <a:endParaRPr sz="1100" b="0" i="0" u="none" strike="noStrike" cap="none">
              <a:solidFill>
                <a:schemeClr val="lt1"/>
              </a:solidFill>
              <a:latin typeface="Calibri"/>
              <a:ea typeface="Calibri"/>
              <a:cs typeface="Calibri"/>
              <a:sym typeface="Calibri"/>
            </a:endParaRPr>
          </a:p>
        </p:txBody>
      </p:sp>
      <p:pic>
        <p:nvPicPr>
          <p:cNvPr id="102" name="Google Shape;102;p17" descr="base diapo 1.jpg"/>
          <p:cNvPicPr preferRelativeResize="0"/>
          <p:nvPr/>
        </p:nvPicPr>
        <p:blipFill rotWithShape="1">
          <a:blip r:embed="rId3">
            <a:alphaModFix/>
          </a:blip>
          <a:srcRect/>
          <a:stretch/>
        </p:blipFill>
        <p:spPr>
          <a:xfrm>
            <a:off x="0" y="0"/>
            <a:ext cx="9143990" cy="5143500"/>
          </a:xfrm>
          <a:prstGeom prst="rect">
            <a:avLst/>
          </a:prstGeom>
          <a:noFill/>
          <a:ln>
            <a:noFill/>
          </a:ln>
        </p:spPr>
      </p:pic>
      <p:pic>
        <p:nvPicPr>
          <p:cNvPr id="103" name="Google Shape;103;p17" descr="Imagen"/>
          <p:cNvPicPr preferRelativeResize="0"/>
          <p:nvPr/>
        </p:nvPicPr>
        <p:blipFill rotWithShape="1">
          <a:blip r:embed="rId4">
            <a:alphaModFix/>
          </a:blip>
          <a:srcRect/>
          <a:stretch/>
        </p:blipFill>
        <p:spPr>
          <a:xfrm>
            <a:off x="347587" y="1585762"/>
            <a:ext cx="5166549" cy="171916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9FFFFF62-ACD9-5D09-F17B-B710D63FF51C}"/>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AA89AD6D-1E33-BB6B-860B-6FA4D5DE96E7}"/>
              </a:ext>
            </a:extLst>
          </p:cNvPr>
          <p:cNvPicPr preferRelativeResize="0"/>
          <p:nvPr/>
        </p:nvPicPr>
        <p:blipFill rotWithShape="1">
          <a:blip r:embed="rId3">
            <a:alphaModFix/>
          </a:blip>
          <a:srcRect/>
          <a:stretch/>
        </p:blipFill>
        <p:spPr>
          <a:xfrm>
            <a:off x="1" y="0"/>
            <a:ext cx="9144010" cy="5143500"/>
          </a:xfrm>
          <a:prstGeom prst="rect">
            <a:avLst/>
          </a:prstGeom>
          <a:noFill/>
          <a:ln>
            <a:noFill/>
          </a:ln>
        </p:spPr>
      </p:pic>
      <p:sp>
        <p:nvSpPr>
          <p:cNvPr id="4" name="Marcador de texto 3">
            <a:extLst>
              <a:ext uri="{FF2B5EF4-FFF2-40B4-BE49-F238E27FC236}">
                <a16:creationId xmlns:a16="http://schemas.microsoft.com/office/drawing/2014/main" id="{B5996215-35E5-4EA8-E926-81919025A6AB}"/>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lstStyle/>
          <a:p>
            <a:pPr marL="139700" indent="0" algn="ctr">
              <a:buNone/>
            </a:pPr>
            <a:r>
              <a:rPr lang="es-CO" sz="2000">
                <a:ln w="0"/>
                <a:solidFill>
                  <a:schemeClr val="accent1"/>
                </a:solidFill>
                <a:effectLst>
                  <a:outerShdw blurRad="38100" dist="25400" dir="5400000" algn="ctr" rotWithShape="0">
                    <a:srgbClr val="6E747A">
                      <a:alpha val="43000"/>
                    </a:srgbClr>
                  </a:outerShdw>
                </a:effectLst>
                <a:latin typeface="Outfit" pitchFamily="2" charset="0"/>
              </a:rPr>
              <a:t>Estado de las acciones de las revisiones por la dirección previas:</a:t>
            </a:r>
            <a:endParaRPr lang="es-CO" sz="2000">
              <a:latin typeface="Outfit" pitchFamily="2" charset="0"/>
            </a:endParaRPr>
          </a:p>
          <a:p>
            <a:pPr marL="139700" indent="0" algn="ctr">
              <a:buNone/>
            </a:pPr>
            <a:endParaRPr lang="es-CO" b="1" dirty="0">
              <a:solidFill>
                <a:srgbClr val="FF0000"/>
              </a:solidFill>
              <a:latin typeface="Outfit" pitchFamily="2" charset="0"/>
            </a:endParaRPr>
          </a:p>
        </p:txBody>
      </p:sp>
      <p:sp>
        <p:nvSpPr>
          <p:cNvPr id="5" name="CuadroTexto 4">
            <a:extLst>
              <a:ext uri="{FF2B5EF4-FFF2-40B4-BE49-F238E27FC236}">
                <a16:creationId xmlns:a16="http://schemas.microsoft.com/office/drawing/2014/main" id="{8EA61DC0-1FF2-B94F-2926-3C91F6024C5F}"/>
              </a:ext>
            </a:extLst>
          </p:cNvPr>
          <p:cNvSpPr txBox="1"/>
          <p:nvPr/>
        </p:nvSpPr>
        <p:spPr>
          <a:xfrm>
            <a:off x="371476" y="867847"/>
            <a:ext cx="8328024" cy="369332"/>
          </a:xfrm>
          <a:prstGeom prst="rect">
            <a:avLst/>
          </a:prstGeom>
          <a:solidFill>
            <a:schemeClr val="bg1"/>
          </a:solidFill>
        </p:spPr>
        <p:txBody>
          <a:bodyPr wrap="square" rtlCol="0">
            <a:spAutoFit/>
          </a:bodyPr>
          <a:lstStyle/>
          <a:p>
            <a:pPr algn="ctr"/>
            <a:r>
              <a:rPr lang="es-CO" sz="1800" dirty="0">
                <a:ln w="0">
                  <a:solidFill>
                    <a:srgbClr val="FF0000"/>
                  </a:solidFill>
                </a:ln>
                <a:solidFill>
                  <a:schemeClr val="tx1"/>
                </a:solidFill>
                <a:effectLst>
                  <a:outerShdw blurRad="38100" dist="19050" dir="2700000" algn="tl" rotWithShape="0">
                    <a:schemeClr val="dk1">
                      <a:alpha val="40000"/>
                    </a:schemeClr>
                  </a:outerShdw>
                </a:effectLst>
                <a:latin typeface="Outfit" pitchFamily="2" charset="0"/>
              </a:rPr>
              <a:t>MIPG</a:t>
            </a:r>
          </a:p>
        </p:txBody>
      </p:sp>
      <p:sp>
        <p:nvSpPr>
          <p:cNvPr id="2" name="CuadroTexto 1">
            <a:extLst>
              <a:ext uri="{FF2B5EF4-FFF2-40B4-BE49-F238E27FC236}">
                <a16:creationId xmlns:a16="http://schemas.microsoft.com/office/drawing/2014/main" id="{315F03F0-91E6-83EA-4E01-F464D26CC103}"/>
              </a:ext>
            </a:extLst>
          </p:cNvPr>
          <p:cNvSpPr txBox="1"/>
          <p:nvPr/>
        </p:nvSpPr>
        <p:spPr>
          <a:xfrm>
            <a:off x="307975" y="1093132"/>
            <a:ext cx="8328024" cy="2693045"/>
          </a:xfrm>
          <a:prstGeom prst="rect">
            <a:avLst/>
          </a:prstGeom>
          <a:noFill/>
        </p:spPr>
        <p:txBody>
          <a:bodyPr wrap="square" rtlCol="0">
            <a:spAutoFit/>
          </a:bodyPr>
          <a:lstStyle/>
          <a:p>
            <a:pPr algn="just"/>
            <a:endParaRPr lang="es-CO" sz="1200" b="1" dirty="0">
              <a:solidFill>
                <a:srgbClr val="FF0000"/>
              </a:solidFill>
              <a:latin typeface="Outfit" pitchFamily="2" charset="0"/>
            </a:endParaRPr>
          </a:p>
          <a:p>
            <a:pPr algn="just"/>
            <a:r>
              <a:rPr lang="es-CO" sz="1200" b="1" dirty="0">
                <a:solidFill>
                  <a:srgbClr val="FF0000"/>
                </a:solidFill>
                <a:latin typeface="Outfit" pitchFamily="2" charset="0"/>
              </a:rPr>
              <a:t>Acción resultante de la revisión por la dirección 2024:</a:t>
            </a:r>
          </a:p>
          <a:p>
            <a:pPr algn="just"/>
            <a:endParaRPr lang="es-CO" dirty="0"/>
          </a:p>
          <a:p>
            <a:pPr lvl="0" algn="just"/>
            <a:r>
              <a:rPr lang="es-MX" sz="1000" dirty="0">
                <a:solidFill>
                  <a:srgbClr val="002060"/>
                </a:solidFill>
                <a:latin typeface="Outfit" pitchFamily="2" charset="0"/>
              </a:rPr>
              <a:t>Fortalecer la integración del MIPG-SIG  y su implementación al interior de la Administración teniendo en cuenta  la actualización normativa del Decreto </a:t>
            </a:r>
            <a:r>
              <a:rPr lang="es-CO" sz="1000" dirty="0">
                <a:solidFill>
                  <a:srgbClr val="002060"/>
                </a:solidFill>
                <a:latin typeface="Outfit" pitchFamily="2" charset="0"/>
              </a:rPr>
              <a:t>1499 de 2017, “Por el cual se crean y reglamentan las mesas de trabajo adscritas al comité institucional de gestión y desempeño y se derogan algunas disposiciones”, con el de Institucionalizar y consolidar el MIPG en la Administración Municipal, así mismo y  la resolución 1030 de 2021, “Por medio de la cual se actualiza la adopción del Sistema Integrado de Gestión SIG en la Alcaldía de Funza y se dictan otras disposiciones”</a:t>
            </a:r>
          </a:p>
          <a:p>
            <a:pPr algn="just"/>
            <a:endParaRPr lang="es-CO" sz="1200" b="1" dirty="0">
              <a:solidFill>
                <a:srgbClr val="FF0000"/>
              </a:solidFill>
              <a:latin typeface="Outfit" pitchFamily="2" charset="0"/>
            </a:endParaRPr>
          </a:p>
          <a:p>
            <a:pPr algn="just"/>
            <a:r>
              <a:rPr lang="es-CO" sz="1200" b="1" dirty="0">
                <a:solidFill>
                  <a:srgbClr val="FF0000"/>
                </a:solidFill>
                <a:latin typeface="Outfit" pitchFamily="2" charset="0"/>
              </a:rPr>
              <a:t>Gestión:</a:t>
            </a:r>
          </a:p>
          <a:p>
            <a:pPr algn="just"/>
            <a:endParaRPr lang="es-CO" sz="1200" dirty="0">
              <a:latin typeface="Outfit" pitchFamily="2" charset="0"/>
            </a:endParaRPr>
          </a:p>
          <a:p>
            <a:pPr algn="just"/>
            <a:r>
              <a:rPr lang="es-CO" sz="1100" dirty="0">
                <a:solidFill>
                  <a:srgbClr val="002060"/>
                </a:solidFill>
                <a:latin typeface="Outfit" pitchFamily="2" charset="0"/>
              </a:rPr>
              <a:t>El proyecto normativo se está elaborando, teniendo en cuenta las fortalezas normativas descritas en la resolución 1030 de 2021, “Por medio de la cual se actualiza la adopción del Sistema Integrado de Gestión SIG en la Alcaldía de Funza y se dictan otras disposiciones” y en </a:t>
            </a:r>
            <a:r>
              <a:rPr lang="es-MX" sz="1100" dirty="0">
                <a:solidFill>
                  <a:srgbClr val="002060"/>
                </a:solidFill>
                <a:latin typeface="Outfit" pitchFamily="2" charset="0"/>
              </a:rPr>
              <a:t>Decreto </a:t>
            </a:r>
            <a:r>
              <a:rPr lang="es-CO" sz="1100" dirty="0">
                <a:solidFill>
                  <a:srgbClr val="002060"/>
                </a:solidFill>
                <a:latin typeface="Outfit" pitchFamily="2" charset="0"/>
              </a:rPr>
              <a:t>1499 de 2017, “Por el cual se crean y reglamentan las mesas de trabajo adscritas al comité institucional de gestión y desempeño y se derogan algunas disposiciones”, con el de Institucionalizar y consolidar el MIPG en la Administración Municipal.</a:t>
            </a:r>
          </a:p>
        </p:txBody>
      </p:sp>
      <p:sp>
        <p:nvSpPr>
          <p:cNvPr id="3" name="CuadroTexto 2">
            <a:extLst>
              <a:ext uri="{FF2B5EF4-FFF2-40B4-BE49-F238E27FC236}">
                <a16:creationId xmlns:a16="http://schemas.microsoft.com/office/drawing/2014/main" id="{CFCDDAD8-54AF-741A-CC36-21D3ED2768EE}"/>
              </a:ext>
            </a:extLst>
          </p:cNvPr>
          <p:cNvSpPr txBox="1"/>
          <p:nvPr/>
        </p:nvSpPr>
        <p:spPr>
          <a:xfrm>
            <a:off x="371476" y="3941618"/>
            <a:ext cx="6819899" cy="461665"/>
          </a:xfrm>
          <a:prstGeom prst="rect">
            <a:avLst/>
          </a:prstGeom>
          <a:noFill/>
        </p:spPr>
        <p:txBody>
          <a:bodyPr wrap="square" rtlCol="0">
            <a:spAutoFit/>
          </a:bodyPr>
          <a:lstStyle/>
          <a:p>
            <a:r>
              <a:rPr lang="es-CO" sz="1200" dirty="0">
                <a:solidFill>
                  <a:srgbClr val="FF0000"/>
                </a:solidFill>
                <a:latin typeface="Outfit" pitchFamily="2" charset="0"/>
              </a:rPr>
              <a:t>Estado: En proceso de proyección y revisión en la secretaría de Planeación y Ordenamiento Territorial.</a:t>
            </a:r>
          </a:p>
        </p:txBody>
      </p:sp>
    </p:spTree>
    <p:extLst>
      <p:ext uri="{BB962C8B-B14F-4D97-AF65-F5344CB8AC3E}">
        <p14:creationId xmlns:p14="http://schemas.microsoft.com/office/powerpoint/2010/main" val="2475475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4F2D238C-8E76-D06C-2053-CE815421AB19}"/>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627CDBB1-1953-5908-7869-ADB571CFD460}"/>
              </a:ext>
            </a:extLst>
          </p:cNvPr>
          <p:cNvPicPr preferRelativeResize="0"/>
          <p:nvPr/>
        </p:nvPicPr>
        <p:blipFill rotWithShape="1">
          <a:blip r:embed="rId3">
            <a:alphaModFix/>
          </a:blip>
          <a:srcRect/>
          <a:stretch/>
        </p:blipFill>
        <p:spPr>
          <a:xfrm>
            <a:off x="1" y="0"/>
            <a:ext cx="9144010" cy="5143500"/>
          </a:xfrm>
          <a:prstGeom prst="rect">
            <a:avLst/>
          </a:prstGeom>
          <a:noFill/>
          <a:ln>
            <a:noFill/>
          </a:ln>
        </p:spPr>
      </p:pic>
      <p:sp>
        <p:nvSpPr>
          <p:cNvPr id="4" name="Marcador de texto 3">
            <a:extLst>
              <a:ext uri="{FF2B5EF4-FFF2-40B4-BE49-F238E27FC236}">
                <a16:creationId xmlns:a16="http://schemas.microsoft.com/office/drawing/2014/main" id="{A535B5E2-BF35-CB56-9165-5621249F9F5A}"/>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lstStyle/>
          <a:p>
            <a:pPr marL="139700" indent="0" algn="ctr">
              <a:buNone/>
            </a:pPr>
            <a:r>
              <a:rPr lang="es-CO" sz="2000">
                <a:ln w="0"/>
                <a:solidFill>
                  <a:schemeClr val="accent1"/>
                </a:solidFill>
                <a:effectLst>
                  <a:outerShdw blurRad="38100" dist="25400" dir="5400000" algn="ctr" rotWithShape="0">
                    <a:srgbClr val="6E747A">
                      <a:alpha val="43000"/>
                    </a:srgbClr>
                  </a:outerShdw>
                </a:effectLst>
                <a:latin typeface="Outfit" pitchFamily="2" charset="0"/>
              </a:rPr>
              <a:t>Estado de las acciones de las revisiones por la dirección previas:</a:t>
            </a:r>
            <a:endParaRPr lang="es-CO" sz="2000">
              <a:latin typeface="Outfit" pitchFamily="2" charset="0"/>
            </a:endParaRPr>
          </a:p>
          <a:p>
            <a:pPr marL="139700" indent="0" algn="ctr">
              <a:buNone/>
            </a:pPr>
            <a:endParaRPr lang="es-CO" b="1" dirty="0">
              <a:solidFill>
                <a:srgbClr val="FF0000"/>
              </a:solidFill>
              <a:latin typeface="Outfit" pitchFamily="2" charset="0"/>
            </a:endParaRPr>
          </a:p>
        </p:txBody>
      </p:sp>
      <p:sp>
        <p:nvSpPr>
          <p:cNvPr id="2" name="CuadroTexto 1">
            <a:extLst>
              <a:ext uri="{FF2B5EF4-FFF2-40B4-BE49-F238E27FC236}">
                <a16:creationId xmlns:a16="http://schemas.microsoft.com/office/drawing/2014/main" id="{86401F8C-F6D7-425E-E7C4-5ACDD6076062}"/>
              </a:ext>
            </a:extLst>
          </p:cNvPr>
          <p:cNvSpPr txBox="1"/>
          <p:nvPr/>
        </p:nvSpPr>
        <p:spPr>
          <a:xfrm>
            <a:off x="371476" y="867847"/>
            <a:ext cx="8328024" cy="369332"/>
          </a:xfrm>
          <a:prstGeom prst="rect">
            <a:avLst/>
          </a:prstGeom>
          <a:solidFill>
            <a:schemeClr val="bg1"/>
          </a:solidFill>
        </p:spPr>
        <p:txBody>
          <a:bodyPr wrap="square" rtlCol="0">
            <a:spAutoFit/>
          </a:bodyPr>
          <a:lstStyle/>
          <a:p>
            <a:pPr algn="ctr"/>
            <a:r>
              <a:rPr lang="es-CO" sz="1800" dirty="0">
                <a:ln w="0">
                  <a:solidFill>
                    <a:srgbClr val="FF0000"/>
                  </a:solidFill>
                </a:ln>
                <a:solidFill>
                  <a:schemeClr val="tx1"/>
                </a:solidFill>
                <a:effectLst>
                  <a:outerShdw blurRad="38100" dist="19050" dir="2700000" algn="tl" rotWithShape="0">
                    <a:schemeClr val="dk1">
                      <a:alpha val="40000"/>
                    </a:schemeClr>
                  </a:outerShdw>
                </a:effectLst>
                <a:latin typeface="Outfit" pitchFamily="2" charset="0"/>
              </a:rPr>
              <a:t>MIPG</a:t>
            </a:r>
          </a:p>
        </p:txBody>
      </p:sp>
      <p:sp>
        <p:nvSpPr>
          <p:cNvPr id="7" name="CuadroTexto 6">
            <a:extLst>
              <a:ext uri="{FF2B5EF4-FFF2-40B4-BE49-F238E27FC236}">
                <a16:creationId xmlns:a16="http://schemas.microsoft.com/office/drawing/2014/main" id="{6A17A45E-CF0C-CFFF-C5EA-91DE5BB64203}"/>
              </a:ext>
            </a:extLst>
          </p:cNvPr>
          <p:cNvSpPr txBox="1"/>
          <p:nvPr/>
        </p:nvSpPr>
        <p:spPr>
          <a:xfrm>
            <a:off x="307975" y="1093132"/>
            <a:ext cx="8328024" cy="2416046"/>
          </a:xfrm>
          <a:prstGeom prst="rect">
            <a:avLst/>
          </a:prstGeom>
          <a:noFill/>
        </p:spPr>
        <p:txBody>
          <a:bodyPr wrap="square" rtlCol="0">
            <a:spAutoFit/>
          </a:bodyPr>
          <a:lstStyle/>
          <a:p>
            <a:pPr algn="just"/>
            <a:endParaRPr lang="es-CO" sz="1200" b="1" dirty="0">
              <a:solidFill>
                <a:srgbClr val="FF0000"/>
              </a:solidFill>
              <a:latin typeface="Outfit" pitchFamily="2" charset="0"/>
            </a:endParaRPr>
          </a:p>
          <a:p>
            <a:pPr algn="just"/>
            <a:r>
              <a:rPr lang="es-CO" sz="1200" b="1" dirty="0">
                <a:solidFill>
                  <a:srgbClr val="FF0000"/>
                </a:solidFill>
                <a:latin typeface="Outfit" pitchFamily="2" charset="0"/>
              </a:rPr>
              <a:t>Acción resultante de la revisión por la dirección 2024:</a:t>
            </a:r>
          </a:p>
          <a:p>
            <a:pPr algn="just"/>
            <a:endParaRPr lang="es-CO" dirty="0"/>
          </a:p>
          <a:p>
            <a:pPr lvl="0" algn="just"/>
            <a:r>
              <a:rPr lang="es-CO" sz="1100" dirty="0">
                <a:solidFill>
                  <a:srgbClr val="002060"/>
                </a:solidFill>
                <a:latin typeface="Outfit" pitchFamily="2" charset="0"/>
              </a:rPr>
              <a:t>Generar una cultura organizacional entorno al MIPG que permita a la alta dirección, a los lideres de proceso y en general a los servidores públicos conocer la aplicación en el desarrollo de sus funciones y tareas y la contribución en el desempeño institucional y a una cultura de evaluar para aprender. </a:t>
            </a:r>
          </a:p>
          <a:p>
            <a:pPr algn="just"/>
            <a:endParaRPr lang="es-CO" sz="1200" b="1" dirty="0">
              <a:solidFill>
                <a:srgbClr val="FF0000"/>
              </a:solidFill>
              <a:latin typeface="Outfit" pitchFamily="2" charset="0"/>
            </a:endParaRPr>
          </a:p>
          <a:p>
            <a:pPr algn="just"/>
            <a:r>
              <a:rPr lang="es-CO" sz="1200" b="1" dirty="0">
                <a:solidFill>
                  <a:srgbClr val="FF0000"/>
                </a:solidFill>
                <a:latin typeface="Outfit" pitchFamily="2" charset="0"/>
              </a:rPr>
              <a:t>Gestión:</a:t>
            </a:r>
          </a:p>
          <a:p>
            <a:pPr algn="just"/>
            <a:endParaRPr lang="es-CO" sz="1200" dirty="0">
              <a:latin typeface="Outfit" pitchFamily="2" charset="0"/>
            </a:endParaRPr>
          </a:p>
          <a:p>
            <a:pPr algn="just"/>
            <a:r>
              <a:rPr lang="es-CO" sz="1100" dirty="0">
                <a:solidFill>
                  <a:srgbClr val="002060"/>
                </a:solidFill>
                <a:latin typeface="Outfit" pitchFamily="2" charset="0"/>
              </a:rPr>
              <a:t>Durante el 2025, se han realizado acciones de fortalecimiento y de implementación de una cultura orientada a la apropiación del Modelo Integrado de Planeación y Gestión a través de una campaña de apropiación del MIPG que permitirá conocer a todos los funcionarios y contratistas la utilidad, del modelo, los beneficios, el impacto, la relación con sus funciones y los excelentes resultados en cuanto al índice de desempeño institucional.</a:t>
            </a:r>
          </a:p>
        </p:txBody>
      </p:sp>
      <p:sp>
        <p:nvSpPr>
          <p:cNvPr id="8" name="CuadroTexto 7">
            <a:extLst>
              <a:ext uri="{FF2B5EF4-FFF2-40B4-BE49-F238E27FC236}">
                <a16:creationId xmlns:a16="http://schemas.microsoft.com/office/drawing/2014/main" id="{526FA661-74CD-17AB-75BB-F2C50D1E7FCD}"/>
              </a:ext>
            </a:extLst>
          </p:cNvPr>
          <p:cNvSpPr txBox="1"/>
          <p:nvPr/>
        </p:nvSpPr>
        <p:spPr>
          <a:xfrm>
            <a:off x="371476" y="3941618"/>
            <a:ext cx="6819899" cy="461665"/>
          </a:xfrm>
          <a:prstGeom prst="rect">
            <a:avLst/>
          </a:prstGeom>
          <a:noFill/>
        </p:spPr>
        <p:txBody>
          <a:bodyPr wrap="square" rtlCol="0">
            <a:spAutoFit/>
          </a:bodyPr>
          <a:lstStyle/>
          <a:p>
            <a:r>
              <a:rPr lang="es-CO" sz="1200" dirty="0">
                <a:solidFill>
                  <a:srgbClr val="FF0000"/>
                </a:solidFill>
                <a:latin typeface="Outfit" pitchFamily="2" charset="0"/>
              </a:rPr>
              <a:t>Estado: En proceso de implementación a través de procesos de capacitación, socialización y de implementación de la campaña de apropiación del Modelo Integrado de Planeación y Gestión..</a:t>
            </a:r>
          </a:p>
        </p:txBody>
      </p:sp>
    </p:spTree>
    <p:extLst>
      <p:ext uri="{BB962C8B-B14F-4D97-AF65-F5344CB8AC3E}">
        <p14:creationId xmlns:p14="http://schemas.microsoft.com/office/powerpoint/2010/main" val="3800914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723E0975-4B02-B078-936F-CA1A9EC96EB8}"/>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77FF0F08-97FC-B359-3A4D-3659D87E3BEA}"/>
              </a:ext>
            </a:extLst>
          </p:cNvPr>
          <p:cNvPicPr preferRelativeResize="0"/>
          <p:nvPr/>
        </p:nvPicPr>
        <p:blipFill rotWithShape="1">
          <a:blip r:embed="rId3">
            <a:alphaModFix/>
          </a:blip>
          <a:srcRect/>
          <a:stretch/>
        </p:blipFill>
        <p:spPr>
          <a:xfrm>
            <a:off x="1" y="0"/>
            <a:ext cx="9144010" cy="5143500"/>
          </a:xfrm>
          <a:prstGeom prst="rect">
            <a:avLst/>
          </a:prstGeom>
          <a:noFill/>
          <a:ln>
            <a:noFill/>
          </a:ln>
        </p:spPr>
      </p:pic>
      <p:sp>
        <p:nvSpPr>
          <p:cNvPr id="4" name="Marcador de texto 3">
            <a:extLst>
              <a:ext uri="{FF2B5EF4-FFF2-40B4-BE49-F238E27FC236}">
                <a16:creationId xmlns:a16="http://schemas.microsoft.com/office/drawing/2014/main" id="{02FB3B1A-F1C7-89B3-AC19-403312BFE693}"/>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lstStyle/>
          <a:p>
            <a:pPr marL="139700" indent="0" algn="ctr">
              <a:buNone/>
            </a:pPr>
            <a:r>
              <a:rPr lang="es-CO" sz="2000">
                <a:ln w="0"/>
                <a:solidFill>
                  <a:schemeClr val="accent1"/>
                </a:solidFill>
                <a:effectLst>
                  <a:outerShdw blurRad="38100" dist="25400" dir="5400000" algn="ctr" rotWithShape="0">
                    <a:srgbClr val="6E747A">
                      <a:alpha val="43000"/>
                    </a:srgbClr>
                  </a:outerShdw>
                </a:effectLst>
                <a:latin typeface="Outfit" pitchFamily="2" charset="0"/>
              </a:rPr>
              <a:t>Estado de las acciones de las revisiones por la dirección previas:</a:t>
            </a:r>
            <a:endParaRPr lang="es-CO" sz="2000">
              <a:latin typeface="Outfit" pitchFamily="2" charset="0"/>
            </a:endParaRPr>
          </a:p>
          <a:p>
            <a:pPr marL="139700" indent="0" algn="ctr">
              <a:buNone/>
            </a:pPr>
            <a:endParaRPr lang="es-CO" b="1" dirty="0">
              <a:solidFill>
                <a:srgbClr val="FF0000"/>
              </a:solidFill>
              <a:latin typeface="Outfit" pitchFamily="2" charset="0"/>
            </a:endParaRPr>
          </a:p>
        </p:txBody>
      </p:sp>
      <p:sp>
        <p:nvSpPr>
          <p:cNvPr id="2" name="CuadroTexto 1">
            <a:extLst>
              <a:ext uri="{FF2B5EF4-FFF2-40B4-BE49-F238E27FC236}">
                <a16:creationId xmlns:a16="http://schemas.microsoft.com/office/drawing/2014/main" id="{480DDEF0-5DE3-8ECD-B7AF-3545D7F7FC08}"/>
              </a:ext>
            </a:extLst>
          </p:cNvPr>
          <p:cNvSpPr txBox="1"/>
          <p:nvPr/>
        </p:nvSpPr>
        <p:spPr>
          <a:xfrm>
            <a:off x="371476" y="867847"/>
            <a:ext cx="8328024" cy="369332"/>
          </a:xfrm>
          <a:prstGeom prst="rect">
            <a:avLst/>
          </a:prstGeom>
          <a:solidFill>
            <a:schemeClr val="bg1"/>
          </a:solidFill>
        </p:spPr>
        <p:txBody>
          <a:bodyPr wrap="square" rtlCol="0">
            <a:spAutoFit/>
          </a:bodyPr>
          <a:lstStyle/>
          <a:p>
            <a:pPr algn="ctr"/>
            <a:r>
              <a:rPr lang="es-CO" sz="1800" dirty="0">
                <a:ln w="0">
                  <a:solidFill>
                    <a:srgbClr val="FF0000"/>
                  </a:solidFill>
                </a:ln>
                <a:solidFill>
                  <a:schemeClr val="tx1"/>
                </a:solidFill>
                <a:effectLst>
                  <a:outerShdw blurRad="38100" dist="19050" dir="2700000" algn="tl" rotWithShape="0">
                    <a:schemeClr val="dk1">
                      <a:alpha val="40000"/>
                    </a:schemeClr>
                  </a:outerShdw>
                </a:effectLst>
                <a:latin typeface="Outfit" pitchFamily="2" charset="0"/>
              </a:rPr>
              <a:t>MIPG</a:t>
            </a:r>
          </a:p>
        </p:txBody>
      </p:sp>
      <p:sp>
        <p:nvSpPr>
          <p:cNvPr id="3" name="CuadroTexto 2">
            <a:extLst>
              <a:ext uri="{FF2B5EF4-FFF2-40B4-BE49-F238E27FC236}">
                <a16:creationId xmlns:a16="http://schemas.microsoft.com/office/drawing/2014/main" id="{F8448A50-47C0-E01A-776F-0980E3FA8182}"/>
              </a:ext>
            </a:extLst>
          </p:cNvPr>
          <p:cNvSpPr txBox="1"/>
          <p:nvPr/>
        </p:nvSpPr>
        <p:spPr>
          <a:xfrm>
            <a:off x="371476" y="1237179"/>
            <a:ext cx="8328024" cy="2539157"/>
          </a:xfrm>
          <a:prstGeom prst="rect">
            <a:avLst/>
          </a:prstGeom>
          <a:noFill/>
        </p:spPr>
        <p:txBody>
          <a:bodyPr wrap="square" rtlCol="0">
            <a:spAutoFit/>
          </a:bodyPr>
          <a:lstStyle/>
          <a:p>
            <a:pPr algn="just"/>
            <a:r>
              <a:rPr lang="es-CO" sz="1200" b="1" dirty="0">
                <a:solidFill>
                  <a:srgbClr val="FF0000"/>
                </a:solidFill>
                <a:latin typeface="Outfit" pitchFamily="2" charset="0"/>
              </a:rPr>
              <a:t>Acción resultante de la revisión por la dirección 2024:</a:t>
            </a:r>
          </a:p>
          <a:p>
            <a:pPr lvl="0" algn="just"/>
            <a:r>
              <a:rPr lang="es-CO" sz="1100" dirty="0">
                <a:solidFill>
                  <a:srgbClr val="002060"/>
                </a:solidFill>
                <a:latin typeface="Outfit" pitchFamily="2" charset="0"/>
              </a:rPr>
              <a:t>Realizar acciones de manera conjunta con los lideres de las 19  políticas a l interior de la administración municipal  para fortalecer la gestión institucional específicamente con las Políticas de planeación institucional, </a:t>
            </a:r>
            <a:r>
              <a:rPr lang="es-MX" sz="1100" dirty="0">
                <a:solidFill>
                  <a:srgbClr val="002060"/>
                </a:solidFill>
                <a:latin typeface="Outfit" pitchFamily="2" charset="0"/>
              </a:rPr>
              <a:t>Transparencia, acceso a la información pública</a:t>
            </a:r>
            <a:r>
              <a:rPr lang="es-CO" sz="1100" dirty="0">
                <a:solidFill>
                  <a:srgbClr val="002060"/>
                </a:solidFill>
                <a:latin typeface="Outfit" pitchFamily="2" charset="0"/>
              </a:rPr>
              <a:t>, f</a:t>
            </a:r>
            <a:r>
              <a:rPr lang="es-MX" sz="1100" dirty="0">
                <a:solidFill>
                  <a:srgbClr val="002060"/>
                </a:solidFill>
                <a:latin typeface="Outfit" pitchFamily="2" charset="0"/>
              </a:rPr>
              <a:t>fortalecimiento organizacional y simplificación de procesos, servicio al ciudadano,  racionalización de tramites, gobierno digital, gestión del conocimiento y la innovación, Gestión de la información estadística y Seguimiento y evaluación del desempeño institucional.</a:t>
            </a:r>
            <a:endParaRPr lang="es-CO" sz="1100" b="1" dirty="0">
              <a:solidFill>
                <a:srgbClr val="002060"/>
              </a:solidFill>
              <a:latin typeface="Outfit" pitchFamily="2" charset="0"/>
            </a:endParaRPr>
          </a:p>
          <a:p>
            <a:pPr algn="just"/>
            <a:r>
              <a:rPr lang="es-CO" sz="1200" b="1" dirty="0">
                <a:solidFill>
                  <a:srgbClr val="FF0000"/>
                </a:solidFill>
                <a:latin typeface="Outfit" pitchFamily="2" charset="0"/>
              </a:rPr>
              <a:t>Gestión:</a:t>
            </a:r>
          </a:p>
          <a:p>
            <a:r>
              <a:rPr lang="es-CO" sz="1000" dirty="0">
                <a:solidFill>
                  <a:srgbClr val="002060"/>
                </a:solidFill>
                <a:latin typeface="Outfit" pitchFamily="2" charset="0"/>
              </a:rPr>
              <a:t>Durante el 2025, se han realizado las siguientes capacitaciones y acompañamientos:</a:t>
            </a:r>
          </a:p>
          <a:p>
            <a:pPr marL="171450" indent="-171450">
              <a:buFont typeface="Wingdings" panose="05000000000000000000" pitchFamily="2" charset="2"/>
              <a:buChar char="Ø"/>
            </a:pPr>
            <a:r>
              <a:rPr lang="es-CO" sz="1000" dirty="0">
                <a:solidFill>
                  <a:srgbClr val="00B0F0"/>
                </a:solidFill>
                <a:latin typeface="Outfit" pitchFamily="2" charset="0"/>
              </a:rPr>
              <a:t> Lineamientos de importancia de reporte FURAG.</a:t>
            </a:r>
          </a:p>
          <a:p>
            <a:pPr marL="171450" indent="-171450">
              <a:buFont typeface="Wingdings" panose="05000000000000000000" pitchFamily="2" charset="2"/>
              <a:buChar char="Ø"/>
            </a:pPr>
            <a:r>
              <a:rPr lang="es-CO" sz="1000" dirty="0">
                <a:solidFill>
                  <a:srgbClr val="00B0F0"/>
                </a:solidFill>
                <a:latin typeface="Outfit" pitchFamily="2" charset="0"/>
              </a:rPr>
              <a:t> Lineamientos y cronograma para el reporte del Formulario Único de Reporte FURAG 2025 (Año reportado 2024).</a:t>
            </a:r>
          </a:p>
          <a:p>
            <a:pPr marL="171450" indent="-171450">
              <a:buFont typeface="Wingdings" panose="05000000000000000000" pitchFamily="2" charset="2"/>
              <a:buChar char="Ø"/>
            </a:pPr>
            <a:r>
              <a:rPr lang="es-CO" sz="1000" dirty="0">
                <a:solidFill>
                  <a:srgbClr val="00B0F0"/>
                </a:solidFill>
                <a:latin typeface="Outfit" pitchFamily="2" charset="0"/>
              </a:rPr>
              <a:t> Formulación de Plan de acción MIPG 2025.</a:t>
            </a:r>
          </a:p>
          <a:p>
            <a:pPr marL="171450" indent="-171450">
              <a:buFont typeface="Wingdings" panose="05000000000000000000" pitchFamily="2" charset="2"/>
              <a:buChar char="Ø"/>
            </a:pPr>
            <a:r>
              <a:rPr lang="es-CO" sz="1000" dirty="0">
                <a:solidFill>
                  <a:srgbClr val="00B0F0"/>
                </a:solidFill>
                <a:latin typeface="Outfit" pitchFamily="2" charset="0"/>
              </a:rPr>
              <a:t> Socialización de las Mesas de trabajo y acciones de Implementación del Decreto 117 de 2023.</a:t>
            </a:r>
          </a:p>
          <a:p>
            <a:pPr marL="171450" indent="-171450">
              <a:buFont typeface="Wingdings" panose="05000000000000000000" pitchFamily="2" charset="2"/>
              <a:buChar char="Ø"/>
            </a:pPr>
            <a:r>
              <a:rPr lang="es-CO" sz="1000" dirty="0">
                <a:solidFill>
                  <a:srgbClr val="00B0F0"/>
                </a:solidFill>
                <a:latin typeface="Outfit" pitchFamily="2" charset="0"/>
              </a:rPr>
              <a:t> Acompañamiento en la implementación de las mesas en el marco de la implementación del Decreto 117 de 2023 .</a:t>
            </a:r>
          </a:p>
          <a:p>
            <a:pPr marL="171450" lvl="0" indent="-171450">
              <a:buFont typeface="Wingdings" panose="05000000000000000000" pitchFamily="2" charset="2"/>
              <a:buChar char="Ø"/>
            </a:pPr>
            <a:r>
              <a:rPr lang="es-CO" sz="1000" dirty="0">
                <a:solidFill>
                  <a:srgbClr val="00B0F0"/>
                </a:solidFill>
                <a:latin typeface="Outfit" pitchFamily="2" charset="0"/>
              </a:rPr>
              <a:t>Presentación de los resultados del FURAG. </a:t>
            </a:r>
          </a:p>
          <a:p>
            <a:pPr marL="171450" indent="-171450">
              <a:buFont typeface="Wingdings" panose="05000000000000000000" pitchFamily="2" charset="2"/>
              <a:buChar char="Ø"/>
            </a:pPr>
            <a:r>
              <a:rPr lang="es-CO" sz="1000" dirty="0">
                <a:solidFill>
                  <a:srgbClr val="00B0F0"/>
                </a:solidFill>
                <a:latin typeface="Outfit" pitchFamily="2" charset="0"/>
              </a:rPr>
              <a:t>Lanzamiento de campaña de apropiación del Modelo Integrado de Planeación y Gestión.</a:t>
            </a:r>
          </a:p>
        </p:txBody>
      </p:sp>
      <p:sp>
        <p:nvSpPr>
          <p:cNvPr id="8" name="CuadroTexto 7">
            <a:extLst>
              <a:ext uri="{FF2B5EF4-FFF2-40B4-BE49-F238E27FC236}">
                <a16:creationId xmlns:a16="http://schemas.microsoft.com/office/drawing/2014/main" id="{37A29B0E-B402-652D-B64F-0A5EFBBB8BBC}"/>
              </a:ext>
            </a:extLst>
          </p:cNvPr>
          <p:cNvSpPr txBox="1"/>
          <p:nvPr/>
        </p:nvSpPr>
        <p:spPr>
          <a:xfrm>
            <a:off x="371476" y="3941618"/>
            <a:ext cx="6819899" cy="461665"/>
          </a:xfrm>
          <a:prstGeom prst="rect">
            <a:avLst/>
          </a:prstGeom>
          <a:noFill/>
        </p:spPr>
        <p:txBody>
          <a:bodyPr wrap="square" rtlCol="0">
            <a:spAutoFit/>
          </a:bodyPr>
          <a:lstStyle/>
          <a:p>
            <a:pPr algn="just"/>
            <a:r>
              <a:rPr lang="es-CO" sz="1200" dirty="0">
                <a:solidFill>
                  <a:srgbClr val="FF0000"/>
                </a:solidFill>
                <a:latin typeface="Outfit" pitchFamily="2" charset="0"/>
              </a:rPr>
              <a:t>Estado: En proceso de implementación a través de procesos de capacitación, socialización y de implementación de la campaña de apropiación del Modelo Integrado de Planeación y Gestión</a:t>
            </a:r>
          </a:p>
        </p:txBody>
      </p:sp>
    </p:spTree>
    <p:extLst>
      <p:ext uri="{BB962C8B-B14F-4D97-AF65-F5344CB8AC3E}">
        <p14:creationId xmlns:p14="http://schemas.microsoft.com/office/powerpoint/2010/main" val="3885781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79D1AB59-B055-E25D-F583-55BE9B3A0056}"/>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9F7BADCC-F21F-F2AE-B6C1-75F9A484E2E5}"/>
              </a:ext>
            </a:extLst>
          </p:cNvPr>
          <p:cNvPicPr preferRelativeResize="0"/>
          <p:nvPr/>
        </p:nvPicPr>
        <p:blipFill rotWithShape="1">
          <a:blip r:embed="rId3">
            <a:alphaModFix/>
          </a:blip>
          <a:srcRect/>
          <a:stretch/>
        </p:blipFill>
        <p:spPr>
          <a:xfrm>
            <a:off x="1" y="0"/>
            <a:ext cx="9144010" cy="5143500"/>
          </a:xfrm>
          <a:prstGeom prst="rect">
            <a:avLst/>
          </a:prstGeom>
          <a:noFill/>
          <a:ln>
            <a:noFill/>
          </a:ln>
        </p:spPr>
      </p:pic>
      <p:sp>
        <p:nvSpPr>
          <p:cNvPr id="4" name="Marcador de texto 3">
            <a:extLst>
              <a:ext uri="{FF2B5EF4-FFF2-40B4-BE49-F238E27FC236}">
                <a16:creationId xmlns:a16="http://schemas.microsoft.com/office/drawing/2014/main" id="{2D5953B3-535F-22D6-222D-01DFBEE90A79}"/>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lstStyle/>
          <a:p>
            <a:pPr marL="139700" indent="0" algn="ctr">
              <a:buNone/>
            </a:pPr>
            <a:r>
              <a:rPr lang="es-CO" sz="2000">
                <a:ln w="0"/>
                <a:solidFill>
                  <a:schemeClr val="accent1"/>
                </a:solidFill>
                <a:effectLst>
                  <a:outerShdw blurRad="38100" dist="25400" dir="5400000" algn="ctr" rotWithShape="0">
                    <a:srgbClr val="6E747A">
                      <a:alpha val="43000"/>
                    </a:srgbClr>
                  </a:outerShdw>
                </a:effectLst>
                <a:latin typeface="Outfit" pitchFamily="2" charset="0"/>
              </a:rPr>
              <a:t>Estado de las acciones de las revisiones por la dirección previas:</a:t>
            </a:r>
            <a:endParaRPr lang="es-CO" sz="2000">
              <a:latin typeface="Outfit" pitchFamily="2" charset="0"/>
            </a:endParaRPr>
          </a:p>
          <a:p>
            <a:pPr marL="139700" indent="0" algn="ctr">
              <a:buNone/>
            </a:pPr>
            <a:endParaRPr lang="es-CO" b="1" dirty="0">
              <a:solidFill>
                <a:srgbClr val="FF0000"/>
              </a:solidFill>
              <a:latin typeface="Outfit" pitchFamily="2" charset="0"/>
            </a:endParaRPr>
          </a:p>
        </p:txBody>
      </p:sp>
      <p:sp>
        <p:nvSpPr>
          <p:cNvPr id="2" name="CuadroTexto 1">
            <a:extLst>
              <a:ext uri="{FF2B5EF4-FFF2-40B4-BE49-F238E27FC236}">
                <a16:creationId xmlns:a16="http://schemas.microsoft.com/office/drawing/2014/main" id="{3CF3B32D-B7C0-58F2-BAAD-A87BC9CFF14F}"/>
              </a:ext>
            </a:extLst>
          </p:cNvPr>
          <p:cNvSpPr txBox="1"/>
          <p:nvPr/>
        </p:nvSpPr>
        <p:spPr>
          <a:xfrm>
            <a:off x="371476" y="867847"/>
            <a:ext cx="8328024" cy="369332"/>
          </a:xfrm>
          <a:prstGeom prst="rect">
            <a:avLst/>
          </a:prstGeom>
          <a:solidFill>
            <a:schemeClr val="bg1"/>
          </a:solidFill>
        </p:spPr>
        <p:txBody>
          <a:bodyPr wrap="square" rtlCol="0">
            <a:spAutoFit/>
          </a:bodyPr>
          <a:lstStyle/>
          <a:p>
            <a:pPr algn="ctr"/>
            <a:r>
              <a:rPr lang="es-CO" sz="1800" dirty="0">
                <a:ln w="0">
                  <a:solidFill>
                    <a:srgbClr val="FF0000"/>
                  </a:solidFill>
                </a:ln>
                <a:solidFill>
                  <a:schemeClr val="tx1"/>
                </a:solidFill>
                <a:effectLst>
                  <a:outerShdw blurRad="38100" dist="19050" dir="2700000" algn="tl" rotWithShape="0">
                    <a:schemeClr val="dk1">
                      <a:alpha val="40000"/>
                    </a:schemeClr>
                  </a:outerShdw>
                </a:effectLst>
                <a:latin typeface="Outfit" pitchFamily="2" charset="0"/>
              </a:rPr>
              <a:t>MIPG</a:t>
            </a:r>
          </a:p>
        </p:txBody>
      </p:sp>
      <p:sp>
        <p:nvSpPr>
          <p:cNvPr id="3" name="CuadroTexto 2">
            <a:extLst>
              <a:ext uri="{FF2B5EF4-FFF2-40B4-BE49-F238E27FC236}">
                <a16:creationId xmlns:a16="http://schemas.microsoft.com/office/drawing/2014/main" id="{271C0264-0A35-B1FC-CBEC-34937997C909}"/>
              </a:ext>
            </a:extLst>
          </p:cNvPr>
          <p:cNvSpPr txBox="1"/>
          <p:nvPr/>
        </p:nvSpPr>
        <p:spPr>
          <a:xfrm>
            <a:off x="371476" y="1237179"/>
            <a:ext cx="8328024" cy="2492990"/>
          </a:xfrm>
          <a:prstGeom prst="rect">
            <a:avLst/>
          </a:prstGeom>
          <a:noFill/>
        </p:spPr>
        <p:txBody>
          <a:bodyPr wrap="square" rtlCol="0">
            <a:spAutoFit/>
          </a:bodyPr>
          <a:lstStyle/>
          <a:p>
            <a:pPr algn="just"/>
            <a:r>
              <a:rPr lang="es-CO" sz="1200" b="1" dirty="0">
                <a:solidFill>
                  <a:srgbClr val="FF0000"/>
                </a:solidFill>
                <a:latin typeface="Outfit" pitchFamily="2" charset="0"/>
              </a:rPr>
              <a:t>Acción resultante de la revisión por la dirección 2024:</a:t>
            </a:r>
          </a:p>
          <a:p>
            <a:pPr lvl="0" algn="just"/>
            <a:endParaRPr lang="es-MX" sz="1200" dirty="0">
              <a:solidFill>
                <a:schemeClr val="accent1">
                  <a:lumMod val="75000"/>
                </a:schemeClr>
              </a:solidFill>
              <a:latin typeface="Outfit" pitchFamily="2" charset="0"/>
            </a:endParaRPr>
          </a:p>
          <a:p>
            <a:pPr lvl="0" algn="just"/>
            <a:r>
              <a:rPr lang="es-MX" sz="1200" dirty="0">
                <a:solidFill>
                  <a:schemeClr val="accent1">
                    <a:lumMod val="75000"/>
                  </a:schemeClr>
                </a:solidFill>
                <a:latin typeface="Outfit" pitchFamily="2" charset="0"/>
              </a:rPr>
              <a:t>Actualizar y socializar de manera conjunta con los lideres del Sistema Integrado de Gestión el Manual del SIG (MIPG, SIC, SGA, SST) y el manual de políticas institucionales de tal manera que el sistema de fortalezca al interior de la administración.</a:t>
            </a:r>
          </a:p>
          <a:p>
            <a:pPr lvl="0" algn="just"/>
            <a:endParaRPr lang="es-MX" sz="1200" b="1" dirty="0">
              <a:solidFill>
                <a:srgbClr val="FF0000"/>
              </a:solidFill>
              <a:latin typeface="Outfit" pitchFamily="2" charset="0"/>
            </a:endParaRPr>
          </a:p>
          <a:p>
            <a:pPr lvl="0" algn="just"/>
            <a:r>
              <a:rPr lang="es-CO" sz="1200" b="1" dirty="0">
                <a:solidFill>
                  <a:srgbClr val="FF0000"/>
                </a:solidFill>
                <a:latin typeface="Outfit" pitchFamily="2" charset="0"/>
              </a:rPr>
              <a:t>Gestión:</a:t>
            </a:r>
          </a:p>
          <a:p>
            <a:endParaRPr lang="es-CO" sz="1200" dirty="0">
              <a:solidFill>
                <a:schemeClr val="accent1">
                  <a:lumMod val="75000"/>
                </a:schemeClr>
              </a:solidFill>
              <a:latin typeface="Outfit" pitchFamily="2" charset="0"/>
            </a:endParaRPr>
          </a:p>
          <a:p>
            <a:r>
              <a:rPr lang="es-CO" sz="1200" dirty="0">
                <a:solidFill>
                  <a:schemeClr val="accent1">
                    <a:lumMod val="75000"/>
                  </a:schemeClr>
                </a:solidFill>
                <a:latin typeface="Outfit" pitchFamily="2" charset="0"/>
              </a:rPr>
              <a:t>Durante el 2025, se han realizado acciones de actualización del Manual de</a:t>
            </a:r>
            <a:r>
              <a:rPr lang="es-MX" sz="1200" dirty="0">
                <a:solidFill>
                  <a:schemeClr val="accent1">
                    <a:lumMod val="75000"/>
                  </a:schemeClr>
                </a:solidFill>
                <a:latin typeface="Outfit" pitchFamily="2" charset="0"/>
              </a:rPr>
              <a:t> políticas institucionales, adoptado en el marco del MIPG.</a:t>
            </a:r>
            <a:endParaRPr lang="es-CO" sz="1200" dirty="0">
              <a:solidFill>
                <a:schemeClr val="accent1">
                  <a:lumMod val="75000"/>
                </a:schemeClr>
              </a:solidFill>
              <a:latin typeface="Outfit" pitchFamily="2" charset="0"/>
            </a:endParaRPr>
          </a:p>
          <a:p>
            <a:r>
              <a:rPr lang="es-MX" sz="1200" dirty="0">
                <a:solidFill>
                  <a:schemeClr val="accent1">
                    <a:lumMod val="75000"/>
                  </a:schemeClr>
                </a:solidFill>
                <a:latin typeface="Outfit" pitchFamily="2" charset="0"/>
              </a:rPr>
              <a:t> </a:t>
            </a:r>
            <a:endParaRPr lang="es-CO" sz="1200" dirty="0">
              <a:solidFill>
                <a:schemeClr val="accent1">
                  <a:lumMod val="75000"/>
                </a:schemeClr>
              </a:solidFill>
              <a:latin typeface="Outfit" pitchFamily="2" charset="0"/>
            </a:endParaRPr>
          </a:p>
          <a:p>
            <a:r>
              <a:rPr lang="es-CO" sz="1200" dirty="0">
                <a:solidFill>
                  <a:schemeClr val="accent1">
                    <a:lumMod val="75000"/>
                  </a:schemeClr>
                </a:solidFill>
                <a:latin typeface="Outfit" pitchFamily="2" charset="0"/>
              </a:rPr>
              <a:t>La mayoría de los lideres de las políticas de gestión y desempeño han realizado la revisión del manual y han enviado su ajuste.</a:t>
            </a:r>
          </a:p>
        </p:txBody>
      </p:sp>
      <p:sp>
        <p:nvSpPr>
          <p:cNvPr id="7" name="CuadroTexto 6">
            <a:extLst>
              <a:ext uri="{FF2B5EF4-FFF2-40B4-BE49-F238E27FC236}">
                <a16:creationId xmlns:a16="http://schemas.microsoft.com/office/drawing/2014/main" id="{07BC2622-75A8-0D60-9A27-B310121394AE}"/>
              </a:ext>
            </a:extLst>
          </p:cNvPr>
          <p:cNvSpPr txBox="1"/>
          <p:nvPr/>
        </p:nvSpPr>
        <p:spPr>
          <a:xfrm>
            <a:off x="371476" y="3941618"/>
            <a:ext cx="6819899" cy="461665"/>
          </a:xfrm>
          <a:prstGeom prst="rect">
            <a:avLst/>
          </a:prstGeom>
          <a:noFill/>
        </p:spPr>
        <p:txBody>
          <a:bodyPr wrap="square" rtlCol="0">
            <a:spAutoFit/>
          </a:bodyPr>
          <a:lstStyle/>
          <a:p>
            <a:pPr algn="just"/>
            <a:r>
              <a:rPr lang="es-CO" sz="1200" dirty="0">
                <a:solidFill>
                  <a:srgbClr val="FF0000"/>
                </a:solidFill>
                <a:latin typeface="Outfit" pitchFamily="2" charset="0"/>
              </a:rPr>
              <a:t>Estado: En proceso de actualización desde el mes de abril de 2025 70% de ajuste en el primer semestre de 2025.</a:t>
            </a:r>
          </a:p>
        </p:txBody>
      </p:sp>
    </p:spTree>
    <p:extLst>
      <p:ext uri="{BB962C8B-B14F-4D97-AF65-F5344CB8AC3E}">
        <p14:creationId xmlns:p14="http://schemas.microsoft.com/office/powerpoint/2010/main" val="3115650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8AE73D03-A840-A5B6-BF30-D204A9BF8B18}"/>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649EB803-5E65-CD5D-DAF9-4FFC0832FD85}"/>
              </a:ext>
            </a:extLst>
          </p:cNvPr>
          <p:cNvPicPr preferRelativeResize="0"/>
          <p:nvPr/>
        </p:nvPicPr>
        <p:blipFill rotWithShape="1">
          <a:blip r:embed="rId3">
            <a:alphaModFix/>
          </a:blip>
          <a:srcRect/>
          <a:stretch/>
        </p:blipFill>
        <p:spPr>
          <a:xfrm>
            <a:off x="1" y="0"/>
            <a:ext cx="9144010" cy="5143500"/>
          </a:xfrm>
          <a:prstGeom prst="rect">
            <a:avLst/>
          </a:prstGeom>
          <a:noFill/>
          <a:ln>
            <a:noFill/>
          </a:ln>
        </p:spPr>
      </p:pic>
      <p:sp>
        <p:nvSpPr>
          <p:cNvPr id="4" name="Marcador de texto 3">
            <a:extLst>
              <a:ext uri="{FF2B5EF4-FFF2-40B4-BE49-F238E27FC236}">
                <a16:creationId xmlns:a16="http://schemas.microsoft.com/office/drawing/2014/main" id="{AED9F1A3-1FD6-4506-CD72-2ABB1129A2D9}"/>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Estado de las acciones de las revisiones por la dirección previas:</a:t>
            </a:r>
            <a:endParaRPr lang="es-CO" sz="2000" dirty="0">
              <a:latin typeface="Outfit" pitchFamily="2" charset="0"/>
            </a:endParaRPr>
          </a:p>
          <a:p>
            <a:pPr marL="139700" indent="0" algn="ctr">
              <a:buNone/>
            </a:pPr>
            <a:endParaRPr lang="es-CO" b="1" dirty="0">
              <a:solidFill>
                <a:srgbClr val="FF0000"/>
              </a:solidFill>
              <a:latin typeface="Outfit" pitchFamily="2" charset="0"/>
            </a:endParaRPr>
          </a:p>
        </p:txBody>
      </p:sp>
      <p:sp>
        <p:nvSpPr>
          <p:cNvPr id="2" name="CuadroTexto 1">
            <a:extLst>
              <a:ext uri="{FF2B5EF4-FFF2-40B4-BE49-F238E27FC236}">
                <a16:creationId xmlns:a16="http://schemas.microsoft.com/office/drawing/2014/main" id="{2B7FAA8B-DC36-1810-DFCB-F93A6660459C}"/>
              </a:ext>
            </a:extLst>
          </p:cNvPr>
          <p:cNvSpPr txBox="1"/>
          <p:nvPr/>
        </p:nvSpPr>
        <p:spPr>
          <a:xfrm>
            <a:off x="371476" y="867847"/>
            <a:ext cx="8328024" cy="369332"/>
          </a:xfrm>
          <a:prstGeom prst="rect">
            <a:avLst/>
          </a:prstGeom>
          <a:solidFill>
            <a:schemeClr val="bg1"/>
          </a:solidFill>
        </p:spPr>
        <p:txBody>
          <a:bodyPr wrap="square" rtlCol="0">
            <a:spAutoFit/>
          </a:bodyPr>
          <a:lstStyle/>
          <a:p>
            <a:pPr algn="ctr"/>
            <a:r>
              <a:rPr lang="es-CO" sz="1800" dirty="0">
                <a:ln w="0">
                  <a:solidFill>
                    <a:srgbClr val="FF0000"/>
                  </a:solidFill>
                </a:ln>
                <a:solidFill>
                  <a:schemeClr val="tx1"/>
                </a:solidFill>
                <a:effectLst>
                  <a:outerShdw blurRad="38100" dist="19050" dir="2700000" algn="tl" rotWithShape="0">
                    <a:schemeClr val="dk1">
                      <a:alpha val="40000"/>
                    </a:schemeClr>
                  </a:outerShdw>
                </a:effectLst>
                <a:latin typeface="Outfit" pitchFamily="2" charset="0"/>
              </a:rPr>
              <a:t>Sistema de Gestión Ambiental</a:t>
            </a:r>
          </a:p>
        </p:txBody>
      </p:sp>
      <p:sp>
        <p:nvSpPr>
          <p:cNvPr id="7" name="CuadroTexto 6">
            <a:extLst>
              <a:ext uri="{FF2B5EF4-FFF2-40B4-BE49-F238E27FC236}">
                <a16:creationId xmlns:a16="http://schemas.microsoft.com/office/drawing/2014/main" id="{5E3F40DA-B75D-A1DC-6873-6C1441F734CD}"/>
              </a:ext>
            </a:extLst>
          </p:cNvPr>
          <p:cNvSpPr txBox="1"/>
          <p:nvPr/>
        </p:nvSpPr>
        <p:spPr>
          <a:xfrm>
            <a:off x="371476" y="1237179"/>
            <a:ext cx="8328024" cy="2677656"/>
          </a:xfrm>
          <a:prstGeom prst="rect">
            <a:avLst/>
          </a:prstGeom>
          <a:noFill/>
        </p:spPr>
        <p:txBody>
          <a:bodyPr wrap="square" rtlCol="0">
            <a:spAutoFit/>
          </a:bodyPr>
          <a:lstStyle/>
          <a:p>
            <a:pPr algn="just"/>
            <a:r>
              <a:rPr lang="es-CO" sz="1200" b="1" dirty="0">
                <a:solidFill>
                  <a:srgbClr val="FF0000"/>
                </a:solidFill>
                <a:latin typeface="Outfit" pitchFamily="2" charset="0"/>
              </a:rPr>
              <a:t>Acción resultante de la revisión por la dirección 2024:</a:t>
            </a:r>
          </a:p>
          <a:p>
            <a:pPr lvl="0" algn="just"/>
            <a:endParaRPr lang="es-MX" sz="1200" dirty="0">
              <a:solidFill>
                <a:schemeClr val="accent1">
                  <a:lumMod val="75000"/>
                </a:schemeClr>
              </a:solidFill>
              <a:latin typeface="Outfit" pitchFamily="2" charset="0"/>
            </a:endParaRPr>
          </a:p>
          <a:p>
            <a:pPr lvl="0" algn="just"/>
            <a:r>
              <a:rPr lang="es-CO" sz="1100" dirty="0">
                <a:solidFill>
                  <a:srgbClr val="002060"/>
                </a:solidFill>
                <a:latin typeface="Outfit" pitchFamily="2" charset="0"/>
              </a:rPr>
              <a:t>Fortalecer mesas de trabajo con las secretarías con las que se comparten responsabilidades directas en la aplicación adecuada del Sistema de Gestión Ambiental, tales como: Secretaría General, Secretaría de Infraestructura, Secretaría de Ambiente y Bienestar animal, Secretaría de Salud. </a:t>
            </a:r>
            <a:endParaRPr lang="es-MX" sz="1100" b="1" dirty="0">
              <a:solidFill>
                <a:srgbClr val="002060"/>
              </a:solidFill>
              <a:latin typeface="Outfit" pitchFamily="2" charset="0"/>
            </a:endParaRPr>
          </a:p>
          <a:p>
            <a:pPr lvl="0" algn="just"/>
            <a:r>
              <a:rPr lang="es-CO" sz="1200" b="1" dirty="0">
                <a:solidFill>
                  <a:srgbClr val="FF0000"/>
                </a:solidFill>
                <a:latin typeface="Outfit" pitchFamily="2" charset="0"/>
              </a:rPr>
              <a:t>Gestión:</a:t>
            </a:r>
          </a:p>
          <a:p>
            <a:r>
              <a:rPr lang="es-CO" sz="1100" dirty="0">
                <a:solidFill>
                  <a:srgbClr val="002060"/>
                </a:solidFill>
                <a:latin typeface="Outfit" pitchFamily="2" charset="0"/>
              </a:rPr>
              <a:t>Se realizaron mesas de trabajo con las Secretarías relacionadas:</a:t>
            </a:r>
          </a:p>
          <a:p>
            <a:r>
              <a:rPr lang="es-CO" sz="1100" dirty="0">
                <a:solidFill>
                  <a:srgbClr val="002060"/>
                </a:solidFill>
                <a:latin typeface="Outfit" pitchFamily="2" charset="0"/>
              </a:rPr>
              <a:t> </a:t>
            </a:r>
          </a:p>
          <a:p>
            <a:r>
              <a:rPr lang="es-CO" sz="1100" dirty="0">
                <a:solidFill>
                  <a:srgbClr val="002060"/>
                </a:solidFill>
                <a:latin typeface="Outfit" pitchFamily="2" charset="0"/>
              </a:rPr>
              <a:t>Con Secretaría General se realizaron solicitudes frente al contrato de servicios generales y solicitud de la compra de contenedores para puntos ecológicos.</a:t>
            </a:r>
          </a:p>
          <a:p>
            <a:r>
              <a:rPr lang="es-CO" sz="1100" dirty="0">
                <a:solidFill>
                  <a:srgbClr val="002060"/>
                </a:solidFill>
                <a:latin typeface="Outfit" pitchFamily="2" charset="0"/>
              </a:rPr>
              <a:t> </a:t>
            </a:r>
          </a:p>
          <a:p>
            <a:r>
              <a:rPr lang="es-CO" sz="1100" dirty="0">
                <a:solidFill>
                  <a:srgbClr val="002060"/>
                </a:solidFill>
                <a:latin typeface="Outfit" pitchFamily="2" charset="0"/>
              </a:rPr>
              <a:t>Con la Secretaría de Infraestructura, se han realizado acompañamientos a contratistas y participación en comités. </a:t>
            </a:r>
          </a:p>
          <a:p>
            <a:r>
              <a:rPr lang="es-CO" sz="1100" dirty="0">
                <a:solidFill>
                  <a:srgbClr val="002060"/>
                </a:solidFill>
                <a:latin typeface="Outfit" pitchFamily="2" charset="0"/>
              </a:rPr>
              <a:t> </a:t>
            </a:r>
          </a:p>
          <a:p>
            <a:r>
              <a:rPr lang="es-CO" sz="1100" dirty="0">
                <a:solidFill>
                  <a:srgbClr val="002060"/>
                </a:solidFill>
                <a:latin typeface="Outfit" pitchFamily="2" charset="0"/>
              </a:rPr>
              <a:t>Con la Secretaría de Ambiente y Bienestar Animal se ha realizado la comunicación para la correspondiente participación en las jornadas posconsumo. </a:t>
            </a:r>
          </a:p>
        </p:txBody>
      </p:sp>
      <p:sp>
        <p:nvSpPr>
          <p:cNvPr id="8" name="CuadroTexto 7">
            <a:extLst>
              <a:ext uri="{FF2B5EF4-FFF2-40B4-BE49-F238E27FC236}">
                <a16:creationId xmlns:a16="http://schemas.microsoft.com/office/drawing/2014/main" id="{C6C93FCD-0052-8B9D-6553-A02C6BE780B2}"/>
              </a:ext>
            </a:extLst>
          </p:cNvPr>
          <p:cNvSpPr txBox="1"/>
          <p:nvPr/>
        </p:nvSpPr>
        <p:spPr>
          <a:xfrm>
            <a:off x="371476" y="3941618"/>
            <a:ext cx="6819899" cy="276999"/>
          </a:xfrm>
          <a:prstGeom prst="rect">
            <a:avLst/>
          </a:prstGeom>
          <a:noFill/>
        </p:spPr>
        <p:txBody>
          <a:bodyPr wrap="square" rtlCol="0">
            <a:spAutoFit/>
          </a:bodyPr>
          <a:lstStyle/>
          <a:p>
            <a:pPr algn="just"/>
            <a:r>
              <a:rPr lang="es-CO" sz="1200" dirty="0">
                <a:solidFill>
                  <a:srgbClr val="FF0000"/>
                </a:solidFill>
                <a:latin typeface="Outfit" pitchFamily="2" charset="0"/>
              </a:rPr>
              <a:t>Estado: Cumplida.</a:t>
            </a:r>
          </a:p>
        </p:txBody>
      </p:sp>
    </p:spTree>
    <p:extLst>
      <p:ext uri="{BB962C8B-B14F-4D97-AF65-F5344CB8AC3E}">
        <p14:creationId xmlns:p14="http://schemas.microsoft.com/office/powerpoint/2010/main" val="1916976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8816083D-4EE3-C843-3B73-9307019155CC}"/>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E94BF6B8-EDBC-31E8-CBE8-F95B73EED5B7}"/>
              </a:ext>
            </a:extLst>
          </p:cNvPr>
          <p:cNvPicPr preferRelativeResize="0"/>
          <p:nvPr/>
        </p:nvPicPr>
        <p:blipFill rotWithShape="1">
          <a:blip r:embed="rId3">
            <a:alphaModFix/>
          </a:blip>
          <a:srcRect/>
          <a:stretch/>
        </p:blipFill>
        <p:spPr>
          <a:xfrm>
            <a:off x="1" y="0"/>
            <a:ext cx="9144010" cy="5143500"/>
          </a:xfrm>
          <a:prstGeom prst="rect">
            <a:avLst/>
          </a:prstGeom>
          <a:noFill/>
          <a:ln>
            <a:noFill/>
          </a:ln>
        </p:spPr>
      </p:pic>
      <p:sp>
        <p:nvSpPr>
          <p:cNvPr id="4" name="Marcador de texto 3">
            <a:extLst>
              <a:ext uri="{FF2B5EF4-FFF2-40B4-BE49-F238E27FC236}">
                <a16:creationId xmlns:a16="http://schemas.microsoft.com/office/drawing/2014/main" id="{9BD37EE2-1640-3D9A-6A10-839C6846D8E6}"/>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lstStyle/>
          <a:p>
            <a:pPr marL="139700" indent="0" algn="ctr">
              <a:buNone/>
            </a:pPr>
            <a:r>
              <a:rPr lang="es-CO" sz="2000">
                <a:ln w="0"/>
                <a:solidFill>
                  <a:schemeClr val="accent1"/>
                </a:solidFill>
                <a:effectLst>
                  <a:outerShdw blurRad="38100" dist="25400" dir="5400000" algn="ctr" rotWithShape="0">
                    <a:srgbClr val="6E747A">
                      <a:alpha val="43000"/>
                    </a:srgbClr>
                  </a:outerShdw>
                </a:effectLst>
                <a:latin typeface="Outfit" pitchFamily="2" charset="0"/>
              </a:rPr>
              <a:t>Estado de las acciones de las revisiones por la dirección previas:</a:t>
            </a:r>
            <a:endParaRPr lang="es-CO" sz="2000">
              <a:latin typeface="Outfit" pitchFamily="2" charset="0"/>
            </a:endParaRPr>
          </a:p>
          <a:p>
            <a:pPr marL="139700" indent="0" algn="ctr">
              <a:buNone/>
            </a:pPr>
            <a:endParaRPr lang="es-CO" b="1" dirty="0">
              <a:solidFill>
                <a:srgbClr val="FF0000"/>
              </a:solidFill>
              <a:latin typeface="Outfit" pitchFamily="2" charset="0"/>
            </a:endParaRPr>
          </a:p>
        </p:txBody>
      </p:sp>
      <p:sp>
        <p:nvSpPr>
          <p:cNvPr id="2" name="CuadroTexto 1">
            <a:extLst>
              <a:ext uri="{FF2B5EF4-FFF2-40B4-BE49-F238E27FC236}">
                <a16:creationId xmlns:a16="http://schemas.microsoft.com/office/drawing/2014/main" id="{63970B41-FA75-4A22-B780-51F7A1FF90F1}"/>
              </a:ext>
            </a:extLst>
          </p:cNvPr>
          <p:cNvSpPr txBox="1"/>
          <p:nvPr/>
        </p:nvSpPr>
        <p:spPr>
          <a:xfrm>
            <a:off x="371476" y="867847"/>
            <a:ext cx="8328024" cy="369332"/>
          </a:xfrm>
          <a:prstGeom prst="rect">
            <a:avLst/>
          </a:prstGeom>
          <a:solidFill>
            <a:schemeClr val="bg1"/>
          </a:solidFill>
        </p:spPr>
        <p:txBody>
          <a:bodyPr wrap="square" rtlCol="0">
            <a:spAutoFit/>
          </a:bodyPr>
          <a:lstStyle/>
          <a:p>
            <a:pPr algn="ctr"/>
            <a:r>
              <a:rPr lang="es-CO" sz="1800" dirty="0">
                <a:ln w="0">
                  <a:solidFill>
                    <a:srgbClr val="FF0000"/>
                  </a:solidFill>
                </a:ln>
                <a:solidFill>
                  <a:schemeClr val="tx1"/>
                </a:solidFill>
                <a:effectLst>
                  <a:outerShdw blurRad="38100" dist="19050" dir="2700000" algn="tl" rotWithShape="0">
                    <a:schemeClr val="dk1">
                      <a:alpha val="40000"/>
                    </a:schemeClr>
                  </a:outerShdw>
                </a:effectLst>
                <a:latin typeface="Outfit" pitchFamily="2" charset="0"/>
              </a:rPr>
              <a:t>Sistema de Gestión Ambiental</a:t>
            </a:r>
          </a:p>
        </p:txBody>
      </p:sp>
      <p:sp>
        <p:nvSpPr>
          <p:cNvPr id="3" name="CuadroTexto 2">
            <a:extLst>
              <a:ext uri="{FF2B5EF4-FFF2-40B4-BE49-F238E27FC236}">
                <a16:creationId xmlns:a16="http://schemas.microsoft.com/office/drawing/2014/main" id="{4123CD6B-C153-76BB-60F0-EE2E085A9A71}"/>
              </a:ext>
            </a:extLst>
          </p:cNvPr>
          <p:cNvSpPr txBox="1"/>
          <p:nvPr/>
        </p:nvSpPr>
        <p:spPr>
          <a:xfrm>
            <a:off x="371476" y="1237179"/>
            <a:ext cx="8328024" cy="2492990"/>
          </a:xfrm>
          <a:prstGeom prst="rect">
            <a:avLst/>
          </a:prstGeom>
          <a:noFill/>
        </p:spPr>
        <p:txBody>
          <a:bodyPr wrap="square" rtlCol="0">
            <a:spAutoFit/>
          </a:bodyPr>
          <a:lstStyle/>
          <a:p>
            <a:pPr algn="just"/>
            <a:r>
              <a:rPr lang="es-CO" sz="1200" b="1" dirty="0">
                <a:solidFill>
                  <a:srgbClr val="FF0000"/>
                </a:solidFill>
                <a:latin typeface="Outfit" pitchFamily="2" charset="0"/>
              </a:rPr>
              <a:t>Acción resultante de la revisión por la dirección 2024:</a:t>
            </a:r>
          </a:p>
          <a:p>
            <a:pPr lvl="0" algn="just"/>
            <a:r>
              <a:rPr lang="es-MX" sz="1100" dirty="0">
                <a:solidFill>
                  <a:srgbClr val="002060"/>
                </a:solidFill>
                <a:latin typeface="Outfit" pitchFamily="2" charset="0"/>
              </a:rPr>
              <a:t>Fortalecer la cultura ambiental en la Alcaldía por medio de programas y campañas </a:t>
            </a:r>
            <a:r>
              <a:rPr lang="es-CO" sz="1100" dirty="0">
                <a:solidFill>
                  <a:srgbClr val="002060"/>
                </a:solidFill>
                <a:latin typeface="Outfit" pitchFamily="2" charset="0"/>
              </a:rPr>
              <a:t>ambientales de mayor impacto. </a:t>
            </a:r>
          </a:p>
          <a:p>
            <a:pPr lvl="0" algn="just"/>
            <a:r>
              <a:rPr lang="es-CO" sz="1200" b="1" dirty="0">
                <a:solidFill>
                  <a:srgbClr val="FF0000"/>
                </a:solidFill>
                <a:latin typeface="Outfit" pitchFamily="2" charset="0"/>
              </a:rPr>
              <a:t>Gestión:</a:t>
            </a:r>
          </a:p>
          <a:p>
            <a:r>
              <a:rPr lang="es-CO" sz="1100" dirty="0">
                <a:solidFill>
                  <a:srgbClr val="002060"/>
                </a:solidFill>
                <a:latin typeface="Outfit" pitchFamily="2" charset="0"/>
              </a:rPr>
              <a:t>Se realizó la actualización durante el 2024 de los programas ambientales incluyendo 5 programas adicionales, con un total de 7 programas denominados: </a:t>
            </a:r>
          </a:p>
          <a:p>
            <a:pPr marL="171450" indent="-171450">
              <a:buFont typeface="Wingdings" panose="05000000000000000000" pitchFamily="2" charset="2"/>
              <a:buChar char="v"/>
            </a:pPr>
            <a:r>
              <a:rPr lang="es-CO" sz="1100" dirty="0">
                <a:solidFill>
                  <a:srgbClr val="00B0F0"/>
                </a:solidFill>
                <a:latin typeface="Outfit" pitchFamily="2" charset="0"/>
                <a:hlinkClick r:id="rId4">
                  <a:extLst>
                    <a:ext uri="{A12FA001-AC4F-418D-AE19-62706E023703}">
                      <ahyp:hlinkClr xmlns:ahyp="http://schemas.microsoft.com/office/drawing/2018/hyperlinkcolor" val="tx"/>
                    </a:ext>
                  </a:extLst>
                </a:hlinkClick>
              </a:rPr>
              <a:t>03-SGA-PG-1 - Programa de abastecimiento de agua, uso eficiente y ahorro de agua - v4</a:t>
            </a:r>
            <a:endParaRPr lang="es-CO" sz="1100" dirty="0">
              <a:solidFill>
                <a:srgbClr val="00B0F0"/>
              </a:solidFill>
              <a:latin typeface="Outfit" pitchFamily="2" charset="0"/>
            </a:endParaRPr>
          </a:p>
          <a:p>
            <a:pPr marL="171450" indent="-171450">
              <a:buFont typeface="Wingdings" panose="05000000000000000000" pitchFamily="2" charset="2"/>
              <a:buChar char="v"/>
            </a:pPr>
            <a:r>
              <a:rPr lang="es-CO" sz="1100" dirty="0">
                <a:solidFill>
                  <a:srgbClr val="00B0F0"/>
                </a:solidFill>
                <a:latin typeface="Outfit" pitchFamily="2" charset="0"/>
                <a:hlinkClick r:id="rId4">
                  <a:extLst>
                    <a:ext uri="{A12FA001-AC4F-418D-AE19-62706E023703}">
                      <ahyp:hlinkClr xmlns:ahyp="http://schemas.microsoft.com/office/drawing/2018/hyperlinkcolor" val="tx"/>
                    </a:ext>
                  </a:extLst>
                </a:hlinkClick>
              </a:rPr>
              <a:t>03-SGA-PG-2 - Programa de uso eficiente y ahorro de energía - v4</a:t>
            </a:r>
            <a:endParaRPr lang="es-CO" sz="1100" dirty="0">
              <a:solidFill>
                <a:srgbClr val="00B0F0"/>
              </a:solidFill>
              <a:latin typeface="Outfit" pitchFamily="2" charset="0"/>
            </a:endParaRPr>
          </a:p>
          <a:p>
            <a:pPr marL="171450" indent="-171450">
              <a:buFont typeface="Wingdings" panose="05000000000000000000" pitchFamily="2" charset="2"/>
              <a:buChar char="v"/>
            </a:pPr>
            <a:r>
              <a:rPr lang="es-CO" sz="1100" dirty="0">
                <a:solidFill>
                  <a:srgbClr val="00B0F0"/>
                </a:solidFill>
                <a:latin typeface="Outfit" pitchFamily="2" charset="0"/>
                <a:hlinkClick r:id="rId4">
                  <a:extLst>
                    <a:ext uri="{A12FA001-AC4F-418D-AE19-62706E023703}">
                      <ahyp:hlinkClr xmlns:ahyp="http://schemas.microsoft.com/office/drawing/2018/hyperlinkcolor" val="tx"/>
                    </a:ext>
                  </a:extLst>
                </a:hlinkClick>
              </a:rPr>
              <a:t>03-SGA-PG-3 - Programa de gestión integral de residuos sólidos - v5</a:t>
            </a:r>
            <a:endParaRPr lang="es-CO" sz="1100" dirty="0">
              <a:solidFill>
                <a:srgbClr val="00B0F0"/>
              </a:solidFill>
              <a:latin typeface="Outfit" pitchFamily="2" charset="0"/>
            </a:endParaRPr>
          </a:p>
          <a:p>
            <a:pPr marL="171450" indent="-171450">
              <a:buFont typeface="Wingdings" panose="05000000000000000000" pitchFamily="2" charset="2"/>
              <a:buChar char="v"/>
            </a:pPr>
            <a:r>
              <a:rPr lang="es-CO" sz="1100" dirty="0">
                <a:solidFill>
                  <a:srgbClr val="00B0F0"/>
                </a:solidFill>
                <a:latin typeface="Outfit" pitchFamily="2" charset="0"/>
                <a:hlinkClick r:id="rId4">
                  <a:extLst>
                    <a:ext uri="{A12FA001-AC4F-418D-AE19-62706E023703}">
                      <ahyp:hlinkClr xmlns:ahyp="http://schemas.microsoft.com/office/drawing/2018/hyperlinkcolor" val="tx"/>
                    </a:ext>
                  </a:extLst>
                </a:hlinkClick>
              </a:rPr>
              <a:t>03-SGA-PG-6 - Programa de cero papel - v1</a:t>
            </a:r>
            <a:endParaRPr lang="es-CO" sz="1100" dirty="0">
              <a:solidFill>
                <a:srgbClr val="00B0F0"/>
              </a:solidFill>
              <a:latin typeface="Outfit" pitchFamily="2" charset="0"/>
            </a:endParaRPr>
          </a:p>
          <a:p>
            <a:pPr marL="171450" indent="-171450">
              <a:buFont typeface="Wingdings" panose="05000000000000000000" pitchFamily="2" charset="2"/>
              <a:buChar char="v"/>
            </a:pPr>
            <a:r>
              <a:rPr lang="es-CO" sz="1100" dirty="0">
                <a:solidFill>
                  <a:srgbClr val="00B0F0"/>
                </a:solidFill>
                <a:latin typeface="Outfit" pitchFamily="2" charset="0"/>
                <a:hlinkClick r:id="rId4">
                  <a:extLst>
                    <a:ext uri="{A12FA001-AC4F-418D-AE19-62706E023703}">
                      <ahyp:hlinkClr xmlns:ahyp="http://schemas.microsoft.com/office/drawing/2018/hyperlinkcolor" val="tx"/>
                    </a:ext>
                  </a:extLst>
                </a:hlinkClick>
              </a:rPr>
              <a:t>03-SGA-PG-7 - Programa de huella de carbono - v1</a:t>
            </a:r>
            <a:endParaRPr lang="es-CO" sz="1100" dirty="0">
              <a:solidFill>
                <a:srgbClr val="00B0F0"/>
              </a:solidFill>
              <a:latin typeface="Outfit" pitchFamily="2" charset="0"/>
            </a:endParaRPr>
          </a:p>
          <a:p>
            <a:pPr marL="171450" indent="-171450">
              <a:buFont typeface="Wingdings" panose="05000000000000000000" pitchFamily="2" charset="2"/>
              <a:buChar char="v"/>
            </a:pPr>
            <a:r>
              <a:rPr lang="es-CO" sz="1100" dirty="0">
                <a:solidFill>
                  <a:srgbClr val="00B0F0"/>
                </a:solidFill>
                <a:latin typeface="Outfit" pitchFamily="2" charset="0"/>
                <a:hlinkClick r:id="rId4">
                  <a:extLst>
                    <a:ext uri="{A12FA001-AC4F-418D-AE19-62706E023703}">
                      <ahyp:hlinkClr xmlns:ahyp="http://schemas.microsoft.com/office/drawing/2018/hyperlinkcolor" val="tx"/>
                    </a:ext>
                  </a:extLst>
                </a:hlinkClick>
              </a:rPr>
              <a:t>03-SGA-PG-8 - Programa de compras con criterios de sostenibilidad - v1</a:t>
            </a:r>
            <a:endParaRPr lang="es-CO" sz="1100" dirty="0">
              <a:solidFill>
                <a:srgbClr val="00B0F0"/>
              </a:solidFill>
              <a:latin typeface="Outfit" pitchFamily="2" charset="0"/>
            </a:endParaRPr>
          </a:p>
          <a:p>
            <a:pPr marL="171450" indent="-171450">
              <a:buFont typeface="Wingdings" panose="05000000000000000000" pitchFamily="2" charset="2"/>
              <a:buChar char="v"/>
            </a:pPr>
            <a:r>
              <a:rPr lang="es-CO" sz="1100" dirty="0">
                <a:solidFill>
                  <a:srgbClr val="00B0F0"/>
                </a:solidFill>
                <a:latin typeface="Outfit" pitchFamily="2" charset="0"/>
                <a:hlinkClick r:id="rId4">
                  <a:extLst>
                    <a:ext uri="{A12FA001-AC4F-418D-AE19-62706E023703}">
                      <ahyp:hlinkClr xmlns:ahyp="http://schemas.microsoft.com/office/drawing/2018/hyperlinkcolor" val="tx"/>
                    </a:ext>
                  </a:extLst>
                </a:hlinkClick>
              </a:rPr>
              <a:t>03-SGA-PG-9 - Programa de sensibilización y control ambiental - v1</a:t>
            </a:r>
            <a:endParaRPr lang="es-CO" sz="1100" dirty="0">
              <a:solidFill>
                <a:srgbClr val="00B0F0"/>
              </a:solidFill>
              <a:latin typeface="Outfit" pitchFamily="2" charset="0"/>
            </a:endParaRPr>
          </a:p>
          <a:p>
            <a:r>
              <a:rPr lang="es-CO" sz="1100" dirty="0">
                <a:solidFill>
                  <a:srgbClr val="002060"/>
                </a:solidFill>
                <a:latin typeface="Outfit" pitchFamily="2" charset="0"/>
              </a:rPr>
              <a:t> Por otra parte, se continuaron realizando capacitaciones puesto a puesto y enviando mayores boletines de información relevante. </a:t>
            </a:r>
          </a:p>
          <a:p>
            <a:r>
              <a:rPr lang="es-CO" sz="1100" dirty="0">
                <a:solidFill>
                  <a:srgbClr val="002060"/>
                </a:solidFill>
                <a:latin typeface="Outfit" pitchFamily="2" charset="0"/>
              </a:rPr>
              <a:t> Se mantiene el ejercicio de mejorar las campañas. </a:t>
            </a:r>
            <a:endParaRPr lang="es-CO" sz="1200" b="1" dirty="0">
              <a:solidFill>
                <a:srgbClr val="FF0000"/>
              </a:solidFill>
              <a:latin typeface="Outfit" pitchFamily="2" charset="0"/>
            </a:endParaRPr>
          </a:p>
        </p:txBody>
      </p:sp>
      <p:sp>
        <p:nvSpPr>
          <p:cNvPr id="8" name="CuadroTexto 7">
            <a:extLst>
              <a:ext uri="{FF2B5EF4-FFF2-40B4-BE49-F238E27FC236}">
                <a16:creationId xmlns:a16="http://schemas.microsoft.com/office/drawing/2014/main" id="{1CB9BBB8-A845-A0D4-827E-1B765CC3F6DE}"/>
              </a:ext>
            </a:extLst>
          </p:cNvPr>
          <p:cNvSpPr txBox="1"/>
          <p:nvPr/>
        </p:nvSpPr>
        <p:spPr>
          <a:xfrm>
            <a:off x="371476" y="3941618"/>
            <a:ext cx="6819899" cy="276999"/>
          </a:xfrm>
          <a:prstGeom prst="rect">
            <a:avLst/>
          </a:prstGeom>
          <a:noFill/>
        </p:spPr>
        <p:txBody>
          <a:bodyPr wrap="square" rtlCol="0">
            <a:spAutoFit/>
          </a:bodyPr>
          <a:lstStyle/>
          <a:p>
            <a:pPr algn="just"/>
            <a:r>
              <a:rPr lang="es-CO" sz="1200" dirty="0">
                <a:solidFill>
                  <a:srgbClr val="FF0000"/>
                </a:solidFill>
                <a:latin typeface="Outfit" pitchFamily="2" charset="0"/>
              </a:rPr>
              <a:t>Estado: En proceso continuo de ejecución.</a:t>
            </a:r>
          </a:p>
        </p:txBody>
      </p:sp>
    </p:spTree>
    <p:extLst>
      <p:ext uri="{BB962C8B-B14F-4D97-AF65-F5344CB8AC3E}">
        <p14:creationId xmlns:p14="http://schemas.microsoft.com/office/powerpoint/2010/main" val="103720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1A6D7EA1-DA63-CCF3-17D5-2D35FE90EFF7}"/>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9FC9B0ED-0563-C29F-A3E3-ACB8CEDFBCF8}"/>
              </a:ext>
            </a:extLst>
          </p:cNvPr>
          <p:cNvPicPr preferRelativeResize="0"/>
          <p:nvPr/>
        </p:nvPicPr>
        <p:blipFill rotWithShape="1">
          <a:blip r:embed="rId3">
            <a:alphaModFix/>
          </a:blip>
          <a:srcRect/>
          <a:stretch/>
        </p:blipFill>
        <p:spPr>
          <a:xfrm>
            <a:off x="1" y="0"/>
            <a:ext cx="9144010" cy="5143500"/>
          </a:xfrm>
          <a:prstGeom prst="rect">
            <a:avLst/>
          </a:prstGeom>
          <a:noFill/>
          <a:ln>
            <a:noFill/>
          </a:ln>
        </p:spPr>
      </p:pic>
      <p:sp>
        <p:nvSpPr>
          <p:cNvPr id="4" name="Marcador de texto 3">
            <a:extLst>
              <a:ext uri="{FF2B5EF4-FFF2-40B4-BE49-F238E27FC236}">
                <a16:creationId xmlns:a16="http://schemas.microsoft.com/office/drawing/2014/main" id="{BBF2EFCA-0240-AFE2-EA19-5312D1C64DEA}"/>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lstStyle/>
          <a:p>
            <a:pPr marL="139700" indent="0" algn="ctr">
              <a:buNone/>
            </a:pPr>
            <a:r>
              <a:rPr lang="es-CO" sz="2000">
                <a:ln w="0"/>
                <a:solidFill>
                  <a:schemeClr val="accent1"/>
                </a:solidFill>
                <a:effectLst>
                  <a:outerShdw blurRad="38100" dist="25400" dir="5400000" algn="ctr" rotWithShape="0">
                    <a:srgbClr val="6E747A">
                      <a:alpha val="43000"/>
                    </a:srgbClr>
                  </a:outerShdw>
                </a:effectLst>
                <a:latin typeface="Outfit" pitchFamily="2" charset="0"/>
              </a:rPr>
              <a:t>Estado de las acciones de las revisiones por la dirección previas:</a:t>
            </a:r>
            <a:endParaRPr lang="es-CO" sz="2000">
              <a:latin typeface="Outfit" pitchFamily="2" charset="0"/>
            </a:endParaRPr>
          </a:p>
          <a:p>
            <a:pPr marL="139700" indent="0" algn="ctr">
              <a:buNone/>
            </a:pPr>
            <a:endParaRPr lang="es-CO" b="1" dirty="0">
              <a:solidFill>
                <a:srgbClr val="FF0000"/>
              </a:solidFill>
              <a:latin typeface="Outfit" pitchFamily="2" charset="0"/>
            </a:endParaRPr>
          </a:p>
        </p:txBody>
      </p:sp>
      <p:sp>
        <p:nvSpPr>
          <p:cNvPr id="2" name="CuadroTexto 1">
            <a:extLst>
              <a:ext uri="{FF2B5EF4-FFF2-40B4-BE49-F238E27FC236}">
                <a16:creationId xmlns:a16="http://schemas.microsoft.com/office/drawing/2014/main" id="{1B2E6730-63A5-921C-A18A-86D2885DAFCC}"/>
              </a:ext>
            </a:extLst>
          </p:cNvPr>
          <p:cNvSpPr txBox="1"/>
          <p:nvPr/>
        </p:nvSpPr>
        <p:spPr>
          <a:xfrm>
            <a:off x="371476" y="867847"/>
            <a:ext cx="8328024" cy="369332"/>
          </a:xfrm>
          <a:prstGeom prst="rect">
            <a:avLst/>
          </a:prstGeom>
          <a:solidFill>
            <a:schemeClr val="bg1"/>
          </a:solidFill>
        </p:spPr>
        <p:txBody>
          <a:bodyPr wrap="square" rtlCol="0">
            <a:spAutoFit/>
          </a:bodyPr>
          <a:lstStyle/>
          <a:p>
            <a:pPr algn="ctr"/>
            <a:r>
              <a:rPr lang="es-CO" sz="1800" dirty="0">
                <a:ln w="0">
                  <a:solidFill>
                    <a:srgbClr val="FF0000"/>
                  </a:solidFill>
                </a:ln>
                <a:solidFill>
                  <a:schemeClr val="tx1"/>
                </a:solidFill>
                <a:effectLst>
                  <a:outerShdw blurRad="38100" dist="19050" dir="2700000" algn="tl" rotWithShape="0">
                    <a:schemeClr val="dk1">
                      <a:alpha val="40000"/>
                    </a:schemeClr>
                  </a:outerShdw>
                </a:effectLst>
                <a:latin typeface="Outfit" pitchFamily="2" charset="0"/>
              </a:rPr>
              <a:t>Sistema de Gestión Ambiental</a:t>
            </a:r>
          </a:p>
        </p:txBody>
      </p:sp>
      <p:sp>
        <p:nvSpPr>
          <p:cNvPr id="6" name="CuadroTexto 5">
            <a:extLst>
              <a:ext uri="{FF2B5EF4-FFF2-40B4-BE49-F238E27FC236}">
                <a16:creationId xmlns:a16="http://schemas.microsoft.com/office/drawing/2014/main" id="{F1B4FC79-4576-E28E-C1F1-C418EF588889}"/>
              </a:ext>
            </a:extLst>
          </p:cNvPr>
          <p:cNvSpPr txBox="1"/>
          <p:nvPr/>
        </p:nvSpPr>
        <p:spPr>
          <a:xfrm>
            <a:off x="371476" y="1187455"/>
            <a:ext cx="8328024" cy="3031599"/>
          </a:xfrm>
          <a:prstGeom prst="rect">
            <a:avLst/>
          </a:prstGeom>
          <a:noFill/>
        </p:spPr>
        <p:txBody>
          <a:bodyPr wrap="square" rtlCol="0">
            <a:spAutoFit/>
          </a:bodyPr>
          <a:lstStyle/>
          <a:p>
            <a:pPr algn="just"/>
            <a:r>
              <a:rPr lang="es-CO" sz="1200" b="1" dirty="0">
                <a:solidFill>
                  <a:srgbClr val="FF0000"/>
                </a:solidFill>
                <a:latin typeface="Outfit" pitchFamily="2" charset="0"/>
              </a:rPr>
              <a:t>Acción resultante de la revisión por la dirección 2024:</a:t>
            </a:r>
          </a:p>
          <a:p>
            <a:pPr lvl="0" algn="just"/>
            <a:r>
              <a:rPr lang="es-CO" sz="1100" dirty="0">
                <a:solidFill>
                  <a:srgbClr val="002060"/>
                </a:solidFill>
                <a:latin typeface="Outfit" pitchFamily="2" charset="0"/>
              </a:rPr>
              <a:t>Garantizar la divulgación de información a todos los funcionarios y contratistas (circulares</a:t>
            </a:r>
            <a:r>
              <a:rPr lang="es-MX" sz="1100" dirty="0">
                <a:solidFill>
                  <a:srgbClr val="002060"/>
                </a:solidFill>
                <a:latin typeface="Outfit" pitchFamily="2" charset="0"/>
              </a:rPr>
              <a:t>, capacitaciones, inducciones, boletines, etc.).</a:t>
            </a:r>
          </a:p>
          <a:p>
            <a:pPr lvl="0" algn="just"/>
            <a:r>
              <a:rPr lang="es-CO" sz="1200" b="1" dirty="0">
                <a:solidFill>
                  <a:srgbClr val="FF0000"/>
                </a:solidFill>
                <a:latin typeface="Outfit" pitchFamily="2" charset="0"/>
              </a:rPr>
              <a:t>Gestión:</a:t>
            </a:r>
          </a:p>
          <a:p>
            <a:r>
              <a:rPr lang="es-CO" sz="1100" dirty="0">
                <a:solidFill>
                  <a:srgbClr val="002060"/>
                </a:solidFill>
                <a:latin typeface="Outfit" pitchFamily="2" charset="0"/>
              </a:rPr>
              <a:t>Se continua con la socialización en kawak y correo, también se hace uso de los grupos que tiene cada proceso y por medio de los enlaces de calidad se comparte la información para que estos aseguren el envío a sus compañeros.</a:t>
            </a:r>
          </a:p>
          <a:p>
            <a:endParaRPr lang="es-CO" sz="1100" b="1" dirty="0">
              <a:solidFill>
                <a:srgbClr val="002060"/>
              </a:solidFill>
              <a:latin typeface="Outfit" pitchFamily="2" charset="0"/>
            </a:endParaRPr>
          </a:p>
          <a:p>
            <a:pPr algn="just"/>
            <a:r>
              <a:rPr lang="es-CO" sz="1200" b="1" dirty="0">
                <a:solidFill>
                  <a:srgbClr val="FF0000"/>
                </a:solidFill>
                <a:latin typeface="Outfit" pitchFamily="2" charset="0"/>
              </a:rPr>
              <a:t>Acción resultante de la revisión por la dirección 2024:</a:t>
            </a:r>
          </a:p>
          <a:p>
            <a:pPr lvl="0" algn="just"/>
            <a:r>
              <a:rPr lang="es-MX" sz="1100" dirty="0">
                <a:solidFill>
                  <a:srgbClr val="002060"/>
                </a:solidFill>
                <a:latin typeface="Outfit" pitchFamily="2" charset="0"/>
              </a:rPr>
              <a:t>Mejorar el equipamiento que se requiere en las diferentes dependencias frente a las adecuadas condiciones ambientales (bodegas de almacenamiento de sustancias químicas y residuos, habladores de uso eficiente de recursos, kit de derrames, composteras).</a:t>
            </a:r>
          </a:p>
          <a:p>
            <a:pPr lvl="0" algn="just"/>
            <a:r>
              <a:rPr lang="es-CO" sz="1200" b="1" dirty="0">
                <a:solidFill>
                  <a:srgbClr val="FF0000"/>
                </a:solidFill>
                <a:latin typeface="Outfit" pitchFamily="2" charset="0"/>
              </a:rPr>
              <a:t>Gestión:</a:t>
            </a:r>
          </a:p>
          <a:p>
            <a:r>
              <a:rPr lang="es-CO" sz="1100" dirty="0">
                <a:solidFill>
                  <a:srgbClr val="002060"/>
                </a:solidFill>
                <a:latin typeface="Outfit" pitchFamily="2" charset="0"/>
              </a:rPr>
              <a:t>Durante el 2024 se adelantaron diagnósticos y solicitudes a las secretarías correspondientes para poder tenerlo en cuenta dentro de la adquisición de productos de la siguiente vigencia. </a:t>
            </a:r>
          </a:p>
          <a:p>
            <a:r>
              <a:rPr lang="es-CO" sz="1100" dirty="0">
                <a:solidFill>
                  <a:srgbClr val="002060"/>
                </a:solidFill>
                <a:latin typeface="Outfit" pitchFamily="2" charset="0"/>
              </a:rPr>
              <a:t> Durante el primer semestre del 2025 se han mejorado las condiciones de acopio de insumos de sustancias químicas, se adquirieron canecas de 65 L para acopio de residuos no aprovechables que se acumulan durante el día y canecas pequeñas verdes para validar la cantidad de residuos orgánicos que se puedan generar en cada Sede.  </a:t>
            </a:r>
          </a:p>
          <a:p>
            <a:r>
              <a:rPr lang="es-CO" sz="1100" dirty="0">
                <a:solidFill>
                  <a:srgbClr val="002060"/>
                </a:solidFill>
                <a:latin typeface="Outfit" pitchFamily="2" charset="0"/>
              </a:rPr>
              <a:t> Frente a los demás insumos, se continuarán las mesas de trabajo para adquirir insumos.</a:t>
            </a:r>
            <a:endParaRPr lang="es-CO" sz="1100" b="1" dirty="0">
              <a:solidFill>
                <a:srgbClr val="002060"/>
              </a:solidFill>
              <a:latin typeface="Outfit" pitchFamily="2" charset="0"/>
            </a:endParaRPr>
          </a:p>
        </p:txBody>
      </p:sp>
      <p:sp>
        <p:nvSpPr>
          <p:cNvPr id="7" name="CuadroTexto 6">
            <a:extLst>
              <a:ext uri="{FF2B5EF4-FFF2-40B4-BE49-F238E27FC236}">
                <a16:creationId xmlns:a16="http://schemas.microsoft.com/office/drawing/2014/main" id="{3348CD7F-79D7-70CD-1782-D9CB3FED15F3}"/>
              </a:ext>
            </a:extLst>
          </p:cNvPr>
          <p:cNvSpPr txBox="1"/>
          <p:nvPr/>
        </p:nvSpPr>
        <p:spPr>
          <a:xfrm>
            <a:off x="371476" y="4170373"/>
            <a:ext cx="6819899" cy="276999"/>
          </a:xfrm>
          <a:prstGeom prst="rect">
            <a:avLst/>
          </a:prstGeom>
          <a:noFill/>
        </p:spPr>
        <p:txBody>
          <a:bodyPr wrap="square" rtlCol="0">
            <a:spAutoFit/>
          </a:bodyPr>
          <a:lstStyle/>
          <a:p>
            <a:pPr algn="just"/>
            <a:r>
              <a:rPr lang="es-CO" sz="1200" dirty="0">
                <a:solidFill>
                  <a:srgbClr val="FF0000"/>
                </a:solidFill>
                <a:latin typeface="Outfit" pitchFamily="2" charset="0"/>
              </a:rPr>
              <a:t>Estado: En proceso continuo de ejecución.</a:t>
            </a:r>
          </a:p>
        </p:txBody>
      </p:sp>
    </p:spTree>
    <p:extLst>
      <p:ext uri="{BB962C8B-B14F-4D97-AF65-F5344CB8AC3E}">
        <p14:creationId xmlns:p14="http://schemas.microsoft.com/office/powerpoint/2010/main" val="4283206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83C17D04-3A2A-F733-9B3D-D0AAB6DCEF95}"/>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52D8E738-1463-5859-C3CF-D51377441874}"/>
              </a:ext>
            </a:extLst>
          </p:cNvPr>
          <p:cNvPicPr preferRelativeResize="0"/>
          <p:nvPr/>
        </p:nvPicPr>
        <p:blipFill rotWithShape="1">
          <a:blip r:embed="rId3">
            <a:alphaModFix/>
          </a:blip>
          <a:srcRect/>
          <a:stretch/>
        </p:blipFill>
        <p:spPr>
          <a:xfrm>
            <a:off x="1" y="0"/>
            <a:ext cx="9144010" cy="5143500"/>
          </a:xfrm>
          <a:prstGeom prst="rect">
            <a:avLst/>
          </a:prstGeom>
          <a:noFill/>
          <a:ln>
            <a:noFill/>
          </a:ln>
        </p:spPr>
      </p:pic>
      <p:sp>
        <p:nvSpPr>
          <p:cNvPr id="4" name="Marcador de texto 3">
            <a:extLst>
              <a:ext uri="{FF2B5EF4-FFF2-40B4-BE49-F238E27FC236}">
                <a16:creationId xmlns:a16="http://schemas.microsoft.com/office/drawing/2014/main" id="{7CBF7E6F-21BF-810F-9C19-871F14647F68}"/>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lstStyle/>
          <a:p>
            <a:pPr marL="139700" indent="0" algn="ctr">
              <a:buNone/>
            </a:pPr>
            <a:r>
              <a:rPr lang="es-CO" sz="2000">
                <a:ln w="0"/>
                <a:solidFill>
                  <a:schemeClr val="accent1"/>
                </a:solidFill>
                <a:effectLst>
                  <a:outerShdw blurRad="38100" dist="25400" dir="5400000" algn="ctr" rotWithShape="0">
                    <a:srgbClr val="6E747A">
                      <a:alpha val="43000"/>
                    </a:srgbClr>
                  </a:outerShdw>
                </a:effectLst>
                <a:latin typeface="Outfit" pitchFamily="2" charset="0"/>
              </a:rPr>
              <a:t>Estado de las acciones de las revisiones por la dirección previas:</a:t>
            </a:r>
            <a:endParaRPr lang="es-CO" sz="2000">
              <a:latin typeface="Outfit" pitchFamily="2" charset="0"/>
            </a:endParaRPr>
          </a:p>
          <a:p>
            <a:pPr marL="139700" indent="0" algn="ctr">
              <a:buNone/>
            </a:pPr>
            <a:endParaRPr lang="es-CO" b="1" dirty="0">
              <a:solidFill>
                <a:srgbClr val="FF0000"/>
              </a:solidFill>
              <a:latin typeface="Outfit" pitchFamily="2" charset="0"/>
            </a:endParaRPr>
          </a:p>
        </p:txBody>
      </p:sp>
      <p:sp>
        <p:nvSpPr>
          <p:cNvPr id="2" name="CuadroTexto 1">
            <a:extLst>
              <a:ext uri="{FF2B5EF4-FFF2-40B4-BE49-F238E27FC236}">
                <a16:creationId xmlns:a16="http://schemas.microsoft.com/office/drawing/2014/main" id="{90F6AD2B-BDAE-6F98-B494-A3178DD102E3}"/>
              </a:ext>
            </a:extLst>
          </p:cNvPr>
          <p:cNvSpPr txBox="1"/>
          <p:nvPr/>
        </p:nvSpPr>
        <p:spPr>
          <a:xfrm>
            <a:off x="371476" y="867847"/>
            <a:ext cx="8328024" cy="369332"/>
          </a:xfrm>
          <a:prstGeom prst="rect">
            <a:avLst/>
          </a:prstGeom>
          <a:solidFill>
            <a:schemeClr val="bg1"/>
          </a:solidFill>
        </p:spPr>
        <p:txBody>
          <a:bodyPr wrap="square" rtlCol="0">
            <a:spAutoFit/>
          </a:bodyPr>
          <a:lstStyle/>
          <a:p>
            <a:pPr algn="ctr"/>
            <a:r>
              <a:rPr lang="es-CO" sz="1800" dirty="0">
                <a:ln w="0">
                  <a:solidFill>
                    <a:srgbClr val="FF0000"/>
                  </a:solidFill>
                </a:ln>
                <a:solidFill>
                  <a:schemeClr val="tx1"/>
                </a:solidFill>
                <a:effectLst>
                  <a:outerShdw blurRad="38100" dist="19050" dir="2700000" algn="tl" rotWithShape="0">
                    <a:schemeClr val="dk1">
                      <a:alpha val="40000"/>
                    </a:schemeClr>
                  </a:outerShdw>
                </a:effectLst>
                <a:latin typeface="Outfit" pitchFamily="2" charset="0"/>
              </a:rPr>
              <a:t>Sistema de Gestión Ambiental</a:t>
            </a:r>
          </a:p>
        </p:txBody>
      </p:sp>
      <p:sp>
        <p:nvSpPr>
          <p:cNvPr id="6" name="CuadroTexto 5">
            <a:extLst>
              <a:ext uri="{FF2B5EF4-FFF2-40B4-BE49-F238E27FC236}">
                <a16:creationId xmlns:a16="http://schemas.microsoft.com/office/drawing/2014/main" id="{A7B48E5A-4285-0505-0D95-9ECD1D12CCFF}"/>
              </a:ext>
            </a:extLst>
          </p:cNvPr>
          <p:cNvSpPr txBox="1"/>
          <p:nvPr/>
        </p:nvSpPr>
        <p:spPr>
          <a:xfrm>
            <a:off x="371476" y="1593041"/>
            <a:ext cx="8328024" cy="1754326"/>
          </a:xfrm>
          <a:prstGeom prst="rect">
            <a:avLst/>
          </a:prstGeom>
          <a:noFill/>
        </p:spPr>
        <p:txBody>
          <a:bodyPr wrap="square" rtlCol="0">
            <a:spAutoFit/>
          </a:bodyPr>
          <a:lstStyle/>
          <a:p>
            <a:pPr algn="just"/>
            <a:r>
              <a:rPr lang="es-CO" sz="1200" b="1" dirty="0">
                <a:solidFill>
                  <a:srgbClr val="FF0000"/>
                </a:solidFill>
                <a:latin typeface="Outfit" pitchFamily="2" charset="0"/>
              </a:rPr>
              <a:t>Acción resultante de la revisión por la dirección 2024:</a:t>
            </a:r>
          </a:p>
          <a:p>
            <a:pPr algn="just"/>
            <a:endParaRPr lang="es-CO" sz="1200" b="1" dirty="0">
              <a:solidFill>
                <a:srgbClr val="FF0000"/>
              </a:solidFill>
              <a:latin typeface="Outfit" pitchFamily="2" charset="0"/>
            </a:endParaRPr>
          </a:p>
          <a:p>
            <a:pPr lvl="0" algn="just"/>
            <a:r>
              <a:rPr lang="es-MX" sz="1200" dirty="0">
                <a:solidFill>
                  <a:srgbClr val="002060"/>
                </a:solidFill>
                <a:latin typeface="Outfit" pitchFamily="2" charset="0"/>
              </a:rPr>
              <a:t>Incrementar los recursos (personal, presupuesto, incentivos) que permita dar cumplimiento a todos los requerimientos. </a:t>
            </a:r>
          </a:p>
          <a:p>
            <a:pPr lvl="0" algn="just"/>
            <a:endParaRPr lang="es-CO" sz="1200" dirty="0">
              <a:solidFill>
                <a:srgbClr val="002060"/>
              </a:solidFill>
              <a:latin typeface="Outfit" pitchFamily="2" charset="0"/>
            </a:endParaRPr>
          </a:p>
          <a:p>
            <a:pPr lvl="0" algn="just"/>
            <a:r>
              <a:rPr lang="es-CO" sz="1200" b="1" dirty="0">
                <a:solidFill>
                  <a:srgbClr val="FF0000"/>
                </a:solidFill>
                <a:latin typeface="Outfit" pitchFamily="2" charset="0"/>
              </a:rPr>
              <a:t>Gestión:</a:t>
            </a:r>
          </a:p>
          <a:p>
            <a:pPr lvl="0" algn="just"/>
            <a:endParaRPr lang="es-CO" sz="1200" dirty="0">
              <a:solidFill>
                <a:srgbClr val="002060"/>
              </a:solidFill>
              <a:latin typeface="Outfit" pitchFamily="2" charset="0"/>
            </a:endParaRPr>
          </a:p>
          <a:p>
            <a:pPr algn="just"/>
            <a:r>
              <a:rPr lang="es-CO" sz="1200" dirty="0">
                <a:solidFill>
                  <a:srgbClr val="002060"/>
                </a:solidFill>
                <a:latin typeface="Outfit" pitchFamily="2" charset="0"/>
              </a:rPr>
              <a:t>Se genera un presupuesto específico desde la Secretaría de Planeación para el manejo de residuos peligrosos. Se mantiene contratista para el Sistema de Gestión Ambiental y se han compartido espacios con Seguridad y Salud en el Trabajo para realizar actividades artísticas e incentivos.</a:t>
            </a:r>
          </a:p>
        </p:txBody>
      </p:sp>
      <p:sp>
        <p:nvSpPr>
          <p:cNvPr id="7" name="CuadroTexto 6">
            <a:extLst>
              <a:ext uri="{FF2B5EF4-FFF2-40B4-BE49-F238E27FC236}">
                <a16:creationId xmlns:a16="http://schemas.microsoft.com/office/drawing/2014/main" id="{DA0FAD49-1B4E-A49F-54DB-90C7DE15BC4C}"/>
              </a:ext>
            </a:extLst>
          </p:cNvPr>
          <p:cNvSpPr txBox="1"/>
          <p:nvPr/>
        </p:nvSpPr>
        <p:spPr>
          <a:xfrm>
            <a:off x="444500" y="3875612"/>
            <a:ext cx="6819899" cy="276999"/>
          </a:xfrm>
          <a:prstGeom prst="rect">
            <a:avLst/>
          </a:prstGeom>
          <a:noFill/>
        </p:spPr>
        <p:txBody>
          <a:bodyPr wrap="square" rtlCol="0">
            <a:spAutoFit/>
          </a:bodyPr>
          <a:lstStyle/>
          <a:p>
            <a:pPr algn="just"/>
            <a:r>
              <a:rPr lang="es-CO" sz="1200" dirty="0">
                <a:solidFill>
                  <a:srgbClr val="FF0000"/>
                </a:solidFill>
                <a:latin typeface="Outfit" pitchFamily="2" charset="0"/>
              </a:rPr>
              <a:t>Estado: En proceso continuo de ejecución.</a:t>
            </a:r>
          </a:p>
        </p:txBody>
      </p:sp>
    </p:spTree>
    <p:extLst>
      <p:ext uri="{BB962C8B-B14F-4D97-AF65-F5344CB8AC3E}">
        <p14:creationId xmlns:p14="http://schemas.microsoft.com/office/powerpoint/2010/main" val="1801877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0E71E6B4-E4AA-3772-FB89-B0909D59F609}"/>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861699CC-BD8A-2E46-E9E8-C6E6BC76D6BC}"/>
              </a:ext>
            </a:extLst>
          </p:cNvPr>
          <p:cNvPicPr preferRelativeResize="0"/>
          <p:nvPr/>
        </p:nvPicPr>
        <p:blipFill rotWithShape="1">
          <a:blip r:embed="rId3">
            <a:alphaModFix/>
          </a:blip>
          <a:srcRect/>
          <a:stretch/>
        </p:blipFill>
        <p:spPr>
          <a:xfrm>
            <a:off x="1" y="0"/>
            <a:ext cx="9144010" cy="5143500"/>
          </a:xfrm>
          <a:prstGeom prst="rect">
            <a:avLst/>
          </a:prstGeom>
          <a:noFill/>
          <a:ln>
            <a:noFill/>
          </a:ln>
        </p:spPr>
      </p:pic>
      <p:sp>
        <p:nvSpPr>
          <p:cNvPr id="4" name="Marcador de texto 3">
            <a:extLst>
              <a:ext uri="{FF2B5EF4-FFF2-40B4-BE49-F238E27FC236}">
                <a16:creationId xmlns:a16="http://schemas.microsoft.com/office/drawing/2014/main" id="{6F42867D-27A9-CF75-399C-738CF2C7F75E}"/>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lstStyle/>
          <a:p>
            <a:pPr marL="139700" indent="0" algn="ctr">
              <a:buNone/>
            </a:pPr>
            <a:r>
              <a:rPr lang="es-CO" sz="2000">
                <a:ln w="0"/>
                <a:solidFill>
                  <a:schemeClr val="accent1"/>
                </a:solidFill>
                <a:effectLst>
                  <a:outerShdw blurRad="38100" dist="25400" dir="5400000" algn="ctr" rotWithShape="0">
                    <a:srgbClr val="6E747A">
                      <a:alpha val="43000"/>
                    </a:srgbClr>
                  </a:outerShdw>
                </a:effectLst>
                <a:latin typeface="Outfit" pitchFamily="2" charset="0"/>
              </a:rPr>
              <a:t>Estado de las acciones de las revisiones por la dirección previas:</a:t>
            </a:r>
            <a:endParaRPr lang="es-CO" sz="2000">
              <a:latin typeface="Outfit" pitchFamily="2" charset="0"/>
            </a:endParaRPr>
          </a:p>
          <a:p>
            <a:pPr marL="139700" indent="0" algn="ctr">
              <a:buNone/>
            </a:pPr>
            <a:endParaRPr lang="es-CO" b="1" dirty="0">
              <a:solidFill>
                <a:srgbClr val="FF0000"/>
              </a:solidFill>
              <a:latin typeface="Outfit" pitchFamily="2" charset="0"/>
            </a:endParaRPr>
          </a:p>
        </p:txBody>
      </p:sp>
      <p:sp>
        <p:nvSpPr>
          <p:cNvPr id="2" name="CuadroTexto 1">
            <a:extLst>
              <a:ext uri="{FF2B5EF4-FFF2-40B4-BE49-F238E27FC236}">
                <a16:creationId xmlns:a16="http://schemas.microsoft.com/office/drawing/2014/main" id="{CC3B56F3-4DFF-602C-4ACC-9D4EF4790F7B}"/>
              </a:ext>
            </a:extLst>
          </p:cNvPr>
          <p:cNvSpPr txBox="1"/>
          <p:nvPr/>
        </p:nvSpPr>
        <p:spPr>
          <a:xfrm>
            <a:off x="371476" y="867847"/>
            <a:ext cx="8328024" cy="369332"/>
          </a:xfrm>
          <a:prstGeom prst="rect">
            <a:avLst/>
          </a:prstGeom>
          <a:solidFill>
            <a:schemeClr val="bg1"/>
          </a:solidFill>
        </p:spPr>
        <p:txBody>
          <a:bodyPr wrap="square" rtlCol="0">
            <a:spAutoFit/>
          </a:bodyPr>
          <a:lstStyle/>
          <a:p>
            <a:pPr algn="ctr"/>
            <a:r>
              <a:rPr lang="es-CO" sz="1800" dirty="0">
                <a:ln w="0">
                  <a:solidFill>
                    <a:srgbClr val="FF0000"/>
                  </a:solidFill>
                </a:ln>
                <a:solidFill>
                  <a:schemeClr val="tx1"/>
                </a:solidFill>
                <a:effectLst>
                  <a:outerShdw blurRad="38100" dist="19050" dir="2700000" algn="tl" rotWithShape="0">
                    <a:schemeClr val="dk1">
                      <a:alpha val="40000"/>
                    </a:schemeClr>
                  </a:outerShdw>
                </a:effectLst>
                <a:latin typeface="Outfit" pitchFamily="2" charset="0"/>
              </a:rPr>
              <a:t>Sistema de Seguridad y Salud en el Trabajo</a:t>
            </a:r>
          </a:p>
        </p:txBody>
      </p:sp>
      <p:sp>
        <p:nvSpPr>
          <p:cNvPr id="3" name="CuadroTexto 2">
            <a:extLst>
              <a:ext uri="{FF2B5EF4-FFF2-40B4-BE49-F238E27FC236}">
                <a16:creationId xmlns:a16="http://schemas.microsoft.com/office/drawing/2014/main" id="{0D45A287-3236-57CA-09BE-82E474E9EA39}"/>
              </a:ext>
            </a:extLst>
          </p:cNvPr>
          <p:cNvSpPr txBox="1"/>
          <p:nvPr/>
        </p:nvSpPr>
        <p:spPr>
          <a:xfrm>
            <a:off x="371476" y="1317229"/>
            <a:ext cx="8328024" cy="2831544"/>
          </a:xfrm>
          <a:prstGeom prst="rect">
            <a:avLst/>
          </a:prstGeom>
          <a:noFill/>
        </p:spPr>
        <p:txBody>
          <a:bodyPr wrap="square" rtlCol="0">
            <a:spAutoFit/>
          </a:bodyPr>
          <a:lstStyle/>
          <a:p>
            <a:pPr algn="just"/>
            <a:r>
              <a:rPr lang="es-CO" sz="1200" b="1" dirty="0">
                <a:solidFill>
                  <a:srgbClr val="FF0000"/>
                </a:solidFill>
                <a:latin typeface="Outfit" pitchFamily="2" charset="0"/>
              </a:rPr>
              <a:t>Acción resultante de la revisión por la dirección 2024:</a:t>
            </a:r>
          </a:p>
          <a:p>
            <a:pPr lvl="0" algn="just"/>
            <a:r>
              <a:rPr lang="es-CO" sz="1100" dirty="0">
                <a:solidFill>
                  <a:srgbClr val="002060"/>
                </a:solidFill>
                <a:latin typeface="Outfit" pitchFamily="2" charset="0"/>
              </a:rPr>
              <a:t>Dar continuidad a los planes y programas establecidos para fomentar la seguridad y salud de los funcionarios que integran la Alcaldía Municipal.</a:t>
            </a:r>
          </a:p>
          <a:p>
            <a:pPr lvl="0" algn="just"/>
            <a:endParaRPr lang="es-CO" sz="1100" dirty="0">
              <a:solidFill>
                <a:srgbClr val="002060"/>
              </a:solidFill>
              <a:latin typeface="Outfit" pitchFamily="2" charset="0"/>
            </a:endParaRPr>
          </a:p>
          <a:p>
            <a:pPr lvl="0" algn="just"/>
            <a:r>
              <a:rPr lang="es-CO" sz="1100" b="1" dirty="0">
                <a:solidFill>
                  <a:srgbClr val="FF0000"/>
                </a:solidFill>
                <a:latin typeface="Outfit" pitchFamily="2" charset="0"/>
              </a:rPr>
              <a:t>Gestión:</a:t>
            </a:r>
            <a:endParaRPr lang="es-CO" sz="1100" dirty="0">
              <a:solidFill>
                <a:srgbClr val="002060"/>
              </a:solidFill>
              <a:latin typeface="Outfit" pitchFamily="2" charset="0"/>
            </a:endParaRPr>
          </a:p>
          <a:p>
            <a:pPr algn="just"/>
            <a:r>
              <a:rPr lang="es-CO" sz="1100" dirty="0">
                <a:solidFill>
                  <a:srgbClr val="002060"/>
                </a:solidFill>
                <a:latin typeface="Outfit" pitchFamily="2" charset="0"/>
              </a:rPr>
              <a:t>En la fase de planeación del SGSST para la vigencia 2025, se realizó el plan de trabajo con las actividades de promoción y prevención para cada programa del sistema, definidas de acuerdo a los cincuenta (52) estándares mínimos de seguridad en cumplimiento de la Resolución 013 de 2019.</a:t>
            </a:r>
          </a:p>
          <a:p>
            <a:pPr algn="just"/>
            <a:endParaRPr lang="es-CO" sz="1100" dirty="0">
              <a:solidFill>
                <a:srgbClr val="002060"/>
              </a:solidFill>
              <a:latin typeface="Outfit" pitchFamily="2" charset="0"/>
            </a:endParaRPr>
          </a:p>
          <a:p>
            <a:pPr algn="just"/>
            <a:r>
              <a:rPr lang="es-CO" sz="1200" b="1" dirty="0">
                <a:solidFill>
                  <a:srgbClr val="FF0000"/>
                </a:solidFill>
                <a:latin typeface="Outfit" pitchFamily="2" charset="0"/>
              </a:rPr>
              <a:t>Acción resultante de la revisión por la dirección 2024:</a:t>
            </a:r>
          </a:p>
          <a:p>
            <a:pPr algn="just"/>
            <a:r>
              <a:rPr lang="es-ES" sz="1100" dirty="0">
                <a:solidFill>
                  <a:srgbClr val="002060"/>
                </a:solidFill>
                <a:latin typeface="Outfit" pitchFamily="2" charset="0"/>
              </a:rPr>
              <a:t>Revisar los indicadores registrados, ajustando los temas relacionados con formulación y metas en los casos que corresponda.</a:t>
            </a:r>
          </a:p>
          <a:p>
            <a:pPr algn="just"/>
            <a:endParaRPr lang="es-ES" sz="1100" dirty="0">
              <a:solidFill>
                <a:srgbClr val="002060"/>
              </a:solidFill>
              <a:latin typeface="Outfit" pitchFamily="2" charset="0"/>
            </a:endParaRPr>
          </a:p>
          <a:p>
            <a:pPr algn="just"/>
            <a:r>
              <a:rPr lang="es-CO" sz="1100" b="1" dirty="0">
                <a:solidFill>
                  <a:srgbClr val="FF0000"/>
                </a:solidFill>
                <a:latin typeface="Outfit" pitchFamily="2" charset="0"/>
              </a:rPr>
              <a:t>Gestión:</a:t>
            </a:r>
          </a:p>
          <a:p>
            <a:pPr algn="just"/>
            <a:r>
              <a:rPr lang="es-CO" sz="1100" dirty="0">
                <a:solidFill>
                  <a:srgbClr val="002060"/>
                </a:solidFill>
                <a:latin typeface="Outfit" pitchFamily="2" charset="0"/>
              </a:rPr>
              <a:t>Con el apoyo de la secretaria de Planeación se actualizaron las fichas de los indicadores y se ajustaron de acuerdo a los programas del SGSST, a fin de que los resultados de los mismos nos permitan tomar de manera acertada las decisiones de las acciones de mejora en cada uno de los programas en la gestión del SGSST de la vigencia.</a:t>
            </a:r>
          </a:p>
        </p:txBody>
      </p:sp>
      <p:sp>
        <p:nvSpPr>
          <p:cNvPr id="8" name="CuadroTexto 7">
            <a:extLst>
              <a:ext uri="{FF2B5EF4-FFF2-40B4-BE49-F238E27FC236}">
                <a16:creationId xmlns:a16="http://schemas.microsoft.com/office/drawing/2014/main" id="{5C4F3433-F45B-BF53-007E-F3AC02725989}"/>
              </a:ext>
            </a:extLst>
          </p:cNvPr>
          <p:cNvSpPr txBox="1"/>
          <p:nvPr/>
        </p:nvSpPr>
        <p:spPr>
          <a:xfrm>
            <a:off x="371476" y="4125119"/>
            <a:ext cx="6819899" cy="276999"/>
          </a:xfrm>
          <a:prstGeom prst="rect">
            <a:avLst/>
          </a:prstGeom>
          <a:noFill/>
        </p:spPr>
        <p:txBody>
          <a:bodyPr wrap="square" rtlCol="0">
            <a:spAutoFit/>
          </a:bodyPr>
          <a:lstStyle/>
          <a:p>
            <a:pPr algn="just"/>
            <a:r>
              <a:rPr lang="es-CO" sz="1200" dirty="0">
                <a:solidFill>
                  <a:srgbClr val="FF0000"/>
                </a:solidFill>
                <a:latin typeface="Outfit" pitchFamily="2" charset="0"/>
              </a:rPr>
              <a:t>Estado: En proceso continuo de ejecución.</a:t>
            </a:r>
          </a:p>
        </p:txBody>
      </p:sp>
    </p:spTree>
    <p:extLst>
      <p:ext uri="{BB962C8B-B14F-4D97-AF65-F5344CB8AC3E}">
        <p14:creationId xmlns:p14="http://schemas.microsoft.com/office/powerpoint/2010/main" val="2851399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ADB11A1C-2366-D2A0-E121-89F80552AC23}"/>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58C31425-7B0E-9494-CE8C-626AA62EDF1F}"/>
              </a:ext>
            </a:extLst>
          </p:cNvPr>
          <p:cNvPicPr preferRelativeResize="0"/>
          <p:nvPr/>
        </p:nvPicPr>
        <p:blipFill rotWithShape="1">
          <a:blip r:embed="rId3">
            <a:alphaModFix/>
          </a:blip>
          <a:srcRect/>
          <a:stretch/>
        </p:blipFill>
        <p:spPr>
          <a:xfrm>
            <a:off x="1" y="0"/>
            <a:ext cx="9144010" cy="5143500"/>
          </a:xfrm>
          <a:prstGeom prst="rect">
            <a:avLst/>
          </a:prstGeom>
          <a:noFill/>
          <a:ln>
            <a:noFill/>
          </a:ln>
        </p:spPr>
      </p:pic>
      <p:sp>
        <p:nvSpPr>
          <p:cNvPr id="4" name="Marcador de texto 3">
            <a:extLst>
              <a:ext uri="{FF2B5EF4-FFF2-40B4-BE49-F238E27FC236}">
                <a16:creationId xmlns:a16="http://schemas.microsoft.com/office/drawing/2014/main" id="{F0589B7D-4C72-9EF1-B0DA-67718CFF7F16}"/>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lstStyle/>
          <a:p>
            <a:pPr marL="139700" indent="0" algn="ctr">
              <a:buNone/>
            </a:pPr>
            <a:r>
              <a:rPr lang="es-CO" sz="2000">
                <a:ln w="0"/>
                <a:solidFill>
                  <a:schemeClr val="accent1"/>
                </a:solidFill>
                <a:effectLst>
                  <a:outerShdw blurRad="38100" dist="25400" dir="5400000" algn="ctr" rotWithShape="0">
                    <a:srgbClr val="6E747A">
                      <a:alpha val="43000"/>
                    </a:srgbClr>
                  </a:outerShdw>
                </a:effectLst>
                <a:latin typeface="Outfit" pitchFamily="2" charset="0"/>
              </a:rPr>
              <a:t>Estado de las acciones de las revisiones por la dirección previas:</a:t>
            </a:r>
            <a:endParaRPr lang="es-CO" sz="2000">
              <a:latin typeface="Outfit" pitchFamily="2" charset="0"/>
            </a:endParaRPr>
          </a:p>
          <a:p>
            <a:pPr marL="139700" indent="0" algn="ctr">
              <a:buNone/>
            </a:pPr>
            <a:endParaRPr lang="es-CO" b="1" dirty="0">
              <a:solidFill>
                <a:srgbClr val="FF0000"/>
              </a:solidFill>
              <a:latin typeface="Outfit" pitchFamily="2" charset="0"/>
            </a:endParaRPr>
          </a:p>
        </p:txBody>
      </p:sp>
      <p:sp>
        <p:nvSpPr>
          <p:cNvPr id="10" name="Flecha: hacia la izquierda 9">
            <a:hlinkClick r:id="rId4" action="ppaction://hlinksldjump"/>
            <a:extLst>
              <a:ext uri="{FF2B5EF4-FFF2-40B4-BE49-F238E27FC236}">
                <a16:creationId xmlns:a16="http://schemas.microsoft.com/office/drawing/2014/main" id="{87C1E9B4-7800-69C3-AD9B-012D8A0A321C}"/>
              </a:ext>
            </a:extLst>
          </p:cNvPr>
          <p:cNvSpPr/>
          <p:nvPr/>
        </p:nvSpPr>
        <p:spPr>
          <a:xfrm>
            <a:off x="469900" y="4556899"/>
            <a:ext cx="3746500" cy="52308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ln w="0"/>
                <a:solidFill>
                  <a:schemeClr val="bg1"/>
                </a:solidFill>
                <a:effectLst>
                  <a:outerShdw blurRad="38100" dist="19050" dir="2700000" algn="tl" rotWithShape="0">
                    <a:schemeClr val="dk1">
                      <a:alpha val="40000"/>
                    </a:schemeClr>
                  </a:outerShdw>
                </a:effectLst>
              </a:rPr>
              <a:t>FIN PRIMER PUNTO VOLVER AL MENÚ</a:t>
            </a:r>
            <a:endParaRPr lang="es-CO" b="1" dirty="0">
              <a:ln w="0">
                <a:solidFill>
                  <a:schemeClr val="bg1"/>
                </a:solidFill>
              </a:ln>
              <a:solidFill>
                <a:schemeClr val="bg1"/>
              </a:solidFill>
            </a:endParaRPr>
          </a:p>
        </p:txBody>
      </p:sp>
      <p:sp>
        <p:nvSpPr>
          <p:cNvPr id="2" name="CuadroTexto 1">
            <a:extLst>
              <a:ext uri="{FF2B5EF4-FFF2-40B4-BE49-F238E27FC236}">
                <a16:creationId xmlns:a16="http://schemas.microsoft.com/office/drawing/2014/main" id="{3E779BA6-36B9-C5C8-C059-394A8CDBC06E}"/>
              </a:ext>
            </a:extLst>
          </p:cNvPr>
          <p:cNvSpPr txBox="1"/>
          <p:nvPr/>
        </p:nvSpPr>
        <p:spPr>
          <a:xfrm>
            <a:off x="371476" y="867847"/>
            <a:ext cx="8328024" cy="369332"/>
          </a:xfrm>
          <a:prstGeom prst="rect">
            <a:avLst/>
          </a:prstGeom>
          <a:solidFill>
            <a:schemeClr val="bg1"/>
          </a:solidFill>
        </p:spPr>
        <p:txBody>
          <a:bodyPr wrap="square" rtlCol="0">
            <a:spAutoFit/>
          </a:bodyPr>
          <a:lstStyle/>
          <a:p>
            <a:pPr algn="ctr"/>
            <a:r>
              <a:rPr lang="es-CO" sz="1800" dirty="0">
                <a:ln w="0">
                  <a:solidFill>
                    <a:srgbClr val="FF0000"/>
                  </a:solidFill>
                </a:ln>
                <a:solidFill>
                  <a:schemeClr val="tx1"/>
                </a:solidFill>
                <a:effectLst>
                  <a:outerShdw blurRad="38100" dist="19050" dir="2700000" algn="tl" rotWithShape="0">
                    <a:schemeClr val="dk1">
                      <a:alpha val="40000"/>
                    </a:schemeClr>
                  </a:outerShdw>
                </a:effectLst>
                <a:latin typeface="Outfit" pitchFamily="2" charset="0"/>
              </a:rPr>
              <a:t>Sistema de Seguridad y Salud en el Trabajo</a:t>
            </a:r>
          </a:p>
        </p:txBody>
      </p:sp>
      <p:sp>
        <p:nvSpPr>
          <p:cNvPr id="3" name="CuadroTexto 2">
            <a:extLst>
              <a:ext uri="{FF2B5EF4-FFF2-40B4-BE49-F238E27FC236}">
                <a16:creationId xmlns:a16="http://schemas.microsoft.com/office/drawing/2014/main" id="{6916F333-3213-ECD7-DE1E-45F8E0BD0248}"/>
              </a:ext>
            </a:extLst>
          </p:cNvPr>
          <p:cNvSpPr txBox="1"/>
          <p:nvPr/>
        </p:nvSpPr>
        <p:spPr>
          <a:xfrm>
            <a:off x="577047" y="1195090"/>
            <a:ext cx="8122453" cy="3046988"/>
          </a:xfrm>
          <a:prstGeom prst="rect">
            <a:avLst/>
          </a:prstGeom>
          <a:noFill/>
        </p:spPr>
        <p:txBody>
          <a:bodyPr wrap="square" rtlCol="0">
            <a:spAutoFit/>
          </a:bodyPr>
          <a:lstStyle/>
          <a:p>
            <a:pPr algn="just"/>
            <a:r>
              <a:rPr lang="es-CO" sz="1200" b="1" dirty="0">
                <a:solidFill>
                  <a:srgbClr val="FF0000"/>
                </a:solidFill>
                <a:latin typeface="Outfit" pitchFamily="2" charset="0"/>
              </a:rPr>
              <a:t>Acción resultante de la revisión por la dirección 2024:</a:t>
            </a:r>
          </a:p>
          <a:p>
            <a:pPr lvl="0" algn="just"/>
            <a:r>
              <a:rPr lang="es-ES" sz="1100" dirty="0">
                <a:solidFill>
                  <a:srgbClr val="002060"/>
                </a:solidFill>
                <a:latin typeface="Outfit" pitchFamily="2" charset="0"/>
              </a:rPr>
              <a:t>Actualizar los procedimientos de tal forma que respondan a la realidad del proceso.</a:t>
            </a:r>
            <a:endParaRPr lang="es-CO" sz="1100" dirty="0">
              <a:solidFill>
                <a:srgbClr val="002060"/>
              </a:solidFill>
              <a:latin typeface="Outfit" pitchFamily="2" charset="0"/>
            </a:endParaRPr>
          </a:p>
          <a:p>
            <a:pPr lvl="0" algn="just"/>
            <a:r>
              <a:rPr lang="es-CO" sz="1100" b="1" dirty="0">
                <a:solidFill>
                  <a:srgbClr val="FF0000"/>
                </a:solidFill>
                <a:latin typeface="Outfit" pitchFamily="2" charset="0"/>
              </a:rPr>
              <a:t>Gestión:</a:t>
            </a:r>
            <a:endParaRPr lang="es-CO" sz="1100" dirty="0">
              <a:solidFill>
                <a:srgbClr val="002060"/>
              </a:solidFill>
              <a:latin typeface="Outfit" pitchFamily="2" charset="0"/>
            </a:endParaRPr>
          </a:p>
          <a:p>
            <a:pPr algn="just"/>
            <a:r>
              <a:rPr lang="es-CO" sz="1100" dirty="0">
                <a:solidFill>
                  <a:srgbClr val="002060"/>
                </a:solidFill>
                <a:latin typeface="Outfit" pitchFamily="2" charset="0"/>
              </a:rPr>
              <a:t>El SGSST, realizo una revisión de los procedimientos ajustando varios, entre ellos los del Plan Estratégico de Seguridad Vial, se encuentran en proyección la revisión de cada uno de los procedimientos para ajustarlos a la realidad de la forma en que se llevan las actividades de Seguridad y Salud en el Trabajo.</a:t>
            </a:r>
          </a:p>
          <a:p>
            <a:pPr algn="just"/>
            <a:r>
              <a:rPr lang="es-CO" sz="1200" b="1" dirty="0">
                <a:solidFill>
                  <a:srgbClr val="FF0000"/>
                </a:solidFill>
                <a:latin typeface="Outfit" pitchFamily="2" charset="0"/>
              </a:rPr>
              <a:t>Acción resultante de la revisión por la dirección 2024:</a:t>
            </a:r>
          </a:p>
          <a:p>
            <a:pPr algn="just"/>
            <a:r>
              <a:rPr lang="es-ES" sz="1100" dirty="0">
                <a:solidFill>
                  <a:srgbClr val="002060"/>
                </a:solidFill>
                <a:latin typeface="Outfit" pitchFamily="2" charset="0"/>
              </a:rPr>
              <a:t>Dar tratamiento a las situaciones encontradas en las auditorías internas en los diferentes procesos, respecto a aspectos de seguridad y salud en el trabajo, con el fin de anticiparse a cualquier situación que coloque en riesgo a los funcionarios.</a:t>
            </a:r>
          </a:p>
          <a:p>
            <a:pPr algn="just"/>
            <a:r>
              <a:rPr lang="es-CO" sz="1100" b="1" dirty="0">
                <a:solidFill>
                  <a:srgbClr val="FF0000"/>
                </a:solidFill>
                <a:latin typeface="Outfit" pitchFamily="2" charset="0"/>
              </a:rPr>
              <a:t>Gestión:</a:t>
            </a:r>
          </a:p>
          <a:p>
            <a:pPr algn="just"/>
            <a:r>
              <a:rPr lang="es-CO" sz="1000" dirty="0">
                <a:solidFill>
                  <a:srgbClr val="002060"/>
                </a:solidFill>
                <a:latin typeface="Outfit" pitchFamily="2" charset="0"/>
              </a:rPr>
              <a:t>Se han adelantado mesas de trabajo con las áreas encargadas de realizar el apoyo a la gestión de control operacional como la secretaria de Infraestructura, Oficina de Relacionamiento al Ciudadano, a fin de realizar el seguimiento de lo evidenciado por la auditoría interna y externa para la subsanación de los hallazgos encontrados en la revisión y verificación de las visitas de seguimiento de control operacional que se realizaron desde el SISTEMA INTEGRADO DE GESTION.</a:t>
            </a:r>
          </a:p>
          <a:p>
            <a:pPr algn="just"/>
            <a:r>
              <a:rPr lang="es-CO" sz="1000" dirty="0">
                <a:solidFill>
                  <a:srgbClr val="002060"/>
                </a:solidFill>
                <a:latin typeface="Outfit" pitchFamily="2" charset="0"/>
              </a:rPr>
              <a:t> </a:t>
            </a:r>
          </a:p>
          <a:p>
            <a:pPr algn="just"/>
            <a:r>
              <a:rPr lang="es-CO" sz="1000" dirty="0">
                <a:solidFill>
                  <a:srgbClr val="002060"/>
                </a:solidFill>
                <a:latin typeface="Outfit" pitchFamily="2" charset="0"/>
              </a:rPr>
              <a:t>Por otro lado, se ha realizado el control operacional a las obras que se adelantan desde la secretaría de Infraestructura como ente gestor desde la Administración Municipal, mediante visitas de obra y participación de Comités de Obra, donde se reportan los hallazgos encontrados referentes al cumplimiento normativo en SST.</a:t>
            </a:r>
          </a:p>
        </p:txBody>
      </p:sp>
      <p:sp>
        <p:nvSpPr>
          <p:cNvPr id="6" name="CuadroTexto 5">
            <a:extLst>
              <a:ext uri="{FF2B5EF4-FFF2-40B4-BE49-F238E27FC236}">
                <a16:creationId xmlns:a16="http://schemas.microsoft.com/office/drawing/2014/main" id="{828F3FA3-C3BA-600F-5749-63ECE2872F63}"/>
              </a:ext>
            </a:extLst>
          </p:cNvPr>
          <p:cNvSpPr txBox="1"/>
          <p:nvPr/>
        </p:nvSpPr>
        <p:spPr>
          <a:xfrm>
            <a:off x="577047" y="4137153"/>
            <a:ext cx="6819899" cy="276999"/>
          </a:xfrm>
          <a:prstGeom prst="rect">
            <a:avLst/>
          </a:prstGeom>
          <a:noFill/>
        </p:spPr>
        <p:txBody>
          <a:bodyPr wrap="square" rtlCol="0">
            <a:spAutoFit/>
          </a:bodyPr>
          <a:lstStyle/>
          <a:p>
            <a:pPr algn="just"/>
            <a:r>
              <a:rPr lang="es-CO" sz="1200" dirty="0">
                <a:solidFill>
                  <a:srgbClr val="FF0000"/>
                </a:solidFill>
                <a:latin typeface="Outfit" pitchFamily="2" charset="0"/>
              </a:rPr>
              <a:t>Estado: En proceso continuo de ejecución.</a:t>
            </a:r>
          </a:p>
        </p:txBody>
      </p:sp>
    </p:spTree>
    <p:extLst>
      <p:ext uri="{BB962C8B-B14F-4D97-AF65-F5344CB8AC3E}">
        <p14:creationId xmlns:p14="http://schemas.microsoft.com/office/powerpoint/2010/main" val="3335267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18" descr="base diapo.png"/>
          <p:cNvPicPr preferRelativeResize="0"/>
          <p:nvPr/>
        </p:nvPicPr>
        <p:blipFill rotWithShape="1">
          <a:blip r:embed="rId3">
            <a:alphaModFix/>
          </a:blip>
          <a:srcRect/>
          <a:stretch/>
        </p:blipFill>
        <p:spPr>
          <a:xfrm>
            <a:off x="1" y="0"/>
            <a:ext cx="9144010" cy="5143500"/>
          </a:xfrm>
          <a:prstGeom prst="rect">
            <a:avLst/>
          </a:prstGeom>
          <a:noFill/>
          <a:ln>
            <a:noFill/>
          </a:ln>
        </p:spPr>
      </p:pic>
      <p:sp>
        <p:nvSpPr>
          <p:cNvPr id="109" name="Google Shape;109;p18"/>
          <p:cNvSpPr txBox="1"/>
          <p:nvPr/>
        </p:nvSpPr>
        <p:spPr>
          <a:xfrm>
            <a:off x="802500" y="314463"/>
            <a:ext cx="7539000" cy="1799100"/>
          </a:xfrm>
          <a:prstGeom prst="rect">
            <a:avLst/>
          </a:prstGeom>
          <a:noFill/>
          <a:ln>
            <a:noFill/>
          </a:ln>
        </p:spPr>
        <p:txBody>
          <a:bodyPr spcFirstLastPara="1" wrap="square" lIns="38100" tIns="38100" rIns="38100" bIns="38100" anchor="b" anchorCtr="0">
            <a:normAutofit/>
          </a:bodyPr>
          <a:lstStyle/>
          <a:p>
            <a:pPr marL="0" lvl="0" indent="0" algn="ctr" rtl="0">
              <a:lnSpc>
                <a:spcPct val="80000"/>
              </a:lnSpc>
              <a:spcBef>
                <a:spcPts val="0"/>
              </a:spcBef>
              <a:spcAft>
                <a:spcPts val="0"/>
              </a:spcAft>
              <a:buNone/>
            </a:pPr>
            <a:r>
              <a:rPr lang="es" sz="5300" b="1" dirty="0">
                <a:latin typeface="Outfit" pitchFamily="2" charset="0"/>
                <a:ea typeface="Helvetica Neue"/>
                <a:cs typeface="Helvetica Neue"/>
                <a:sym typeface="Helvetica Neue"/>
              </a:rPr>
              <a:t>REVISIÓN POR LA DIRECCIÓN 2025</a:t>
            </a:r>
            <a:endParaRPr sz="5300" b="1" dirty="0">
              <a:latin typeface="Outfit" pitchFamily="2" charset="0"/>
              <a:ea typeface="Helvetica Neue"/>
              <a:cs typeface="Helvetica Neue"/>
              <a:sym typeface="Helvetica Neue"/>
            </a:endParaRPr>
          </a:p>
        </p:txBody>
      </p:sp>
      <p:sp>
        <p:nvSpPr>
          <p:cNvPr id="110" name="Google Shape;110;p18"/>
          <p:cNvSpPr txBox="1"/>
          <p:nvPr/>
        </p:nvSpPr>
        <p:spPr>
          <a:xfrm>
            <a:off x="75" y="2428026"/>
            <a:ext cx="9144000" cy="1859874"/>
          </a:xfrm>
          <a:prstGeom prst="rect">
            <a:avLst/>
          </a:prstGeom>
          <a:noFill/>
          <a:ln>
            <a:noFill/>
          </a:ln>
        </p:spPr>
        <p:txBody>
          <a:bodyPr spcFirstLastPara="1" wrap="square" lIns="34275" tIns="34275" rIns="34275" bIns="34275" anchor="t" anchorCtr="0">
            <a:normAutofit fontScale="85000" lnSpcReduction="20000"/>
          </a:bodyPr>
          <a:lstStyle/>
          <a:p>
            <a:pPr lvl="0" algn="ctr">
              <a:buSzPts val="600"/>
            </a:pPr>
            <a:r>
              <a:rPr lang="es-ES" sz="1800" b="1" dirty="0">
                <a:solidFill>
                  <a:srgbClr val="FF0000"/>
                </a:solidFill>
                <a:latin typeface="Outfit" pitchFamily="2" charset="0"/>
              </a:rPr>
              <a:t>El numeral 9.3 de las normas ISO 9001 2015-ISO 14001 2015-IS0 45001 2018 establece  que:</a:t>
            </a:r>
          </a:p>
          <a:p>
            <a:pPr lvl="0" algn="ctr">
              <a:buSzPts val="600"/>
            </a:pPr>
            <a:r>
              <a:rPr lang="es-ES" sz="1800" b="1" dirty="0">
                <a:solidFill>
                  <a:srgbClr val="0070C0"/>
                </a:solidFill>
                <a:latin typeface="Outfit" pitchFamily="2" charset="0"/>
              </a:rPr>
              <a:t>La alta dirección debe revisar el Sistema de Gestión de la organización, a intervalos planificados, para asegurarse de su conveniencia, adecuación, eficacia y alineación continuas con la dirección estratégica de la organización.</a:t>
            </a:r>
          </a:p>
          <a:p>
            <a:pPr lvl="0" algn="ctr">
              <a:buSzPts val="600"/>
            </a:pPr>
            <a:r>
              <a:rPr lang="es-ES" sz="1800" b="1" dirty="0">
                <a:solidFill>
                  <a:srgbClr val="0070C0"/>
                </a:solidFill>
                <a:latin typeface="Outfit" pitchFamily="2" charset="0"/>
              </a:rPr>
              <a:t>Este numeral indica las entradas requeridas para la evaluación y las salidas producto de la evaluación.</a:t>
            </a:r>
          </a:p>
          <a:p>
            <a:pPr lvl="0" algn="ctr">
              <a:buSzPts val="600"/>
            </a:pPr>
            <a:endParaRPr lang="es" sz="1900" b="1" dirty="0">
              <a:solidFill>
                <a:srgbClr val="0070C0"/>
              </a:solidFill>
              <a:latin typeface="Outfit" pitchFamily="2" charset="0"/>
              <a:ea typeface="Helvetica Neue"/>
              <a:cs typeface="Helvetica Neue"/>
              <a:sym typeface="Helvetica Neue"/>
            </a:endParaRPr>
          </a:p>
          <a:p>
            <a:pPr lvl="0" algn="ctr">
              <a:buSzPts val="600"/>
            </a:pPr>
            <a:r>
              <a:rPr lang="es" sz="1900" b="1" dirty="0">
                <a:solidFill>
                  <a:srgbClr val="FF0000"/>
                </a:solidFill>
                <a:latin typeface="Outfit" pitchFamily="2" charset="0"/>
                <a:ea typeface="Helvetica Neue"/>
                <a:cs typeface="Helvetica Neue"/>
                <a:sym typeface="Helvetica Neue"/>
              </a:rPr>
              <a:t>SECRETARÍA DE PLANEACIÓN Y ORDENAMIENTO TERRITORIAL-SISTEMA INTEGRADO DE GESTIÓN - SIG</a:t>
            </a:r>
            <a:endParaRPr sz="1900" b="1" dirty="0">
              <a:solidFill>
                <a:srgbClr val="FF0000"/>
              </a:solidFill>
              <a:latin typeface="Outfit" pitchFamily="2" charset="0"/>
              <a:ea typeface="Helvetica Neue"/>
              <a:cs typeface="Helvetica Neue"/>
              <a:sym typeface="Helvetica Neue"/>
            </a:endParaRPr>
          </a:p>
          <a:p>
            <a:pPr marL="0" lvl="0" indent="0" algn="ctr" rtl="0">
              <a:spcBef>
                <a:spcPts val="0"/>
              </a:spcBef>
              <a:spcAft>
                <a:spcPts val="0"/>
              </a:spcAft>
              <a:buSzPts val="600"/>
              <a:buNone/>
            </a:pPr>
            <a:r>
              <a:rPr lang="es" sz="1900" b="1" dirty="0">
                <a:solidFill>
                  <a:srgbClr val="FF0000"/>
                </a:solidFill>
                <a:latin typeface="Outfit" pitchFamily="2" charset="0"/>
                <a:ea typeface="Helvetica Neue"/>
                <a:cs typeface="Helvetica Neue"/>
                <a:sym typeface="Helvetica Neue"/>
              </a:rPr>
              <a:t>Agosto de 2025</a:t>
            </a:r>
            <a:endParaRPr sz="1900" b="1" dirty="0">
              <a:solidFill>
                <a:srgbClr val="FF0000"/>
              </a:solidFill>
              <a:latin typeface="Outfit" pitchFamily="2" charset="0"/>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47DEAD1E-A718-A142-B112-D5EC57AC9323}"/>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78F546C2-72EB-2959-0C53-76C0197183F3}"/>
              </a:ext>
            </a:extLst>
          </p:cNvPr>
          <p:cNvPicPr preferRelativeResize="0"/>
          <p:nvPr/>
        </p:nvPicPr>
        <p:blipFill rotWithShape="1">
          <a:blip r:embed="rId3">
            <a:alphaModFix/>
          </a:blip>
          <a:srcRect/>
          <a:stretch/>
        </p:blipFill>
        <p:spPr>
          <a:xfrm>
            <a:off x="1" y="0"/>
            <a:ext cx="9144010" cy="5143500"/>
          </a:xfrm>
          <a:prstGeom prst="rect">
            <a:avLst/>
          </a:prstGeom>
          <a:noFill/>
          <a:ln>
            <a:noFill/>
          </a:ln>
        </p:spPr>
      </p:pic>
      <p:sp>
        <p:nvSpPr>
          <p:cNvPr id="4" name="Marcador de texto 3">
            <a:extLst>
              <a:ext uri="{FF2B5EF4-FFF2-40B4-BE49-F238E27FC236}">
                <a16:creationId xmlns:a16="http://schemas.microsoft.com/office/drawing/2014/main" id="{6F52BAA6-F42B-EFE1-00EA-11E70182A76A}"/>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Cambios en las cuestiones internas y externas pertinentes al SIG</a:t>
            </a:r>
            <a:r>
              <a:rPr lang="es-CO" sz="2000" dirty="0">
                <a:latin typeface="Outfit" pitchFamily="2" charset="0"/>
              </a:rPr>
              <a:t> </a:t>
            </a:r>
            <a:r>
              <a:rPr lang="es-CO" sz="2000" dirty="0">
                <a:ln w="0"/>
                <a:solidFill>
                  <a:schemeClr val="accent1"/>
                </a:solidFill>
                <a:effectLst>
                  <a:outerShdw blurRad="38100" dist="25400" dir="5400000" algn="ctr" rotWithShape="0">
                    <a:srgbClr val="6E747A">
                      <a:alpha val="43000"/>
                    </a:srgbClr>
                  </a:outerShdw>
                </a:effectLst>
                <a:latin typeface="Outfit" pitchFamily="2" charset="0"/>
              </a:rPr>
              <a:t>:</a:t>
            </a:r>
            <a:endParaRPr lang="es-CO" sz="2000" dirty="0">
              <a:latin typeface="Outfit" pitchFamily="2" charset="0"/>
            </a:endParaRPr>
          </a:p>
          <a:p>
            <a:pPr marL="139700" indent="0" algn="ctr">
              <a:buNone/>
            </a:pPr>
            <a:endParaRPr lang="es-CO" b="1" dirty="0">
              <a:solidFill>
                <a:srgbClr val="FF0000"/>
              </a:solidFill>
              <a:latin typeface="Outfit" pitchFamily="2" charset="0"/>
            </a:endParaRPr>
          </a:p>
        </p:txBody>
      </p:sp>
      <p:sp>
        <p:nvSpPr>
          <p:cNvPr id="7" name="CuadroTexto 6">
            <a:extLst>
              <a:ext uri="{FF2B5EF4-FFF2-40B4-BE49-F238E27FC236}">
                <a16:creationId xmlns:a16="http://schemas.microsoft.com/office/drawing/2014/main" id="{56A633C9-F4A9-3B2C-4B6A-1D45E41EE60A}"/>
              </a:ext>
            </a:extLst>
          </p:cNvPr>
          <p:cNvSpPr txBox="1"/>
          <p:nvPr/>
        </p:nvSpPr>
        <p:spPr>
          <a:xfrm>
            <a:off x="371476" y="898624"/>
            <a:ext cx="3946524"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b="1" dirty="0">
                <a:latin typeface="Outfit" pitchFamily="2" charset="0"/>
              </a:rPr>
              <a:t>Sistema Gestión Calidad-MIPG: INTERNAS</a:t>
            </a:r>
          </a:p>
        </p:txBody>
      </p:sp>
      <p:sp>
        <p:nvSpPr>
          <p:cNvPr id="8" name="CuadroTexto 7">
            <a:extLst>
              <a:ext uri="{FF2B5EF4-FFF2-40B4-BE49-F238E27FC236}">
                <a16:creationId xmlns:a16="http://schemas.microsoft.com/office/drawing/2014/main" id="{B31BBABB-56C0-0663-F590-ED0A9C1A6501}"/>
              </a:ext>
            </a:extLst>
          </p:cNvPr>
          <p:cNvSpPr txBox="1"/>
          <p:nvPr/>
        </p:nvSpPr>
        <p:spPr>
          <a:xfrm>
            <a:off x="371476" y="1317228"/>
            <a:ext cx="3946524"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1000" dirty="0">
                <a:solidFill>
                  <a:srgbClr val="FF0000"/>
                </a:solidFill>
                <a:latin typeface="Outfit" pitchFamily="2" charset="0"/>
              </a:rPr>
              <a:t>Actualización Mapa de Procesos</a:t>
            </a:r>
            <a:r>
              <a:rPr lang="es-CO" sz="1000" dirty="0">
                <a:latin typeface="Outfit" pitchFamily="2" charset="0"/>
              </a:rPr>
              <a:t>: SIG pasa de ser proceso de apoyo a integrar el proceso de Planeación del Desarrollo como estratégico, Cambia nombre de proceso de Seguridad y privacidad de la Información a </a:t>
            </a:r>
            <a:r>
              <a:rPr lang="es-CO" sz="1000" dirty="0">
                <a:solidFill>
                  <a:schemeClr val="accent5">
                    <a:lumMod val="50000"/>
                  </a:schemeClr>
                </a:solidFill>
                <a:latin typeface="Outfit" pitchFamily="2" charset="0"/>
              </a:rPr>
              <a:t>Gestión TIC</a:t>
            </a:r>
            <a:r>
              <a:rPr lang="es-CO" sz="1000" dirty="0">
                <a:latin typeface="Outfit" pitchFamily="2" charset="0"/>
              </a:rPr>
              <a:t>, Control Interno Disciplinario pasa a integrar el proceso de Evaluación Institucional, cambia Diseño KAWAK.</a:t>
            </a:r>
          </a:p>
          <a:p>
            <a:pPr algn="just"/>
            <a:r>
              <a:rPr lang="es-CO" sz="1000" dirty="0">
                <a:solidFill>
                  <a:srgbClr val="FF0000"/>
                </a:solidFill>
                <a:latin typeface="Outfit" pitchFamily="2" charset="0"/>
              </a:rPr>
              <a:t>Actualización indicadores para todos los procesos</a:t>
            </a:r>
            <a:r>
              <a:rPr lang="es-CO" sz="1000" dirty="0">
                <a:latin typeface="Outfit" pitchFamily="2" charset="0"/>
              </a:rPr>
              <a:t>: Consolidar en KAWAK todos los indicadores del municipio, generando un sistema estadístico robusto ara Funza.</a:t>
            </a:r>
          </a:p>
          <a:p>
            <a:pPr algn="just"/>
            <a:r>
              <a:rPr lang="es-CO" sz="1000" dirty="0">
                <a:solidFill>
                  <a:srgbClr val="FF0000"/>
                </a:solidFill>
                <a:latin typeface="Outfit" pitchFamily="2" charset="0"/>
              </a:rPr>
              <a:t>Actualización Mapa de Riesgos Alcaldía Funza</a:t>
            </a:r>
            <a:r>
              <a:rPr lang="es-CO" sz="1000" dirty="0">
                <a:latin typeface="Outfit" pitchFamily="2" charset="0"/>
              </a:rPr>
              <a:t>: </a:t>
            </a:r>
            <a:r>
              <a:rPr lang="es-MX" sz="1000" dirty="0">
                <a:latin typeface="Outfit" pitchFamily="2" charset="0"/>
              </a:rPr>
              <a:t>Actualizar, crear o eliminar riesgos y controles, para reflejar la realidad en los procesos de la Alcaldía Municipal.</a:t>
            </a:r>
            <a:endParaRPr lang="es-CO" sz="1000" dirty="0">
              <a:latin typeface="Outfit" pitchFamily="2" charset="0"/>
            </a:endParaRPr>
          </a:p>
          <a:p>
            <a:pPr algn="just"/>
            <a:r>
              <a:rPr lang="es-CO" sz="1000" dirty="0">
                <a:solidFill>
                  <a:srgbClr val="FF0000"/>
                </a:solidFill>
                <a:latin typeface="Outfit" pitchFamily="2" charset="0"/>
              </a:rPr>
              <a:t>Reubicación física del equipo de colaborados del SIG</a:t>
            </a:r>
            <a:r>
              <a:rPr lang="es-CO" sz="1000" dirty="0">
                <a:latin typeface="Outfit" pitchFamily="2" charset="0"/>
              </a:rPr>
              <a:t>: permite fortalecer el trabajo en equipo, la comunicación y la visualización del Sistema, con integración.</a:t>
            </a:r>
          </a:p>
          <a:p>
            <a:pPr algn="just"/>
            <a:r>
              <a:rPr lang="es-CO" sz="1000" dirty="0">
                <a:solidFill>
                  <a:srgbClr val="FF0000"/>
                </a:solidFill>
                <a:latin typeface="Outfit" pitchFamily="2" charset="0"/>
              </a:rPr>
              <a:t>Cultura Organizacional</a:t>
            </a:r>
            <a:r>
              <a:rPr lang="es-CO" sz="1000" dirty="0">
                <a:latin typeface="Outfit" pitchFamily="2" charset="0"/>
              </a:rPr>
              <a:t>: </a:t>
            </a:r>
            <a:r>
              <a:rPr lang="es-MX" sz="1000" dirty="0">
                <a:latin typeface="Outfit" pitchFamily="2" charset="0"/>
              </a:rPr>
              <a:t>Desconocimiento del Modelo Integrado de Planeación y Gestión su aplicación y su Resistencia hacia e sistema integrado de Gestión .</a:t>
            </a:r>
            <a:endParaRPr lang="es-CO" dirty="0"/>
          </a:p>
        </p:txBody>
      </p:sp>
      <p:sp>
        <p:nvSpPr>
          <p:cNvPr id="14" name="CuadroTexto 13">
            <a:extLst>
              <a:ext uri="{FF2B5EF4-FFF2-40B4-BE49-F238E27FC236}">
                <a16:creationId xmlns:a16="http://schemas.microsoft.com/office/drawing/2014/main" id="{F77C9CA3-1D8D-0AFB-7EFF-573EDC7B0CE2}"/>
              </a:ext>
            </a:extLst>
          </p:cNvPr>
          <p:cNvSpPr txBox="1"/>
          <p:nvPr/>
        </p:nvSpPr>
        <p:spPr>
          <a:xfrm>
            <a:off x="4752976" y="1317228"/>
            <a:ext cx="3946524"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1000" dirty="0">
                <a:solidFill>
                  <a:srgbClr val="FF0000"/>
                </a:solidFill>
                <a:latin typeface="Outfit" pitchFamily="2" charset="0"/>
              </a:rPr>
              <a:t>Rotación de personal</a:t>
            </a:r>
            <a:r>
              <a:rPr lang="es-CO" sz="1000" dirty="0">
                <a:latin typeface="Outfit" pitchFamily="2" charset="0"/>
              </a:rPr>
              <a:t>: Cambios en lideres de políticas en los procesos, perdida de conocimiento y transferencia de información.</a:t>
            </a:r>
          </a:p>
          <a:p>
            <a:pPr algn="just"/>
            <a:r>
              <a:rPr lang="es-CO" sz="1000" dirty="0">
                <a:solidFill>
                  <a:srgbClr val="FF0000"/>
                </a:solidFill>
                <a:latin typeface="Outfit" pitchFamily="2" charset="0"/>
              </a:rPr>
              <a:t>Cambio climático</a:t>
            </a:r>
            <a:r>
              <a:rPr lang="es-CO" sz="1000" dirty="0">
                <a:latin typeface="Outfit" pitchFamily="2" charset="0"/>
              </a:rPr>
              <a:t>: Atraso en la consecución de las metas de la administración y de los objetivos estratégicos, demora en la respuesta al ciudadano, afectando la prestación de servicios y la satisfacción de las partes interesadas, redireccionamiento de recursos para atender las situaciones que se presenten. </a:t>
            </a:r>
          </a:p>
          <a:p>
            <a:pPr algn="just"/>
            <a:endParaRPr lang="es-CO" sz="1000" dirty="0">
              <a:latin typeface="Outfit" pitchFamily="2" charset="0"/>
            </a:endParaRPr>
          </a:p>
          <a:p>
            <a:pPr algn="just"/>
            <a:r>
              <a:rPr lang="es-CO" sz="1000" dirty="0">
                <a:solidFill>
                  <a:srgbClr val="FF0000"/>
                </a:solidFill>
                <a:latin typeface="Outfit" pitchFamily="2" charset="0"/>
              </a:rPr>
              <a:t>Oportunidad</a:t>
            </a:r>
            <a:r>
              <a:rPr lang="es-CO" sz="1000" dirty="0">
                <a:latin typeface="Outfit" pitchFamily="2" charset="0"/>
              </a:rPr>
              <a:t> para generar procesos de contratación de actividades y materiales que promuevan sostenibilidad y minimicen el impacto ambiental, impulsar política y programa cero papel y la participación ciudadana en las respuesta ante emergencias.</a:t>
            </a:r>
          </a:p>
          <a:p>
            <a:pPr algn="just"/>
            <a:endParaRPr lang="es-CO" sz="1000" dirty="0">
              <a:latin typeface="Outfit" pitchFamily="2" charset="0"/>
            </a:endParaRPr>
          </a:p>
          <a:p>
            <a:pPr algn="just"/>
            <a:endParaRPr lang="es-CO" sz="1000" dirty="0">
              <a:latin typeface="Outfit" pitchFamily="2" charset="0"/>
            </a:endParaRPr>
          </a:p>
          <a:p>
            <a:pPr algn="just"/>
            <a:endParaRPr lang="es-CO" sz="1000" dirty="0">
              <a:latin typeface="Outfit" pitchFamily="2" charset="0"/>
            </a:endParaRPr>
          </a:p>
          <a:p>
            <a:pPr algn="just"/>
            <a:endParaRPr lang="es-CO" sz="1000" dirty="0">
              <a:latin typeface="Outfit" pitchFamily="2" charset="0"/>
            </a:endParaRPr>
          </a:p>
        </p:txBody>
      </p:sp>
      <p:sp>
        <p:nvSpPr>
          <p:cNvPr id="15" name="CuadroTexto 14">
            <a:extLst>
              <a:ext uri="{FF2B5EF4-FFF2-40B4-BE49-F238E27FC236}">
                <a16:creationId xmlns:a16="http://schemas.microsoft.com/office/drawing/2014/main" id="{AA147B77-BCC1-C7BB-5DC4-F775F7721497}"/>
              </a:ext>
            </a:extLst>
          </p:cNvPr>
          <p:cNvSpPr txBox="1"/>
          <p:nvPr/>
        </p:nvSpPr>
        <p:spPr>
          <a:xfrm>
            <a:off x="4752976" y="898624"/>
            <a:ext cx="3946524"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b="1" dirty="0">
                <a:latin typeface="Outfit" pitchFamily="2" charset="0"/>
              </a:rPr>
              <a:t>Sistema Gestión Calidad-MIPG: EXTERNAS</a:t>
            </a:r>
          </a:p>
        </p:txBody>
      </p:sp>
    </p:spTree>
    <p:extLst>
      <p:ext uri="{BB962C8B-B14F-4D97-AF65-F5344CB8AC3E}">
        <p14:creationId xmlns:p14="http://schemas.microsoft.com/office/powerpoint/2010/main" val="859313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CECF3F15-755A-57C9-FA68-0A9F5B4CB9DF}"/>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B6E0BE8D-DB1C-4343-B649-7602A3E17224}"/>
              </a:ext>
            </a:extLst>
          </p:cNvPr>
          <p:cNvPicPr preferRelativeResize="0"/>
          <p:nvPr/>
        </p:nvPicPr>
        <p:blipFill rotWithShape="1">
          <a:blip r:embed="rId3">
            <a:alphaModFix/>
          </a:blip>
          <a:srcRect/>
          <a:stretch/>
        </p:blipFill>
        <p:spPr>
          <a:xfrm>
            <a:off x="1" y="0"/>
            <a:ext cx="9144010" cy="5143500"/>
          </a:xfrm>
          <a:prstGeom prst="rect">
            <a:avLst/>
          </a:prstGeom>
          <a:noFill/>
          <a:ln>
            <a:noFill/>
          </a:ln>
        </p:spPr>
      </p:pic>
      <p:sp>
        <p:nvSpPr>
          <p:cNvPr id="4" name="Marcador de texto 3">
            <a:extLst>
              <a:ext uri="{FF2B5EF4-FFF2-40B4-BE49-F238E27FC236}">
                <a16:creationId xmlns:a16="http://schemas.microsoft.com/office/drawing/2014/main" id="{411595E9-C0C6-C398-E4D5-5FFA8E700D93}"/>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Cambios en las cuestiones internas y externas pertinentes al SIG</a:t>
            </a:r>
            <a:r>
              <a:rPr lang="es-CO" sz="2000" dirty="0">
                <a:latin typeface="Outfit" pitchFamily="2" charset="0"/>
              </a:rPr>
              <a:t> </a:t>
            </a:r>
            <a:r>
              <a:rPr lang="es-CO" sz="2000" dirty="0">
                <a:ln w="0"/>
                <a:solidFill>
                  <a:schemeClr val="accent1"/>
                </a:solidFill>
                <a:effectLst>
                  <a:outerShdw blurRad="38100" dist="25400" dir="5400000" algn="ctr" rotWithShape="0">
                    <a:srgbClr val="6E747A">
                      <a:alpha val="43000"/>
                    </a:srgbClr>
                  </a:outerShdw>
                </a:effectLst>
                <a:latin typeface="Outfit" pitchFamily="2" charset="0"/>
              </a:rPr>
              <a:t>:</a:t>
            </a:r>
            <a:endParaRPr lang="es-CO" sz="2000" dirty="0">
              <a:latin typeface="Outfit" pitchFamily="2" charset="0"/>
            </a:endParaRPr>
          </a:p>
          <a:p>
            <a:pPr marL="139700" indent="0" algn="ctr">
              <a:buNone/>
            </a:pPr>
            <a:endParaRPr lang="es-CO" b="1" dirty="0">
              <a:solidFill>
                <a:srgbClr val="FF0000"/>
              </a:solidFill>
              <a:latin typeface="Outfit" pitchFamily="2" charset="0"/>
            </a:endParaRPr>
          </a:p>
        </p:txBody>
      </p:sp>
      <p:sp>
        <p:nvSpPr>
          <p:cNvPr id="7" name="CuadroTexto 6">
            <a:extLst>
              <a:ext uri="{FF2B5EF4-FFF2-40B4-BE49-F238E27FC236}">
                <a16:creationId xmlns:a16="http://schemas.microsoft.com/office/drawing/2014/main" id="{45510373-5F50-DEED-506B-140F9842F8F6}"/>
              </a:ext>
            </a:extLst>
          </p:cNvPr>
          <p:cNvSpPr txBox="1"/>
          <p:nvPr/>
        </p:nvSpPr>
        <p:spPr>
          <a:xfrm>
            <a:off x="384176" y="898624"/>
            <a:ext cx="3946524"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b="1" dirty="0">
                <a:latin typeface="Outfit" pitchFamily="2" charset="0"/>
              </a:rPr>
              <a:t>Sistema Gestión Ambiental: INTERNAS</a:t>
            </a:r>
          </a:p>
        </p:txBody>
      </p:sp>
      <p:sp>
        <p:nvSpPr>
          <p:cNvPr id="8" name="CuadroTexto 7">
            <a:extLst>
              <a:ext uri="{FF2B5EF4-FFF2-40B4-BE49-F238E27FC236}">
                <a16:creationId xmlns:a16="http://schemas.microsoft.com/office/drawing/2014/main" id="{CA2EB5EC-6C24-EC34-D365-13E3E5A546F6}"/>
              </a:ext>
            </a:extLst>
          </p:cNvPr>
          <p:cNvSpPr txBox="1"/>
          <p:nvPr/>
        </p:nvSpPr>
        <p:spPr>
          <a:xfrm>
            <a:off x="371476" y="1317228"/>
            <a:ext cx="3946524"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1000" dirty="0">
                <a:solidFill>
                  <a:srgbClr val="FF0000"/>
                </a:solidFill>
                <a:latin typeface="Outfit" pitchFamily="2" charset="0"/>
              </a:rPr>
              <a:t>Cambio Matriz de Aspectos e Impactos Ambientales</a:t>
            </a:r>
            <a:r>
              <a:rPr lang="es-CO" sz="1000" dirty="0">
                <a:latin typeface="Outfit" pitchFamily="2" charset="0"/>
              </a:rPr>
              <a:t>: Reestrucuturación de la matriz, desarrollándola por las sedes de las administración, incluyendo cambio climático y enmienda de las normas ISO.</a:t>
            </a:r>
          </a:p>
          <a:p>
            <a:pPr algn="just"/>
            <a:r>
              <a:rPr lang="es-CO" sz="1000" dirty="0">
                <a:solidFill>
                  <a:srgbClr val="FF0000"/>
                </a:solidFill>
                <a:latin typeface="Outfit" pitchFamily="2" charset="0"/>
              </a:rPr>
              <a:t>Cambios recipientes puntos ecológicos </a:t>
            </a:r>
            <a:r>
              <a:rPr lang="es-CO" sz="1000" dirty="0">
                <a:latin typeface="Outfit" pitchFamily="2" charset="0"/>
              </a:rPr>
              <a:t>Adaptación a los nuevos colores y clasificación residuos.</a:t>
            </a:r>
          </a:p>
        </p:txBody>
      </p:sp>
      <p:sp>
        <p:nvSpPr>
          <p:cNvPr id="14" name="CuadroTexto 13">
            <a:extLst>
              <a:ext uri="{FF2B5EF4-FFF2-40B4-BE49-F238E27FC236}">
                <a16:creationId xmlns:a16="http://schemas.microsoft.com/office/drawing/2014/main" id="{1014E1B2-A823-C4E6-F620-F87B8DF491C2}"/>
              </a:ext>
            </a:extLst>
          </p:cNvPr>
          <p:cNvSpPr txBox="1"/>
          <p:nvPr/>
        </p:nvSpPr>
        <p:spPr>
          <a:xfrm>
            <a:off x="4752976" y="1317228"/>
            <a:ext cx="3946524"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1000" dirty="0">
                <a:solidFill>
                  <a:srgbClr val="FF0000"/>
                </a:solidFill>
                <a:latin typeface="Outfit" pitchFamily="2" charset="0"/>
              </a:rPr>
              <a:t>Condiciones Climáticas</a:t>
            </a:r>
            <a:r>
              <a:rPr lang="es-CO" sz="1000" dirty="0">
                <a:latin typeface="Outfit" pitchFamily="2" charset="0"/>
              </a:rPr>
              <a:t>: Incertidumbre frente al comportamiento climático en la región.</a:t>
            </a:r>
          </a:p>
          <a:p>
            <a:pPr algn="just"/>
            <a:endParaRPr lang="es-CO" sz="1000" dirty="0">
              <a:latin typeface="Outfit" pitchFamily="2" charset="0"/>
            </a:endParaRPr>
          </a:p>
          <a:p>
            <a:pPr algn="just"/>
            <a:r>
              <a:rPr lang="es-CO" sz="1000" dirty="0">
                <a:latin typeface="Outfit" pitchFamily="2" charset="0"/>
              </a:rPr>
              <a:t>Realizar protocolos en los procesos mayormente afectados, de forma que se tengan medidas de contingencia en caso de emergencias.</a:t>
            </a:r>
          </a:p>
        </p:txBody>
      </p:sp>
      <p:sp>
        <p:nvSpPr>
          <p:cNvPr id="15" name="CuadroTexto 14">
            <a:extLst>
              <a:ext uri="{FF2B5EF4-FFF2-40B4-BE49-F238E27FC236}">
                <a16:creationId xmlns:a16="http://schemas.microsoft.com/office/drawing/2014/main" id="{80973CDB-B226-5A8E-F206-873F43759D0F}"/>
              </a:ext>
            </a:extLst>
          </p:cNvPr>
          <p:cNvSpPr txBox="1"/>
          <p:nvPr/>
        </p:nvSpPr>
        <p:spPr>
          <a:xfrm>
            <a:off x="4752976" y="898624"/>
            <a:ext cx="3946524"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b="1" dirty="0">
                <a:latin typeface="Outfit" pitchFamily="2" charset="0"/>
              </a:rPr>
              <a:t>Sistema Gestión Ambiental: EXTERNAS</a:t>
            </a:r>
          </a:p>
        </p:txBody>
      </p:sp>
      <p:sp>
        <p:nvSpPr>
          <p:cNvPr id="5" name="CuadroTexto 4">
            <a:extLst>
              <a:ext uri="{FF2B5EF4-FFF2-40B4-BE49-F238E27FC236}">
                <a16:creationId xmlns:a16="http://schemas.microsoft.com/office/drawing/2014/main" id="{39661A94-ACE9-AF18-A9AD-0A9252E7AFC3}"/>
              </a:ext>
            </a:extLst>
          </p:cNvPr>
          <p:cNvSpPr txBox="1"/>
          <p:nvPr/>
        </p:nvSpPr>
        <p:spPr>
          <a:xfrm>
            <a:off x="371476" y="2488545"/>
            <a:ext cx="8328024"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b="1" dirty="0">
                <a:latin typeface="Outfit" pitchFamily="2" charset="0"/>
              </a:rPr>
              <a:t>Sistema Seguridad y Salud en el Trabajo: EXTERNAS</a:t>
            </a:r>
          </a:p>
        </p:txBody>
      </p:sp>
      <p:sp>
        <p:nvSpPr>
          <p:cNvPr id="11" name="CuadroTexto 10">
            <a:extLst>
              <a:ext uri="{FF2B5EF4-FFF2-40B4-BE49-F238E27FC236}">
                <a16:creationId xmlns:a16="http://schemas.microsoft.com/office/drawing/2014/main" id="{A51D2A24-5EC0-9F8D-1BF3-6E513FC91636}"/>
              </a:ext>
            </a:extLst>
          </p:cNvPr>
          <p:cNvSpPr txBox="1"/>
          <p:nvPr/>
        </p:nvSpPr>
        <p:spPr>
          <a:xfrm>
            <a:off x="371476" y="2998648"/>
            <a:ext cx="3946524"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1000" dirty="0">
                <a:solidFill>
                  <a:srgbClr val="FF0000"/>
                </a:solidFill>
                <a:latin typeface="Outfit" pitchFamily="2" charset="0"/>
              </a:rPr>
              <a:t>Normativas:</a:t>
            </a:r>
          </a:p>
          <a:p>
            <a:pPr algn="just"/>
            <a:r>
              <a:rPr lang="es-CO" sz="1000" dirty="0">
                <a:solidFill>
                  <a:srgbClr val="FF0000"/>
                </a:solidFill>
                <a:latin typeface="Outfit" pitchFamily="2" charset="0"/>
              </a:rPr>
              <a:t>Circular 045 2025: Abordar riesgos laborales ante emergencia fiebre amarilla.</a:t>
            </a:r>
            <a:r>
              <a:rPr lang="es-CO" sz="1000" dirty="0">
                <a:latin typeface="Outfit" pitchFamily="2" charset="0"/>
              </a:rPr>
              <a:t>:</a:t>
            </a:r>
          </a:p>
          <a:p>
            <a:pPr algn="just"/>
            <a:r>
              <a:rPr lang="es-CO" sz="1000" dirty="0">
                <a:solidFill>
                  <a:srgbClr val="FF0000"/>
                </a:solidFill>
                <a:latin typeface="Outfit" pitchFamily="2" charset="0"/>
              </a:rPr>
              <a:t>Circular 076 de 2025:</a:t>
            </a:r>
            <a:r>
              <a:rPr lang="es-CO" sz="1000" dirty="0">
                <a:latin typeface="Outfit" pitchFamily="2" charset="0"/>
              </a:rPr>
              <a:t> Prevención, protección y atención del acoso laboral.</a:t>
            </a:r>
          </a:p>
          <a:p>
            <a:pPr algn="just"/>
            <a:r>
              <a:rPr lang="es-CO" sz="1000" dirty="0">
                <a:solidFill>
                  <a:srgbClr val="FF0000"/>
                </a:solidFill>
                <a:latin typeface="Outfit" pitchFamily="2" charset="0"/>
              </a:rPr>
              <a:t>Resolución 1843 2025</a:t>
            </a:r>
            <a:r>
              <a:rPr lang="es-CO" sz="1000" dirty="0">
                <a:latin typeface="Outfit" pitchFamily="2" charset="0"/>
              </a:rPr>
              <a:t>: Regulación en la práctica evaluaciones médicas ocupacionales.</a:t>
            </a:r>
          </a:p>
        </p:txBody>
      </p:sp>
      <p:sp>
        <p:nvSpPr>
          <p:cNvPr id="12" name="CuadroTexto 11">
            <a:extLst>
              <a:ext uri="{FF2B5EF4-FFF2-40B4-BE49-F238E27FC236}">
                <a16:creationId xmlns:a16="http://schemas.microsoft.com/office/drawing/2014/main" id="{4E99E718-91F8-31F5-7D21-7FF0CB5C0CF4}"/>
              </a:ext>
            </a:extLst>
          </p:cNvPr>
          <p:cNvSpPr txBox="1"/>
          <p:nvPr/>
        </p:nvSpPr>
        <p:spPr>
          <a:xfrm>
            <a:off x="4826000" y="2998647"/>
            <a:ext cx="3946524"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1000" dirty="0">
                <a:solidFill>
                  <a:srgbClr val="FF0000"/>
                </a:solidFill>
                <a:latin typeface="Outfit" pitchFamily="2" charset="0"/>
              </a:rPr>
              <a:t>Resolución 1890 mayo 2025</a:t>
            </a:r>
            <a:r>
              <a:rPr lang="es-CO" sz="1000" dirty="0">
                <a:latin typeface="Outfit" pitchFamily="2" charset="0"/>
              </a:rPr>
              <a:t>: Registro incidentes y accidentes mayores.</a:t>
            </a:r>
          </a:p>
          <a:p>
            <a:pPr algn="just"/>
            <a:r>
              <a:rPr lang="es-CO" sz="1000" dirty="0">
                <a:solidFill>
                  <a:srgbClr val="FF0000"/>
                </a:solidFill>
                <a:latin typeface="Outfit" pitchFamily="2" charset="0"/>
              </a:rPr>
              <a:t>Resolución 908 de mayo: </a:t>
            </a:r>
            <a:r>
              <a:rPr lang="es-MX" sz="1000" dirty="0">
                <a:latin typeface="Outfit" pitchFamily="2" charset="0"/>
              </a:rPr>
              <a:t>requisitos y el procedimiento para la Expedición, Renovación y Cambios de la Licencia de Seguridad y Salud en el Trabajo </a:t>
            </a:r>
          </a:p>
          <a:p>
            <a:pPr algn="just"/>
            <a:r>
              <a:rPr lang="es-MX" sz="1000" dirty="0">
                <a:solidFill>
                  <a:srgbClr val="FF0000"/>
                </a:solidFill>
                <a:latin typeface="Outfit" pitchFamily="2" charset="0"/>
              </a:rPr>
              <a:t>Cambio Climático</a:t>
            </a:r>
            <a:r>
              <a:rPr lang="es-MX" sz="1000" dirty="0">
                <a:latin typeface="Outfit" pitchFamily="2" charset="0"/>
              </a:rPr>
              <a:t>: Incrementa accidentes laborales-enfermedades profesionales.</a:t>
            </a:r>
            <a:endParaRPr lang="es-CO" sz="1000" dirty="0">
              <a:latin typeface="Outfit" pitchFamily="2" charset="0"/>
            </a:endParaRPr>
          </a:p>
        </p:txBody>
      </p:sp>
      <p:sp>
        <p:nvSpPr>
          <p:cNvPr id="13" name="Flecha: hacia la izquierda 12">
            <a:hlinkClick r:id="rId4" action="ppaction://hlinksldjump"/>
            <a:extLst>
              <a:ext uri="{FF2B5EF4-FFF2-40B4-BE49-F238E27FC236}">
                <a16:creationId xmlns:a16="http://schemas.microsoft.com/office/drawing/2014/main" id="{249D970F-BCE9-2037-A88E-78390792730B}"/>
              </a:ext>
            </a:extLst>
          </p:cNvPr>
          <p:cNvSpPr/>
          <p:nvPr/>
        </p:nvSpPr>
        <p:spPr>
          <a:xfrm>
            <a:off x="384176" y="4497070"/>
            <a:ext cx="3717924" cy="52308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ln w="0"/>
                <a:solidFill>
                  <a:schemeClr val="bg1"/>
                </a:solidFill>
                <a:effectLst>
                  <a:outerShdw blurRad="38100" dist="19050" dir="2700000" algn="tl" rotWithShape="0">
                    <a:schemeClr val="dk1">
                      <a:alpha val="40000"/>
                    </a:schemeClr>
                  </a:outerShdw>
                </a:effectLst>
              </a:rPr>
              <a:t>FIN PUNTO DOS VOLVER AL MENÚ</a:t>
            </a:r>
            <a:endParaRPr lang="es-CO" b="1" dirty="0">
              <a:ln w="0">
                <a:solidFill>
                  <a:schemeClr val="bg1"/>
                </a:solidFill>
              </a:ln>
              <a:solidFill>
                <a:schemeClr val="bg1"/>
              </a:solidFill>
            </a:endParaRPr>
          </a:p>
        </p:txBody>
      </p:sp>
    </p:spTree>
    <p:extLst>
      <p:ext uri="{BB962C8B-B14F-4D97-AF65-F5344CB8AC3E}">
        <p14:creationId xmlns:p14="http://schemas.microsoft.com/office/powerpoint/2010/main" val="1047309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38F2E707-A329-F7E0-544D-71FA224396A6}"/>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CA110706-8877-D57E-B58D-C64C3B35AFBB}"/>
              </a:ext>
            </a:extLst>
          </p:cNvPr>
          <p:cNvPicPr preferRelativeResize="0"/>
          <p:nvPr/>
        </p:nvPicPr>
        <p:blipFill rotWithShape="1">
          <a:blip r:embed="rId3">
            <a:alphaModFix/>
          </a:blip>
          <a:srcRect/>
          <a:stretch/>
        </p:blipFill>
        <p:spPr>
          <a:xfrm>
            <a:off x="1" y="0"/>
            <a:ext cx="9144010" cy="5143500"/>
          </a:xfrm>
          <a:prstGeom prst="rect">
            <a:avLst/>
          </a:prstGeom>
          <a:noFill/>
          <a:ln>
            <a:noFill/>
          </a:ln>
        </p:spPr>
      </p:pic>
      <p:sp>
        <p:nvSpPr>
          <p:cNvPr id="4" name="Marcador de texto 3">
            <a:extLst>
              <a:ext uri="{FF2B5EF4-FFF2-40B4-BE49-F238E27FC236}">
                <a16:creationId xmlns:a16="http://schemas.microsoft.com/office/drawing/2014/main" id="{812AAB38-68BD-A068-021B-617633F6597C}"/>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marL="139700" indent="0" algn="ctr">
              <a:buNone/>
            </a:pPr>
            <a:r>
              <a:rPr lang="es-CO" sz="2000" dirty="0">
                <a:solidFill>
                  <a:srgbClr val="002060"/>
                </a:solidFill>
                <a:latin typeface="Outfit" pitchFamily="2" charset="0"/>
              </a:rPr>
              <a:t>Información sobre el desempeño y la eficacia del SIG en los siguientes aspectos:</a:t>
            </a:r>
            <a:endParaRPr lang="es-CO" b="1" dirty="0">
              <a:solidFill>
                <a:srgbClr val="002060"/>
              </a:solidFill>
              <a:latin typeface="Outfit" pitchFamily="2" charset="0"/>
            </a:endParaRPr>
          </a:p>
        </p:txBody>
      </p:sp>
      <p:sp>
        <p:nvSpPr>
          <p:cNvPr id="7" name="Marcador de texto 4">
            <a:extLst>
              <a:ext uri="{FF2B5EF4-FFF2-40B4-BE49-F238E27FC236}">
                <a16:creationId xmlns:a16="http://schemas.microsoft.com/office/drawing/2014/main" id="{1F3C2CD1-71E2-7ACA-FBC0-2DDEA2849A01}"/>
              </a:ext>
            </a:extLst>
          </p:cNvPr>
          <p:cNvSpPr txBox="1">
            <a:spLocks/>
          </p:cNvSpPr>
          <p:nvPr/>
        </p:nvSpPr>
        <p:spPr>
          <a:xfrm>
            <a:off x="371476" y="1052514"/>
            <a:ext cx="8328024" cy="3250406"/>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68575" tIns="34275" rIns="68575" bIns="34275" anchor="t" anchorCtr="0">
            <a:normAutofit lnSpcReduction="1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algn="just"/>
            <a:r>
              <a:rPr lang="es-CO" sz="2200" dirty="0">
                <a:latin typeface="Outfit" pitchFamily="2" charset="0"/>
              </a:rPr>
              <a:t>La satisfacción del cliente y la retroalimentación de las partes interesadas pertinentes</a:t>
            </a:r>
          </a:p>
          <a:p>
            <a:pPr algn="just"/>
            <a:r>
              <a:rPr lang="es-CO" sz="2200" dirty="0">
                <a:latin typeface="Outfit" pitchFamily="2" charset="0"/>
              </a:rPr>
              <a:t>El grado en el que se han logrado los objetivos del SIG</a:t>
            </a:r>
          </a:p>
          <a:p>
            <a:pPr algn="just"/>
            <a:r>
              <a:rPr lang="es-CO" sz="2200" dirty="0">
                <a:latin typeface="Outfit" pitchFamily="2" charset="0"/>
              </a:rPr>
              <a:t>El desempeño de los procesos y conformidad de los productos y servicios.</a:t>
            </a:r>
          </a:p>
          <a:p>
            <a:pPr algn="just"/>
            <a:r>
              <a:rPr lang="es-CO" sz="2200" dirty="0">
                <a:latin typeface="Outfit" pitchFamily="2" charset="0"/>
              </a:rPr>
              <a:t>Las no conformidades y acciones correctivas.</a:t>
            </a:r>
          </a:p>
          <a:p>
            <a:pPr algn="just"/>
            <a:r>
              <a:rPr lang="es-CO" sz="2200" dirty="0">
                <a:latin typeface="Outfit" pitchFamily="2" charset="0"/>
              </a:rPr>
              <a:t>Los resultados de seguimiento y medición.</a:t>
            </a:r>
          </a:p>
          <a:p>
            <a:pPr algn="just"/>
            <a:r>
              <a:rPr lang="es-CO" sz="2200" dirty="0">
                <a:latin typeface="Outfit" pitchFamily="2" charset="0"/>
              </a:rPr>
              <a:t>Los resultados de las auditorías</a:t>
            </a:r>
          </a:p>
          <a:p>
            <a:pPr algn="just"/>
            <a:r>
              <a:rPr lang="es-CO" sz="2200" dirty="0">
                <a:latin typeface="Outfit" pitchFamily="2" charset="0"/>
              </a:rPr>
              <a:t>El desempeño de los proveedores externos</a:t>
            </a:r>
          </a:p>
          <a:p>
            <a:endParaRPr lang="es-CO" sz="1400" dirty="0"/>
          </a:p>
        </p:txBody>
      </p:sp>
    </p:spTree>
    <p:extLst>
      <p:ext uri="{BB962C8B-B14F-4D97-AF65-F5344CB8AC3E}">
        <p14:creationId xmlns:p14="http://schemas.microsoft.com/office/powerpoint/2010/main" val="3759755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6CE6097F-3EB5-B3E8-D8CF-A452B1BBE067}"/>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98BF2E71-9017-6E29-7C79-8D31DDE34E20}"/>
              </a:ext>
            </a:extLst>
          </p:cNvPr>
          <p:cNvPicPr preferRelativeResize="0"/>
          <p:nvPr/>
        </p:nvPicPr>
        <p:blipFill rotWithShape="1">
          <a:blip r:embed="rId3">
            <a:alphaModFix/>
          </a:blip>
          <a:srcRect/>
          <a:stretch/>
        </p:blipFill>
        <p:spPr>
          <a:xfrm>
            <a:off x="1" y="0"/>
            <a:ext cx="9144010" cy="5143500"/>
          </a:xfrm>
          <a:prstGeom prst="rect">
            <a:avLst/>
          </a:prstGeom>
          <a:noFill/>
          <a:ln>
            <a:noFill/>
          </a:ln>
        </p:spPr>
      </p:pic>
      <p:sp>
        <p:nvSpPr>
          <p:cNvPr id="4" name="Marcador de texto 3">
            <a:extLst>
              <a:ext uri="{FF2B5EF4-FFF2-40B4-BE49-F238E27FC236}">
                <a16:creationId xmlns:a16="http://schemas.microsoft.com/office/drawing/2014/main" id="{06D3AB82-D6C3-B4B8-0F9A-FD82E4561629}"/>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fontScale="40000" lnSpcReduction="20000"/>
          </a:bodyPr>
          <a:lstStyle/>
          <a:p>
            <a:pPr marL="139700" indent="0" algn="ctr">
              <a:buNone/>
            </a:pPr>
            <a:r>
              <a:rPr lang="es-CO" sz="3500" dirty="0">
                <a:solidFill>
                  <a:srgbClr val="0070C0"/>
                </a:solidFill>
                <a:latin typeface="Outfit" pitchFamily="2" charset="0"/>
              </a:rPr>
              <a:t>La satisfacción del cliente y la retroalimentación de las partes interesadas pertinentes: </a:t>
            </a:r>
          </a:p>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a:t>
            </a:r>
            <a:endParaRPr lang="es-CO" sz="2000" dirty="0">
              <a:latin typeface="Outfit" pitchFamily="2" charset="0"/>
            </a:endParaRPr>
          </a:p>
          <a:p>
            <a:pPr marL="139700" indent="0" algn="ctr">
              <a:buNone/>
            </a:pPr>
            <a:endParaRPr lang="es-CO" b="1" dirty="0">
              <a:solidFill>
                <a:srgbClr val="FF0000"/>
              </a:solidFill>
              <a:latin typeface="Outfit" pitchFamily="2" charset="0"/>
            </a:endParaRPr>
          </a:p>
        </p:txBody>
      </p:sp>
      <p:sp>
        <p:nvSpPr>
          <p:cNvPr id="7" name="CuadroTexto 6">
            <a:extLst>
              <a:ext uri="{FF2B5EF4-FFF2-40B4-BE49-F238E27FC236}">
                <a16:creationId xmlns:a16="http://schemas.microsoft.com/office/drawing/2014/main" id="{DA524719-DE28-AA11-FFAF-3CD285836C0D}"/>
              </a:ext>
            </a:extLst>
          </p:cNvPr>
          <p:cNvSpPr txBox="1"/>
          <p:nvPr/>
        </p:nvSpPr>
        <p:spPr>
          <a:xfrm>
            <a:off x="371476" y="907365"/>
            <a:ext cx="8328023" cy="116955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b="1" dirty="0">
                <a:solidFill>
                  <a:srgbClr val="002060"/>
                </a:solidFill>
                <a:latin typeface="Outfit" pitchFamily="2" charset="0"/>
              </a:rPr>
              <a:t>Nota</a:t>
            </a:r>
            <a:r>
              <a:rPr lang="es-CO" dirty="0">
                <a:latin typeface="Outfit" pitchFamily="2" charset="0"/>
              </a:rPr>
              <a:t>: En la auditoría externa realizada por el ICONTEC en 2024, este punto generó una No Conformidad. Indicaron desde el ente certificador que no se habían tenido en cuenta todas las partes interesadas pertinentes, esta sección en 2024 se centro en las encuestas de satisfacción. </a:t>
            </a:r>
          </a:p>
          <a:p>
            <a:pPr algn="ctr"/>
            <a:r>
              <a:rPr lang="es-CO" dirty="0">
                <a:latin typeface="Outfit" pitchFamily="2" charset="0"/>
              </a:rPr>
              <a:t>Por lo anterior, para subsanar la No Conformidad se amplia el análisis a las partes interesadas pertinentes al cierre 2024 y se detalla lo realizado en 2025.</a:t>
            </a:r>
          </a:p>
        </p:txBody>
      </p:sp>
      <p:sp>
        <p:nvSpPr>
          <p:cNvPr id="8" name="CuadroTexto 7">
            <a:extLst>
              <a:ext uri="{FF2B5EF4-FFF2-40B4-BE49-F238E27FC236}">
                <a16:creationId xmlns:a16="http://schemas.microsoft.com/office/drawing/2014/main" id="{166682E3-E66D-AD09-DF55-B399EBFD5F63}"/>
              </a:ext>
            </a:extLst>
          </p:cNvPr>
          <p:cNvSpPr txBox="1"/>
          <p:nvPr/>
        </p:nvSpPr>
        <p:spPr>
          <a:xfrm>
            <a:off x="444501" y="2933788"/>
            <a:ext cx="194584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b="1" dirty="0">
                <a:latin typeface="Outfit" pitchFamily="2" charset="0"/>
              </a:rPr>
              <a:t>2024</a:t>
            </a:r>
          </a:p>
        </p:txBody>
      </p:sp>
      <p:sp>
        <p:nvSpPr>
          <p:cNvPr id="10" name="CuadroTexto 9">
            <a:extLst>
              <a:ext uri="{FF2B5EF4-FFF2-40B4-BE49-F238E27FC236}">
                <a16:creationId xmlns:a16="http://schemas.microsoft.com/office/drawing/2014/main" id="{07D3F5F5-A48D-2987-341E-BD601C745952}"/>
              </a:ext>
            </a:extLst>
          </p:cNvPr>
          <p:cNvSpPr txBox="1"/>
          <p:nvPr/>
        </p:nvSpPr>
        <p:spPr>
          <a:xfrm>
            <a:off x="2497447" y="2118180"/>
            <a:ext cx="6206820"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b="1" dirty="0">
                <a:solidFill>
                  <a:srgbClr val="FF0000"/>
                </a:solidFill>
                <a:latin typeface="Outfit" pitchFamily="2" charset="0"/>
              </a:rPr>
              <a:t>Encuestas de satisfacción: </a:t>
            </a:r>
            <a:r>
              <a:rPr lang="es-CO" dirty="0">
                <a:latin typeface="Outfit" pitchFamily="2" charset="0"/>
              </a:rPr>
              <a:t>Se evalúan aspectos relacionados con: Imagen Institucional, Trato y atención, Calidad de la Información, duración del trámite, Gestión de la Administración.</a:t>
            </a:r>
          </a:p>
          <a:p>
            <a:pPr algn="ctr"/>
            <a:r>
              <a:rPr lang="es-CO" dirty="0">
                <a:solidFill>
                  <a:srgbClr val="0070C0"/>
                </a:solidFill>
                <a:latin typeface="Outfit" pitchFamily="2" charset="0"/>
              </a:rPr>
              <a:t>Resultados en cada trimestre:</a:t>
            </a:r>
          </a:p>
          <a:p>
            <a:pPr algn="ctr"/>
            <a:r>
              <a:rPr lang="es-CO" dirty="0">
                <a:solidFill>
                  <a:srgbClr val="0070C0"/>
                </a:solidFill>
                <a:latin typeface="Outfit" pitchFamily="2" charset="0"/>
              </a:rPr>
              <a:t>Primer trimestre: 98%</a:t>
            </a:r>
          </a:p>
          <a:p>
            <a:pPr algn="ctr"/>
            <a:r>
              <a:rPr lang="es-CO" dirty="0">
                <a:solidFill>
                  <a:srgbClr val="0070C0"/>
                </a:solidFill>
                <a:latin typeface="Outfit" pitchFamily="2" charset="0"/>
              </a:rPr>
              <a:t>Segundo Trimestre : 98%</a:t>
            </a:r>
          </a:p>
          <a:p>
            <a:pPr algn="ctr"/>
            <a:r>
              <a:rPr lang="es-CO" dirty="0">
                <a:solidFill>
                  <a:srgbClr val="0070C0"/>
                </a:solidFill>
                <a:latin typeface="Outfit" pitchFamily="2" charset="0"/>
              </a:rPr>
              <a:t>Tercer Trimestre: 98%</a:t>
            </a:r>
          </a:p>
          <a:p>
            <a:pPr algn="ctr"/>
            <a:r>
              <a:rPr lang="es-CO" dirty="0">
                <a:solidFill>
                  <a:srgbClr val="0070C0"/>
                </a:solidFill>
                <a:latin typeface="Outfit" pitchFamily="2" charset="0"/>
              </a:rPr>
              <a:t>Cuarto Trimestre: 99%</a:t>
            </a:r>
          </a:p>
          <a:p>
            <a:pPr algn="ctr"/>
            <a:r>
              <a:rPr lang="es-CO" dirty="0">
                <a:latin typeface="Outfit" pitchFamily="2" charset="0"/>
              </a:rPr>
              <a:t>Fuente: Informes de la Oficina de Relacionamiento con el ciudadano.</a:t>
            </a:r>
          </a:p>
        </p:txBody>
      </p:sp>
    </p:spTree>
    <p:extLst>
      <p:ext uri="{BB962C8B-B14F-4D97-AF65-F5344CB8AC3E}">
        <p14:creationId xmlns:p14="http://schemas.microsoft.com/office/powerpoint/2010/main" val="4094088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D2EE7A1E-D249-39AE-F57B-233C3A314AB1}"/>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B70B3D0F-0FB9-8762-8112-499AF0329EC9}"/>
              </a:ext>
            </a:extLst>
          </p:cNvPr>
          <p:cNvPicPr preferRelativeResize="0"/>
          <p:nvPr/>
        </p:nvPicPr>
        <p:blipFill rotWithShape="1">
          <a:blip r:embed="rId3">
            <a:alphaModFix/>
          </a:blip>
          <a:srcRect/>
          <a:stretch/>
        </p:blipFill>
        <p:spPr>
          <a:xfrm>
            <a:off x="1" y="0"/>
            <a:ext cx="9144010" cy="5143500"/>
          </a:xfrm>
          <a:prstGeom prst="rect">
            <a:avLst/>
          </a:prstGeom>
          <a:noFill/>
          <a:ln>
            <a:noFill/>
          </a:ln>
        </p:spPr>
      </p:pic>
      <p:sp>
        <p:nvSpPr>
          <p:cNvPr id="4" name="Marcador de texto 3">
            <a:extLst>
              <a:ext uri="{FF2B5EF4-FFF2-40B4-BE49-F238E27FC236}">
                <a16:creationId xmlns:a16="http://schemas.microsoft.com/office/drawing/2014/main" id="{98B228A7-C3F7-C754-D849-FC41684ABA1D}"/>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fontScale="40000" lnSpcReduction="20000"/>
          </a:bodyPr>
          <a:lstStyle/>
          <a:p>
            <a:pPr marL="139700" indent="0" algn="ctr">
              <a:buNone/>
            </a:pPr>
            <a:r>
              <a:rPr lang="es-CO" sz="3500" dirty="0">
                <a:solidFill>
                  <a:srgbClr val="0070C0"/>
                </a:solidFill>
                <a:latin typeface="Outfit" pitchFamily="2" charset="0"/>
              </a:rPr>
              <a:t>La satisfacción del cliente y la retroalimentación de las partes interesadas pertinentes: </a:t>
            </a:r>
          </a:p>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a:t>
            </a:r>
            <a:endParaRPr lang="es-CO" sz="2000" dirty="0">
              <a:latin typeface="Outfit" pitchFamily="2" charset="0"/>
            </a:endParaRPr>
          </a:p>
          <a:p>
            <a:pPr marL="139700" indent="0" algn="ctr">
              <a:buNone/>
            </a:pPr>
            <a:endParaRPr lang="es-CO" b="1" dirty="0">
              <a:solidFill>
                <a:srgbClr val="FF0000"/>
              </a:solidFill>
              <a:latin typeface="Outfit" pitchFamily="2" charset="0"/>
            </a:endParaRPr>
          </a:p>
        </p:txBody>
      </p:sp>
      <p:sp>
        <p:nvSpPr>
          <p:cNvPr id="8" name="CuadroTexto 7">
            <a:extLst>
              <a:ext uri="{FF2B5EF4-FFF2-40B4-BE49-F238E27FC236}">
                <a16:creationId xmlns:a16="http://schemas.microsoft.com/office/drawing/2014/main" id="{944A46AA-825C-DCB2-7F4C-3C028D2BF509}"/>
              </a:ext>
            </a:extLst>
          </p:cNvPr>
          <p:cNvSpPr txBox="1"/>
          <p:nvPr/>
        </p:nvSpPr>
        <p:spPr>
          <a:xfrm>
            <a:off x="444500" y="2187074"/>
            <a:ext cx="194584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b="1" dirty="0">
                <a:latin typeface="Outfit" pitchFamily="2" charset="0"/>
              </a:rPr>
              <a:t>2024</a:t>
            </a:r>
          </a:p>
        </p:txBody>
      </p:sp>
      <p:sp>
        <p:nvSpPr>
          <p:cNvPr id="10" name="CuadroTexto 9">
            <a:extLst>
              <a:ext uri="{FF2B5EF4-FFF2-40B4-BE49-F238E27FC236}">
                <a16:creationId xmlns:a16="http://schemas.microsoft.com/office/drawing/2014/main" id="{6A5593EB-FB82-8416-6F11-063F07FA5633}"/>
              </a:ext>
            </a:extLst>
          </p:cNvPr>
          <p:cNvSpPr txBox="1"/>
          <p:nvPr/>
        </p:nvSpPr>
        <p:spPr>
          <a:xfrm>
            <a:off x="2492680" y="888156"/>
            <a:ext cx="6206820"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b="1" dirty="0">
                <a:solidFill>
                  <a:srgbClr val="FF0000"/>
                </a:solidFill>
                <a:latin typeface="Outfit" pitchFamily="2" charset="0"/>
              </a:rPr>
              <a:t>Funcionarios de la Administración Municipal:</a:t>
            </a:r>
          </a:p>
          <a:p>
            <a:pPr marL="285750" indent="-285750">
              <a:buFont typeface="Arial" panose="020B0604020202020204" pitchFamily="34" charset="0"/>
              <a:buChar char="•"/>
            </a:pPr>
            <a:r>
              <a:rPr lang="es-CO" dirty="0">
                <a:latin typeface="Outfit" pitchFamily="2" charset="0"/>
              </a:rPr>
              <a:t>Plan anual de bienestar social e incentivos:</a:t>
            </a:r>
          </a:p>
          <a:p>
            <a:pPr algn="just"/>
            <a:r>
              <a:rPr lang="es-CO" dirty="0">
                <a:latin typeface="Outfit" pitchFamily="2" charset="0"/>
              </a:rPr>
              <a:t>Para </a:t>
            </a:r>
            <a:r>
              <a:rPr lang="es-CO" dirty="0">
                <a:solidFill>
                  <a:srgbClr val="FF0000"/>
                </a:solidFill>
                <a:latin typeface="Outfit" pitchFamily="2" charset="0"/>
              </a:rPr>
              <a:t>2024</a:t>
            </a:r>
            <a:r>
              <a:rPr lang="es-CO" dirty="0">
                <a:latin typeface="Outfit" pitchFamily="2" charset="0"/>
              </a:rPr>
              <a:t> se programaron </a:t>
            </a:r>
            <a:r>
              <a:rPr lang="es-CO" dirty="0">
                <a:solidFill>
                  <a:srgbClr val="FF0000"/>
                </a:solidFill>
                <a:latin typeface="Outfit" pitchFamily="2" charset="0"/>
              </a:rPr>
              <a:t>36</a:t>
            </a:r>
            <a:r>
              <a:rPr lang="es-CO" dirty="0">
                <a:latin typeface="Outfit" pitchFamily="2" charset="0"/>
              </a:rPr>
              <a:t> actividades con una ejecución del </a:t>
            </a:r>
            <a:r>
              <a:rPr lang="es-CO" dirty="0">
                <a:solidFill>
                  <a:srgbClr val="FF0000"/>
                </a:solidFill>
                <a:latin typeface="Outfit" pitchFamily="2" charset="0"/>
              </a:rPr>
              <a:t>99</a:t>
            </a:r>
            <a:r>
              <a:rPr lang="es-CO" dirty="0">
                <a:latin typeface="Outfit" pitchFamily="2" charset="0"/>
              </a:rPr>
              <a:t>%, quedando pendiente una actividad relacionada con la caravana dulce.</a:t>
            </a:r>
          </a:p>
          <a:p>
            <a:pPr algn="just"/>
            <a:r>
              <a:rPr lang="es-CO" dirty="0">
                <a:latin typeface="Outfit" pitchFamily="2" charset="0"/>
              </a:rPr>
              <a:t>El nivel de satisfacción estuvo por encima del </a:t>
            </a:r>
            <a:r>
              <a:rPr lang="es-CO" dirty="0">
                <a:solidFill>
                  <a:srgbClr val="FF0000"/>
                </a:solidFill>
                <a:latin typeface="Outfit" pitchFamily="2" charset="0"/>
              </a:rPr>
              <a:t>90</a:t>
            </a:r>
            <a:r>
              <a:rPr lang="es-CO" dirty="0">
                <a:latin typeface="Outfit" pitchFamily="2" charset="0"/>
              </a:rPr>
              <a:t>%.</a:t>
            </a:r>
          </a:p>
          <a:p>
            <a:pPr algn="just"/>
            <a:r>
              <a:rPr lang="es-CO" dirty="0">
                <a:latin typeface="Outfit" pitchFamily="2" charset="0"/>
              </a:rPr>
              <a:t>Fuente: Plan de anual de bienestar social e incentivos publicado página Web.</a:t>
            </a:r>
          </a:p>
        </p:txBody>
      </p:sp>
      <p:sp>
        <p:nvSpPr>
          <p:cNvPr id="3" name="CuadroTexto 2">
            <a:extLst>
              <a:ext uri="{FF2B5EF4-FFF2-40B4-BE49-F238E27FC236}">
                <a16:creationId xmlns:a16="http://schemas.microsoft.com/office/drawing/2014/main" id="{47B55218-380B-FFAF-2C4C-C9CB9AFE010B}"/>
              </a:ext>
            </a:extLst>
          </p:cNvPr>
          <p:cNvSpPr txBox="1"/>
          <p:nvPr/>
        </p:nvSpPr>
        <p:spPr>
          <a:xfrm>
            <a:off x="2492680" y="2309475"/>
            <a:ext cx="6206820" cy="184665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b="1" dirty="0">
                <a:solidFill>
                  <a:srgbClr val="FF0000"/>
                </a:solidFill>
                <a:latin typeface="Outfit" pitchFamily="2" charset="0"/>
              </a:rPr>
              <a:t>Ciudadanía del municipio de Funza:</a:t>
            </a:r>
          </a:p>
          <a:p>
            <a:pPr marL="285750" indent="-285750">
              <a:buFont typeface="Arial" panose="020B0604020202020204" pitchFamily="34" charset="0"/>
              <a:buChar char="•"/>
            </a:pPr>
            <a:r>
              <a:rPr lang="es-CO" dirty="0">
                <a:latin typeface="Outfit" pitchFamily="2" charset="0"/>
              </a:rPr>
              <a:t>Rendición de cuentas </a:t>
            </a:r>
            <a:r>
              <a:rPr lang="es-CO" dirty="0">
                <a:solidFill>
                  <a:srgbClr val="FF0000"/>
                </a:solidFill>
                <a:latin typeface="Outfit" pitchFamily="2" charset="0"/>
              </a:rPr>
              <a:t>2024</a:t>
            </a:r>
            <a:r>
              <a:rPr lang="es-CO" dirty="0">
                <a:latin typeface="Outfit" pitchFamily="2" charset="0"/>
              </a:rPr>
              <a:t>:</a:t>
            </a:r>
          </a:p>
          <a:p>
            <a:pPr algn="just"/>
            <a:r>
              <a:rPr lang="es-CO" sz="1200" dirty="0">
                <a:latin typeface="Outfit" pitchFamily="2" charset="0"/>
              </a:rPr>
              <a:t>El </a:t>
            </a:r>
            <a:r>
              <a:rPr lang="es-CO" sz="1200" dirty="0">
                <a:solidFill>
                  <a:srgbClr val="FF0000"/>
                </a:solidFill>
                <a:latin typeface="Outfit" pitchFamily="2" charset="0"/>
              </a:rPr>
              <a:t>82.35%</a:t>
            </a:r>
            <a:r>
              <a:rPr lang="es-CO" sz="1200" dirty="0">
                <a:latin typeface="Outfit" pitchFamily="2" charset="0"/>
              </a:rPr>
              <a:t> de los participantes expresó conformidad con los resultados presentados, destacando áreas como educación, salud, seguridad, cultura y desarrollo social. </a:t>
            </a:r>
          </a:p>
          <a:p>
            <a:pPr algn="just"/>
            <a:r>
              <a:rPr lang="es-CO" sz="1200" dirty="0">
                <a:latin typeface="Outfit" pitchFamily="2" charset="0"/>
              </a:rPr>
              <a:t> • El </a:t>
            </a:r>
            <a:r>
              <a:rPr lang="es-CO" sz="1200" dirty="0">
                <a:solidFill>
                  <a:srgbClr val="FF0000"/>
                </a:solidFill>
                <a:latin typeface="Outfit" pitchFamily="2" charset="0"/>
              </a:rPr>
              <a:t>11.76%</a:t>
            </a:r>
            <a:r>
              <a:rPr lang="es-CO" sz="1200" dirty="0">
                <a:latin typeface="Outfit" pitchFamily="2" charset="0"/>
              </a:rPr>
              <a:t> se mostró parcialmente conforme, señalando áreas específicas que requieren ajustes, como tiempos de convocatoria y fortalecimiento de la inclusión social. </a:t>
            </a:r>
          </a:p>
          <a:p>
            <a:pPr algn="just"/>
            <a:r>
              <a:rPr lang="es-CO" sz="1200" dirty="0">
                <a:latin typeface="Outfit" pitchFamily="2" charset="0"/>
              </a:rPr>
              <a:t> • Solo el </a:t>
            </a:r>
            <a:r>
              <a:rPr lang="es-CO" sz="1200" dirty="0">
                <a:solidFill>
                  <a:srgbClr val="FF0000"/>
                </a:solidFill>
                <a:latin typeface="Outfit" pitchFamily="2" charset="0"/>
              </a:rPr>
              <a:t>5.88%</a:t>
            </a:r>
            <a:r>
              <a:rPr lang="es-CO" sz="1200" dirty="0">
                <a:latin typeface="Outfit" pitchFamily="2" charset="0"/>
              </a:rPr>
              <a:t> manifestó inconformidad, centrada en temas relacionados con transparencia y mejora de servicios. </a:t>
            </a:r>
          </a:p>
          <a:p>
            <a:pPr algn="just"/>
            <a:r>
              <a:rPr lang="es-CO" sz="1200" dirty="0">
                <a:latin typeface="Outfit" pitchFamily="2" charset="0"/>
              </a:rPr>
              <a:t>Fuente: Informe de rendición de cuentas publicado página Web.</a:t>
            </a:r>
            <a:endParaRPr lang="es-CO" dirty="0">
              <a:latin typeface="Outfit" pitchFamily="2" charset="0"/>
            </a:endParaRPr>
          </a:p>
        </p:txBody>
      </p:sp>
    </p:spTree>
    <p:extLst>
      <p:ext uri="{BB962C8B-B14F-4D97-AF65-F5344CB8AC3E}">
        <p14:creationId xmlns:p14="http://schemas.microsoft.com/office/powerpoint/2010/main" val="3965322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ED022E29-AA3C-607D-C0E5-42007C798642}"/>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7F20CACE-28F9-7372-BD96-EA54F8D4B095}"/>
              </a:ext>
            </a:extLst>
          </p:cNvPr>
          <p:cNvPicPr preferRelativeResize="0"/>
          <p:nvPr/>
        </p:nvPicPr>
        <p:blipFill rotWithShape="1">
          <a:blip r:embed="rId3">
            <a:alphaModFix/>
          </a:blip>
          <a:srcRect/>
          <a:stretch/>
        </p:blipFill>
        <p:spPr>
          <a:xfrm>
            <a:off x="1" y="0"/>
            <a:ext cx="9144010" cy="5143500"/>
          </a:xfrm>
          <a:prstGeom prst="rect">
            <a:avLst/>
          </a:prstGeom>
          <a:noFill/>
          <a:ln>
            <a:noFill/>
          </a:ln>
        </p:spPr>
      </p:pic>
      <p:sp>
        <p:nvSpPr>
          <p:cNvPr id="4" name="Marcador de texto 3">
            <a:extLst>
              <a:ext uri="{FF2B5EF4-FFF2-40B4-BE49-F238E27FC236}">
                <a16:creationId xmlns:a16="http://schemas.microsoft.com/office/drawing/2014/main" id="{D1DBF7FE-29CD-3889-6A5C-78D334C21AE8}"/>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fontScale="40000" lnSpcReduction="20000"/>
          </a:bodyPr>
          <a:lstStyle/>
          <a:p>
            <a:pPr marL="139700" indent="0" algn="ctr">
              <a:buNone/>
            </a:pPr>
            <a:r>
              <a:rPr lang="es-CO" sz="3500" dirty="0">
                <a:solidFill>
                  <a:srgbClr val="0070C0"/>
                </a:solidFill>
                <a:latin typeface="Outfit" pitchFamily="2" charset="0"/>
              </a:rPr>
              <a:t>La satisfacción del cliente y la retroalimentación de las partes interesadas pertinentes: </a:t>
            </a:r>
          </a:p>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a:t>
            </a:r>
            <a:endParaRPr lang="es-CO" sz="2000" dirty="0">
              <a:latin typeface="Outfit" pitchFamily="2" charset="0"/>
            </a:endParaRPr>
          </a:p>
          <a:p>
            <a:pPr marL="139700" indent="0" algn="ctr">
              <a:buNone/>
            </a:pPr>
            <a:endParaRPr lang="es-CO" b="1" dirty="0">
              <a:solidFill>
                <a:srgbClr val="FF0000"/>
              </a:solidFill>
              <a:latin typeface="Outfit" pitchFamily="2" charset="0"/>
            </a:endParaRPr>
          </a:p>
        </p:txBody>
      </p:sp>
      <p:sp>
        <p:nvSpPr>
          <p:cNvPr id="8" name="CuadroTexto 7">
            <a:extLst>
              <a:ext uri="{FF2B5EF4-FFF2-40B4-BE49-F238E27FC236}">
                <a16:creationId xmlns:a16="http://schemas.microsoft.com/office/drawing/2014/main" id="{946EF125-62CB-A4DA-D022-5592AC2E7D56}"/>
              </a:ext>
            </a:extLst>
          </p:cNvPr>
          <p:cNvSpPr txBox="1"/>
          <p:nvPr/>
        </p:nvSpPr>
        <p:spPr>
          <a:xfrm>
            <a:off x="444500" y="2187074"/>
            <a:ext cx="194584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b="1" dirty="0">
                <a:latin typeface="Outfit" pitchFamily="2" charset="0"/>
              </a:rPr>
              <a:t>2025</a:t>
            </a:r>
          </a:p>
        </p:txBody>
      </p:sp>
      <p:sp>
        <p:nvSpPr>
          <p:cNvPr id="10" name="CuadroTexto 9">
            <a:extLst>
              <a:ext uri="{FF2B5EF4-FFF2-40B4-BE49-F238E27FC236}">
                <a16:creationId xmlns:a16="http://schemas.microsoft.com/office/drawing/2014/main" id="{7A9E7467-AE9F-78CD-5AF2-B2AA8E86ED1A}"/>
              </a:ext>
            </a:extLst>
          </p:cNvPr>
          <p:cNvSpPr txBox="1"/>
          <p:nvPr/>
        </p:nvSpPr>
        <p:spPr>
          <a:xfrm>
            <a:off x="2492680" y="888156"/>
            <a:ext cx="6206820" cy="31085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b="1" dirty="0">
                <a:solidFill>
                  <a:srgbClr val="FF0000"/>
                </a:solidFill>
                <a:latin typeface="Outfit" pitchFamily="2" charset="0"/>
              </a:rPr>
              <a:t>Encuestas de satisfacción:</a:t>
            </a:r>
          </a:p>
          <a:p>
            <a:r>
              <a:rPr lang="es-CO" dirty="0">
                <a:latin typeface="Outfit" pitchFamily="2" charset="0"/>
              </a:rPr>
              <a:t>Aspectos evaluados:</a:t>
            </a:r>
            <a:endParaRPr lang="es-CO" dirty="0">
              <a:solidFill>
                <a:srgbClr val="00B0F0"/>
              </a:solidFill>
              <a:latin typeface="Outfit" pitchFamily="2" charset="0"/>
            </a:endParaRPr>
          </a:p>
          <a:p>
            <a:pPr marL="285750" indent="-285750">
              <a:buFont typeface="Arial" panose="020B0604020202020204" pitchFamily="34" charset="0"/>
              <a:buChar char="•"/>
            </a:pPr>
            <a:r>
              <a:rPr lang="es-CO" dirty="0">
                <a:solidFill>
                  <a:srgbClr val="00B0F0"/>
                </a:solidFill>
                <a:latin typeface="Outfit" pitchFamily="2" charset="0"/>
              </a:rPr>
              <a:t>Gestión de la Alcaldía.</a:t>
            </a:r>
          </a:p>
          <a:p>
            <a:pPr marL="285750" indent="-285750">
              <a:buFont typeface="Arial" panose="020B0604020202020204" pitchFamily="34" charset="0"/>
              <a:buChar char="•"/>
            </a:pPr>
            <a:r>
              <a:rPr lang="es-CO" dirty="0">
                <a:solidFill>
                  <a:srgbClr val="00B0F0"/>
                </a:solidFill>
                <a:latin typeface="Outfit" pitchFamily="2" charset="0"/>
              </a:rPr>
              <a:t>Trato y atención recibida.</a:t>
            </a:r>
          </a:p>
          <a:p>
            <a:pPr marL="285750" indent="-285750">
              <a:buFont typeface="Arial" panose="020B0604020202020204" pitchFamily="34" charset="0"/>
              <a:buChar char="•"/>
            </a:pPr>
            <a:r>
              <a:rPr lang="es-CO" dirty="0">
                <a:solidFill>
                  <a:srgbClr val="00B0F0"/>
                </a:solidFill>
                <a:latin typeface="Outfit" pitchFamily="2" charset="0"/>
              </a:rPr>
              <a:t>Calidad de la Información.</a:t>
            </a:r>
          </a:p>
          <a:p>
            <a:pPr marL="285750" indent="-285750">
              <a:buFont typeface="Arial" panose="020B0604020202020204" pitchFamily="34" charset="0"/>
              <a:buChar char="•"/>
            </a:pPr>
            <a:r>
              <a:rPr lang="es-CO" dirty="0">
                <a:solidFill>
                  <a:srgbClr val="00B0F0"/>
                </a:solidFill>
                <a:latin typeface="Outfit" pitchFamily="2" charset="0"/>
              </a:rPr>
              <a:t>Imagen Institucional.</a:t>
            </a:r>
          </a:p>
          <a:p>
            <a:pPr marL="285750" indent="-285750">
              <a:buFont typeface="Arial" panose="020B0604020202020204" pitchFamily="34" charset="0"/>
              <a:buChar char="•"/>
            </a:pPr>
            <a:r>
              <a:rPr lang="es-CO" dirty="0">
                <a:solidFill>
                  <a:srgbClr val="00B0F0"/>
                </a:solidFill>
                <a:latin typeface="Outfit" pitchFamily="2" charset="0"/>
              </a:rPr>
              <a:t>Tiempo de duración del Trámite.</a:t>
            </a:r>
          </a:p>
          <a:p>
            <a:r>
              <a:rPr lang="es-CO" dirty="0">
                <a:latin typeface="Outfit" pitchFamily="2" charset="0"/>
              </a:rPr>
              <a:t>Estos aspectos se miden en niveles de </a:t>
            </a:r>
            <a:r>
              <a:rPr lang="es-CO" dirty="0">
                <a:solidFill>
                  <a:srgbClr val="00B0F0"/>
                </a:solidFill>
                <a:latin typeface="Outfit" pitchFamily="2" charset="0"/>
              </a:rPr>
              <a:t>Excelente, bueno, regular, malo</a:t>
            </a:r>
            <a:r>
              <a:rPr lang="es-CO" dirty="0">
                <a:latin typeface="Outfit" pitchFamily="2" charset="0"/>
              </a:rPr>
              <a:t>.</a:t>
            </a:r>
          </a:p>
          <a:p>
            <a:endParaRPr lang="es-CO" dirty="0">
              <a:latin typeface="Outfit" pitchFamily="2" charset="0"/>
            </a:endParaRPr>
          </a:p>
          <a:p>
            <a:r>
              <a:rPr lang="es-CO" dirty="0">
                <a:latin typeface="Outfit" pitchFamily="2" charset="0"/>
              </a:rPr>
              <a:t>El nivel de satisfacción tanto para el primer trimestre como para el segundo trimestre del año es del </a:t>
            </a:r>
            <a:r>
              <a:rPr lang="es-CO" b="1" dirty="0">
                <a:solidFill>
                  <a:srgbClr val="FF0000"/>
                </a:solidFill>
                <a:latin typeface="Outfit" pitchFamily="2" charset="0"/>
              </a:rPr>
              <a:t>97%.</a:t>
            </a:r>
          </a:p>
          <a:p>
            <a:endParaRPr lang="es-CO" dirty="0">
              <a:latin typeface="Outfit" pitchFamily="2" charset="0"/>
            </a:endParaRPr>
          </a:p>
          <a:p>
            <a:r>
              <a:rPr lang="es-CO" dirty="0">
                <a:latin typeface="Outfit" pitchFamily="2" charset="0"/>
              </a:rPr>
              <a:t>Fuente: Informes de la Oficina de relacionamiento con el ciudadano.</a:t>
            </a:r>
          </a:p>
          <a:p>
            <a:pPr marL="285750" indent="-285750">
              <a:buFont typeface="Arial" panose="020B0604020202020204" pitchFamily="34" charset="0"/>
              <a:buChar char="•"/>
            </a:pPr>
            <a:endParaRPr lang="es-CO" dirty="0">
              <a:latin typeface="Outfit" pitchFamily="2" charset="0"/>
            </a:endParaRPr>
          </a:p>
        </p:txBody>
      </p:sp>
    </p:spTree>
    <p:extLst>
      <p:ext uri="{BB962C8B-B14F-4D97-AF65-F5344CB8AC3E}">
        <p14:creationId xmlns:p14="http://schemas.microsoft.com/office/powerpoint/2010/main" val="683609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0E0E0568-CA29-FED3-1E97-11793F2F18B9}"/>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83CFEEA5-781C-42A3-01BD-2F3D28C348B9}"/>
              </a:ext>
            </a:extLst>
          </p:cNvPr>
          <p:cNvPicPr preferRelativeResize="0"/>
          <p:nvPr/>
        </p:nvPicPr>
        <p:blipFill rotWithShape="1">
          <a:blip r:embed="rId3">
            <a:alphaModFix/>
          </a:blip>
          <a:srcRect/>
          <a:stretch/>
        </p:blipFill>
        <p:spPr>
          <a:xfrm>
            <a:off x="1" y="0"/>
            <a:ext cx="9144010" cy="5143500"/>
          </a:xfrm>
          <a:prstGeom prst="rect">
            <a:avLst/>
          </a:prstGeom>
          <a:noFill/>
          <a:ln>
            <a:noFill/>
          </a:ln>
        </p:spPr>
      </p:pic>
      <p:sp>
        <p:nvSpPr>
          <p:cNvPr id="4" name="Marcador de texto 3">
            <a:extLst>
              <a:ext uri="{FF2B5EF4-FFF2-40B4-BE49-F238E27FC236}">
                <a16:creationId xmlns:a16="http://schemas.microsoft.com/office/drawing/2014/main" id="{E61D829A-F2C7-4319-4403-1805646F0EF9}"/>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fontScale="40000" lnSpcReduction="20000"/>
          </a:bodyPr>
          <a:lstStyle/>
          <a:p>
            <a:pPr marL="139700" indent="0" algn="ctr">
              <a:buNone/>
            </a:pPr>
            <a:r>
              <a:rPr lang="es-CO" sz="3500" dirty="0">
                <a:solidFill>
                  <a:srgbClr val="0070C0"/>
                </a:solidFill>
                <a:latin typeface="Outfit" pitchFamily="2" charset="0"/>
              </a:rPr>
              <a:t>La satisfacción del cliente y la retroalimentación de las partes interesadas pertinentes: </a:t>
            </a:r>
          </a:p>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a:t>
            </a:r>
            <a:endParaRPr lang="es-CO" sz="2000" dirty="0">
              <a:latin typeface="Outfit" pitchFamily="2" charset="0"/>
            </a:endParaRPr>
          </a:p>
          <a:p>
            <a:pPr marL="139700" indent="0" algn="ctr">
              <a:buNone/>
            </a:pPr>
            <a:endParaRPr lang="es-CO" b="1" dirty="0">
              <a:solidFill>
                <a:srgbClr val="FF0000"/>
              </a:solidFill>
              <a:latin typeface="Outfit" pitchFamily="2" charset="0"/>
            </a:endParaRPr>
          </a:p>
        </p:txBody>
      </p:sp>
      <p:sp>
        <p:nvSpPr>
          <p:cNvPr id="8" name="CuadroTexto 7">
            <a:extLst>
              <a:ext uri="{FF2B5EF4-FFF2-40B4-BE49-F238E27FC236}">
                <a16:creationId xmlns:a16="http://schemas.microsoft.com/office/drawing/2014/main" id="{24FB799B-7DE2-5453-F7ED-2A66F4FD66A2}"/>
              </a:ext>
            </a:extLst>
          </p:cNvPr>
          <p:cNvSpPr txBox="1"/>
          <p:nvPr/>
        </p:nvSpPr>
        <p:spPr>
          <a:xfrm>
            <a:off x="444500" y="2187074"/>
            <a:ext cx="194584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b="1" dirty="0">
                <a:latin typeface="Outfit" pitchFamily="2" charset="0"/>
              </a:rPr>
              <a:t>2025</a:t>
            </a:r>
          </a:p>
        </p:txBody>
      </p:sp>
      <p:pic>
        <p:nvPicPr>
          <p:cNvPr id="7" name="Imagen 6">
            <a:extLst>
              <a:ext uri="{FF2B5EF4-FFF2-40B4-BE49-F238E27FC236}">
                <a16:creationId xmlns:a16="http://schemas.microsoft.com/office/drawing/2014/main" id="{C7E82196-DE74-6B2B-6148-78D6C7A7320E}"/>
              </a:ext>
            </a:extLst>
          </p:cNvPr>
          <p:cNvPicPr>
            <a:picLocks noChangeAspect="1"/>
          </p:cNvPicPr>
          <p:nvPr/>
        </p:nvPicPr>
        <p:blipFill>
          <a:blip r:embed="rId4"/>
          <a:stretch>
            <a:fillRect/>
          </a:stretch>
        </p:blipFill>
        <p:spPr>
          <a:xfrm>
            <a:off x="2697476" y="903198"/>
            <a:ext cx="5477639" cy="3380703"/>
          </a:xfrm>
          <a:prstGeom prst="rect">
            <a:avLst/>
          </a:prstGeom>
        </p:spPr>
      </p:pic>
    </p:spTree>
    <p:extLst>
      <p:ext uri="{BB962C8B-B14F-4D97-AF65-F5344CB8AC3E}">
        <p14:creationId xmlns:p14="http://schemas.microsoft.com/office/powerpoint/2010/main" val="579311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19A0E688-A4B6-95BF-1215-F534875739EE}"/>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27A6449C-A8C1-85C2-B4BD-A7FDB32BF561}"/>
              </a:ext>
            </a:extLst>
          </p:cNvPr>
          <p:cNvPicPr preferRelativeResize="0"/>
          <p:nvPr/>
        </p:nvPicPr>
        <p:blipFill rotWithShape="1">
          <a:blip r:embed="rId3">
            <a:alphaModFix/>
          </a:blip>
          <a:srcRect/>
          <a:stretch/>
        </p:blipFill>
        <p:spPr>
          <a:xfrm>
            <a:off x="1" y="0"/>
            <a:ext cx="9144010" cy="5143500"/>
          </a:xfrm>
          <a:prstGeom prst="rect">
            <a:avLst/>
          </a:prstGeom>
          <a:noFill/>
          <a:ln>
            <a:noFill/>
          </a:ln>
        </p:spPr>
      </p:pic>
      <p:sp>
        <p:nvSpPr>
          <p:cNvPr id="4" name="Marcador de texto 3">
            <a:extLst>
              <a:ext uri="{FF2B5EF4-FFF2-40B4-BE49-F238E27FC236}">
                <a16:creationId xmlns:a16="http://schemas.microsoft.com/office/drawing/2014/main" id="{AEBEAF87-CE64-8D17-C9CF-98B734CD199C}"/>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fontScale="40000" lnSpcReduction="20000"/>
          </a:bodyPr>
          <a:lstStyle/>
          <a:p>
            <a:pPr marL="139700" indent="0" algn="ctr">
              <a:buNone/>
            </a:pPr>
            <a:r>
              <a:rPr lang="es-CO" sz="3500" dirty="0">
                <a:solidFill>
                  <a:srgbClr val="0070C0"/>
                </a:solidFill>
                <a:latin typeface="Outfit" pitchFamily="2" charset="0"/>
              </a:rPr>
              <a:t>La satisfacción del cliente y la retroalimentación de las partes interesadas pertinentes: </a:t>
            </a:r>
          </a:p>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a:t>
            </a:r>
            <a:endParaRPr lang="es-CO" sz="2000" dirty="0">
              <a:latin typeface="Outfit" pitchFamily="2" charset="0"/>
            </a:endParaRPr>
          </a:p>
          <a:p>
            <a:pPr marL="139700" indent="0" algn="ctr">
              <a:buNone/>
            </a:pPr>
            <a:endParaRPr lang="es-CO" b="1" dirty="0">
              <a:solidFill>
                <a:srgbClr val="FF0000"/>
              </a:solidFill>
              <a:latin typeface="Outfit" pitchFamily="2" charset="0"/>
            </a:endParaRPr>
          </a:p>
        </p:txBody>
      </p:sp>
      <p:sp>
        <p:nvSpPr>
          <p:cNvPr id="8" name="CuadroTexto 7">
            <a:extLst>
              <a:ext uri="{FF2B5EF4-FFF2-40B4-BE49-F238E27FC236}">
                <a16:creationId xmlns:a16="http://schemas.microsoft.com/office/drawing/2014/main" id="{09AE71D6-EE67-6E09-3D4A-1568ED2C6427}"/>
              </a:ext>
            </a:extLst>
          </p:cNvPr>
          <p:cNvSpPr txBox="1"/>
          <p:nvPr/>
        </p:nvSpPr>
        <p:spPr>
          <a:xfrm>
            <a:off x="444500" y="2187074"/>
            <a:ext cx="194584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b="1" dirty="0">
                <a:latin typeface="Outfit" pitchFamily="2" charset="0"/>
              </a:rPr>
              <a:t>2025</a:t>
            </a:r>
          </a:p>
        </p:txBody>
      </p:sp>
      <p:pic>
        <p:nvPicPr>
          <p:cNvPr id="5" name="Imagen 4">
            <a:extLst>
              <a:ext uri="{FF2B5EF4-FFF2-40B4-BE49-F238E27FC236}">
                <a16:creationId xmlns:a16="http://schemas.microsoft.com/office/drawing/2014/main" id="{16E9EA8D-71C9-0F37-8FC8-840ECF6C2D85}"/>
              </a:ext>
            </a:extLst>
          </p:cNvPr>
          <p:cNvPicPr>
            <a:picLocks noChangeAspect="1"/>
          </p:cNvPicPr>
          <p:nvPr/>
        </p:nvPicPr>
        <p:blipFill>
          <a:blip r:embed="rId4"/>
          <a:stretch>
            <a:fillRect/>
          </a:stretch>
        </p:blipFill>
        <p:spPr>
          <a:xfrm>
            <a:off x="3056350" y="861947"/>
            <a:ext cx="4668425" cy="3419605"/>
          </a:xfrm>
          <a:prstGeom prst="rect">
            <a:avLst/>
          </a:prstGeom>
        </p:spPr>
      </p:pic>
    </p:spTree>
    <p:extLst>
      <p:ext uri="{BB962C8B-B14F-4D97-AF65-F5344CB8AC3E}">
        <p14:creationId xmlns:p14="http://schemas.microsoft.com/office/powerpoint/2010/main" val="2833083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A3EF2BE8-FDE4-DCAB-0185-D9CFFB3A6EDA}"/>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79981943-2A4C-33B1-B0CE-A5B57B4CF49B}"/>
              </a:ext>
            </a:extLst>
          </p:cNvPr>
          <p:cNvPicPr preferRelativeResize="0"/>
          <p:nvPr/>
        </p:nvPicPr>
        <p:blipFill rotWithShape="1">
          <a:blip r:embed="rId3">
            <a:alphaModFix/>
          </a:blip>
          <a:srcRect/>
          <a:stretch/>
        </p:blipFill>
        <p:spPr>
          <a:xfrm>
            <a:off x="1" y="0"/>
            <a:ext cx="9144010" cy="5143500"/>
          </a:xfrm>
          <a:prstGeom prst="rect">
            <a:avLst/>
          </a:prstGeom>
          <a:noFill/>
          <a:ln>
            <a:noFill/>
          </a:ln>
        </p:spPr>
      </p:pic>
      <p:sp>
        <p:nvSpPr>
          <p:cNvPr id="4" name="Marcador de texto 3">
            <a:extLst>
              <a:ext uri="{FF2B5EF4-FFF2-40B4-BE49-F238E27FC236}">
                <a16:creationId xmlns:a16="http://schemas.microsoft.com/office/drawing/2014/main" id="{FFC9EEAB-6932-5046-33E8-2FC7A51B479D}"/>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fontScale="40000" lnSpcReduction="20000"/>
          </a:bodyPr>
          <a:lstStyle/>
          <a:p>
            <a:pPr marL="139700" indent="0" algn="ctr">
              <a:buNone/>
            </a:pPr>
            <a:r>
              <a:rPr lang="es-CO" sz="3500" dirty="0">
                <a:solidFill>
                  <a:srgbClr val="0070C0"/>
                </a:solidFill>
                <a:latin typeface="Outfit" pitchFamily="2" charset="0"/>
              </a:rPr>
              <a:t>La satisfacción del cliente y la retroalimentación de las partes interesadas pertinentes: </a:t>
            </a:r>
          </a:p>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a:t>
            </a:r>
            <a:endParaRPr lang="es-CO" sz="2000" dirty="0">
              <a:latin typeface="Outfit" pitchFamily="2" charset="0"/>
            </a:endParaRPr>
          </a:p>
          <a:p>
            <a:pPr marL="139700" indent="0" algn="ctr">
              <a:buNone/>
            </a:pPr>
            <a:endParaRPr lang="es-CO" b="1" dirty="0">
              <a:solidFill>
                <a:srgbClr val="FF0000"/>
              </a:solidFill>
              <a:latin typeface="Outfit" pitchFamily="2" charset="0"/>
            </a:endParaRPr>
          </a:p>
        </p:txBody>
      </p:sp>
      <p:sp>
        <p:nvSpPr>
          <p:cNvPr id="8" name="CuadroTexto 7">
            <a:extLst>
              <a:ext uri="{FF2B5EF4-FFF2-40B4-BE49-F238E27FC236}">
                <a16:creationId xmlns:a16="http://schemas.microsoft.com/office/drawing/2014/main" id="{4E3D7B41-D7E5-9321-6152-488C7401B342}"/>
              </a:ext>
            </a:extLst>
          </p:cNvPr>
          <p:cNvSpPr txBox="1"/>
          <p:nvPr/>
        </p:nvSpPr>
        <p:spPr>
          <a:xfrm>
            <a:off x="444500" y="2187074"/>
            <a:ext cx="194584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b="1" dirty="0">
                <a:latin typeface="Outfit" pitchFamily="2" charset="0"/>
              </a:rPr>
              <a:t>2025</a:t>
            </a:r>
          </a:p>
        </p:txBody>
      </p:sp>
      <p:sp>
        <p:nvSpPr>
          <p:cNvPr id="10" name="CuadroTexto 9">
            <a:extLst>
              <a:ext uri="{FF2B5EF4-FFF2-40B4-BE49-F238E27FC236}">
                <a16:creationId xmlns:a16="http://schemas.microsoft.com/office/drawing/2014/main" id="{A47887B3-827B-7E07-461E-7F6D80EB8C32}"/>
              </a:ext>
            </a:extLst>
          </p:cNvPr>
          <p:cNvSpPr txBox="1"/>
          <p:nvPr/>
        </p:nvSpPr>
        <p:spPr>
          <a:xfrm>
            <a:off x="2492680" y="1039653"/>
            <a:ext cx="6206820" cy="297773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1000" b="1" dirty="0">
                <a:solidFill>
                  <a:srgbClr val="FF0000"/>
                </a:solidFill>
                <a:latin typeface="Outfit" pitchFamily="2" charset="0"/>
              </a:rPr>
              <a:t>Recomendaciones integradas en los informes de la Oficina de relacionamiento con el ciudadano:</a:t>
            </a:r>
          </a:p>
          <a:p>
            <a:endParaRPr lang="es-CO" sz="1000" b="1" dirty="0">
              <a:solidFill>
                <a:srgbClr val="FF0000"/>
              </a:solidFill>
              <a:latin typeface="Outfit" pitchFamily="2" charset="0"/>
            </a:endParaRPr>
          </a:p>
          <a:p>
            <a:pPr algn="just"/>
            <a:r>
              <a:rPr lang="es-ES" sz="1050" dirty="0">
                <a:latin typeface="Outfit" pitchFamily="2" charset="0"/>
              </a:rPr>
              <a:t>Es conveniente por parte de los líderes de proceso impulsar el diligenciamiento de las encuestas de satisfacción, ya que la evaluación es el camino para establecer acciones que mejoren el desempeño de la Administración y por ende la confianza de los grupos de valor.</a:t>
            </a:r>
            <a:endParaRPr lang="es-CO" sz="1050" dirty="0">
              <a:latin typeface="Outfit" pitchFamily="2" charset="0"/>
            </a:endParaRPr>
          </a:p>
          <a:p>
            <a:pPr algn="just"/>
            <a:r>
              <a:rPr lang="es-ES" sz="1050" dirty="0">
                <a:latin typeface="Outfit" pitchFamily="2" charset="0"/>
              </a:rPr>
              <a:t> </a:t>
            </a:r>
            <a:endParaRPr lang="es-CO" sz="1050" dirty="0">
              <a:latin typeface="Outfit" pitchFamily="2" charset="0"/>
            </a:endParaRPr>
          </a:p>
          <a:p>
            <a:pPr algn="just"/>
            <a:r>
              <a:rPr lang="es-ES" sz="1050" dirty="0">
                <a:latin typeface="Outfit" pitchFamily="2" charset="0"/>
              </a:rPr>
              <a:t>Es necesario que se soliciten por parte de los procesos, los resultados detallados de las encuestas de satisfacción consolidadas por el proceso de Servicio al Ciudadano, para que puedan analizarlas e identificar estrategias de mejoramiento internas.</a:t>
            </a:r>
            <a:endParaRPr lang="es-CO" sz="1050" dirty="0">
              <a:latin typeface="Outfit" pitchFamily="2" charset="0"/>
            </a:endParaRPr>
          </a:p>
          <a:p>
            <a:pPr algn="just"/>
            <a:r>
              <a:rPr lang="es-ES" sz="1050" dirty="0">
                <a:latin typeface="Outfit" pitchFamily="2" charset="0"/>
              </a:rPr>
              <a:t> </a:t>
            </a:r>
            <a:endParaRPr lang="es-CO" sz="1050" dirty="0">
              <a:latin typeface="Outfit" pitchFamily="2" charset="0"/>
            </a:endParaRPr>
          </a:p>
          <a:p>
            <a:pPr algn="just"/>
            <a:r>
              <a:rPr lang="es-CO" sz="1050" dirty="0">
                <a:latin typeface="Outfit" pitchFamily="2" charset="0"/>
              </a:rPr>
              <a:t>Es conveniente que las Secretarías que realizan encuestas físicas, envíen el consolidado digitalizado los primeros cinco (5) días de cada mes a la Oficina de Relacionamiento con el Ciudadano para incluirlas en la base de datos que se utiliza para generar los informes mensuales y trimestrales.</a:t>
            </a:r>
          </a:p>
          <a:p>
            <a:pPr algn="just"/>
            <a:r>
              <a:rPr lang="es-CO" sz="1050" dirty="0">
                <a:latin typeface="Outfit" pitchFamily="2" charset="0"/>
              </a:rPr>
              <a:t> </a:t>
            </a:r>
          </a:p>
          <a:p>
            <a:pPr algn="just"/>
            <a:r>
              <a:rPr lang="es-CO" sz="1050" dirty="0">
                <a:latin typeface="Outfit" pitchFamily="2" charset="0"/>
              </a:rPr>
              <a:t>Es oportuno que la aplicación de las encuestas se convierta en un deber del servidor público frente a la entidad, pues es necesario contar con mecanismos de medición que reflejen el estado constante de la función pública.</a:t>
            </a:r>
          </a:p>
          <a:p>
            <a:pPr marL="285750" indent="-285750">
              <a:buFont typeface="Arial" panose="020B0604020202020204" pitchFamily="34" charset="0"/>
              <a:buChar char="•"/>
            </a:pPr>
            <a:endParaRPr lang="es-CO" sz="1000" dirty="0">
              <a:latin typeface="Outfit" pitchFamily="2" charset="0"/>
            </a:endParaRPr>
          </a:p>
        </p:txBody>
      </p:sp>
    </p:spTree>
    <p:extLst>
      <p:ext uri="{BB962C8B-B14F-4D97-AF65-F5344CB8AC3E}">
        <p14:creationId xmlns:p14="http://schemas.microsoft.com/office/powerpoint/2010/main" val="1499148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855341DD-B184-F6C4-B3C7-C2E411F690A7}"/>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1FDA5F7F-28CF-33E7-4587-952CF17AFB75}"/>
              </a:ext>
            </a:extLst>
          </p:cNvPr>
          <p:cNvPicPr preferRelativeResize="0"/>
          <p:nvPr/>
        </p:nvPicPr>
        <p:blipFill rotWithShape="1">
          <a:blip r:embed="rId3">
            <a:alphaModFix/>
          </a:blip>
          <a:srcRect/>
          <a:stretch/>
        </p:blipFill>
        <p:spPr>
          <a:xfrm>
            <a:off x="1" y="0"/>
            <a:ext cx="9144010" cy="5143500"/>
          </a:xfrm>
          <a:prstGeom prst="rect">
            <a:avLst/>
          </a:prstGeom>
          <a:noFill/>
          <a:ln>
            <a:noFill/>
          </a:ln>
        </p:spPr>
      </p:pic>
      <p:sp>
        <p:nvSpPr>
          <p:cNvPr id="4" name="Marcador de texto 3">
            <a:extLst>
              <a:ext uri="{FF2B5EF4-FFF2-40B4-BE49-F238E27FC236}">
                <a16:creationId xmlns:a16="http://schemas.microsoft.com/office/drawing/2014/main" id="{D2AF1131-2156-31B1-C34F-AC41C2921A1D}"/>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fontScale="40000" lnSpcReduction="20000"/>
          </a:bodyPr>
          <a:lstStyle/>
          <a:p>
            <a:pPr marL="139700" indent="0" algn="ctr">
              <a:buNone/>
            </a:pPr>
            <a:r>
              <a:rPr lang="es-CO" sz="3500" dirty="0">
                <a:solidFill>
                  <a:srgbClr val="0070C0"/>
                </a:solidFill>
                <a:latin typeface="Outfit" pitchFamily="2" charset="0"/>
              </a:rPr>
              <a:t>La satisfacción del cliente y la retroalimentación de las partes interesadas pertinentes: </a:t>
            </a:r>
          </a:p>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a:t>
            </a:r>
            <a:endParaRPr lang="es-CO" sz="2000" dirty="0">
              <a:latin typeface="Outfit" pitchFamily="2" charset="0"/>
            </a:endParaRPr>
          </a:p>
          <a:p>
            <a:pPr marL="139700" indent="0" algn="ctr">
              <a:buNone/>
            </a:pPr>
            <a:endParaRPr lang="es-CO" b="1" dirty="0">
              <a:solidFill>
                <a:srgbClr val="FF0000"/>
              </a:solidFill>
              <a:latin typeface="Outfit" pitchFamily="2" charset="0"/>
            </a:endParaRPr>
          </a:p>
        </p:txBody>
      </p:sp>
      <p:sp>
        <p:nvSpPr>
          <p:cNvPr id="8" name="CuadroTexto 7">
            <a:extLst>
              <a:ext uri="{FF2B5EF4-FFF2-40B4-BE49-F238E27FC236}">
                <a16:creationId xmlns:a16="http://schemas.microsoft.com/office/drawing/2014/main" id="{1C66AE1F-0945-27AE-BA33-D6E6B4067C6E}"/>
              </a:ext>
            </a:extLst>
          </p:cNvPr>
          <p:cNvSpPr txBox="1"/>
          <p:nvPr/>
        </p:nvSpPr>
        <p:spPr>
          <a:xfrm>
            <a:off x="444500" y="2417861"/>
            <a:ext cx="194584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b="1" dirty="0">
                <a:latin typeface="Outfit" pitchFamily="2" charset="0"/>
              </a:rPr>
              <a:t>2025</a:t>
            </a:r>
          </a:p>
        </p:txBody>
      </p:sp>
      <p:sp>
        <p:nvSpPr>
          <p:cNvPr id="10" name="CuadroTexto 9">
            <a:extLst>
              <a:ext uri="{FF2B5EF4-FFF2-40B4-BE49-F238E27FC236}">
                <a16:creationId xmlns:a16="http://schemas.microsoft.com/office/drawing/2014/main" id="{2F5CBE28-3601-E7B7-7FCD-C05ECB6FF504}"/>
              </a:ext>
            </a:extLst>
          </p:cNvPr>
          <p:cNvSpPr txBox="1"/>
          <p:nvPr/>
        </p:nvSpPr>
        <p:spPr>
          <a:xfrm>
            <a:off x="2492680" y="898624"/>
            <a:ext cx="620682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b="1" dirty="0">
                <a:solidFill>
                  <a:srgbClr val="FF0000"/>
                </a:solidFill>
                <a:latin typeface="Outfit" pitchFamily="2" charset="0"/>
              </a:rPr>
              <a:t>Funcionarios de la Administración Municipal:</a:t>
            </a:r>
            <a:endParaRPr lang="es-CO" sz="1000" dirty="0">
              <a:latin typeface="Outfit" pitchFamily="2" charset="0"/>
            </a:endParaRPr>
          </a:p>
        </p:txBody>
      </p:sp>
      <p:sp>
        <p:nvSpPr>
          <p:cNvPr id="3" name="CuadroTexto 2">
            <a:extLst>
              <a:ext uri="{FF2B5EF4-FFF2-40B4-BE49-F238E27FC236}">
                <a16:creationId xmlns:a16="http://schemas.microsoft.com/office/drawing/2014/main" id="{05CD844A-899B-9024-0162-E026A4F795FA}"/>
              </a:ext>
            </a:extLst>
          </p:cNvPr>
          <p:cNvSpPr txBox="1"/>
          <p:nvPr/>
        </p:nvSpPr>
        <p:spPr>
          <a:xfrm>
            <a:off x="2492680" y="1317228"/>
            <a:ext cx="2893512"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1200" b="1" dirty="0">
                <a:ln w="0"/>
                <a:solidFill>
                  <a:schemeClr val="accent1"/>
                </a:solidFill>
                <a:effectLst>
                  <a:outerShdw blurRad="38100" dist="25400" dir="5400000" algn="ctr" rotWithShape="0">
                    <a:srgbClr val="6E747A">
                      <a:alpha val="43000"/>
                    </a:srgbClr>
                  </a:outerShdw>
                </a:effectLst>
                <a:latin typeface="Outfit" pitchFamily="2" charset="0"/>
              </a:rPr>
              <a:t>PLAN DE BIENESTAR SOCIAL, LABORAL E INCENTIVOS:</a:t>
            </a:r>
          </a:p>
          <a:p>
            <a:pPr algn="just"/>
            <a:endParaRPr lang="es-ES" sz="1200" b="1" dirty="0">
              <a:latin typeface="Outfit" pitchFamily="2" charset="0"/>
            </a:endParaRPr>
          </a:p>
          <a:p>
            <a:pPr algn="just"/>
            <a:r>
              <a:rPr lang="es-ES" sz="1200" dirty="0">
                <a:latin typeface="Outfit" pitchFamily="2" charset="0"/>
              </a:rPr>
              <a:t>Encuesta de identificación de necesidades de bienestar e incentivos con participación del </a:t>
            </a:r>
            <a:r>
              <a:rPr lang="es-ES" sz="1200" b="1" dirty="0">
                <a:latin typeface="Outfit" pitchFamily="2" charset="0"/>
              </a:rPr>
              <a:t>81%</a:t>
            </a:r>
            <a:r>
              <a:rPr lang="es-ES" sz="1200" dirty="0">
                <a:latin typeface="Outfit" pitchFamily="2" charset="0"/>
              </a:rPr>
              <a:t> de los funcionarios.</a:t>
            </a:r>
          </a:p>
          <a:p>
            <a:pPr algn="just"/>
            <a:r>
              <a:rPr lang="es-ES" sz="1200" dirty="0">
                <a:latin typeface="Outfit" pitchFamily="2" charset="0"/>
              </a:rPr>
              <a:t>Se definieron </a:t>
            </a:r>
            <a:r>
              <a:rPr lang="es-ES" sz="1200" b="1" dirty="0">
                <a:latin typeface="Outfit" pitchFamily="2" charset="0"/>
              </a:rPr>
              <a:t>36</a:t>
            </a:r>
            <a:r>
              <a:rPr lang="es-ES" sz="1200" dirty="0">
                <a:latin typeface="Outfit" pitchFamily="2" charset="0"/>
              </a:rPr>
              <a:t> actividades</a:t>
            </a:r>
          </a:p>
          <a:p>
            <a:pPr algn="just"/>
            <a:r>
              <a:rPr lang="es-ES" sz="1200" dirty="0">
                <a:latin typeface="Outfit" pitchFamily="2" charset="0"/>
              </a:rPr>
              <a:t>Avance en la ejecución de actividades del </a:t>
            </a:r>
            <a:r>
              <a:rPr lang="es-ES" sz="1200" b="1" dirty="0">
                <a:latin typeface="Outfit" pitchFamily="2" charset="0"/>
              </a:rPr>
              <a:t>27%</a:t>
            </a:r>
            <a:r>
              <a:rPr lang="es-ES" sz="1200" dirty="0">
                <a:latin typeface="Outfit" pitchFamily="2" charset="0"/>
              </a:rPr>
              <a:t> primer cuatrimestre 2025</a:t>
            </a:r>
            <a:r>
              <a:rPr lang="es-ES" sz="1200" b="1" dirty="0">
                <a:latin typeface="Outfit" pitchFamily="2" charset="0"/>
              </a:rPr>
              <a:t>.</a:t>
            </a:r>
          </a:p>
          <a:p>
            <a:pPr algn="just"/>
            <a:r>
              <a:rPr lang="es-ES" sz="1200" dirty="0">
                <a:latin typeface="Outfit" pitchFamily="2" charset="0"/>
              </a:rPr>
              <a:t>Porcentaje de participación del </a:t>
            </a:r>
            <a:r>
              <a:rPr lang="es-ES" sz="1200" b="1" dirty="0">
                <a:latin typeface="Outfit" pitchFamily="2" charset="0"/>
              </a:rPr>
              <a:t>72%</a:t>
            </a:r>
            <a:r>
              <a:rPr lang="es-ES" sz="1200" dirty="0">
                <a:latin typeface="Outfit" pitchFamily="2" charset="0"/>
              </a:rPr>
              <a:t>.</a:t>
            </a:r>
          </a:p>
          <a:p>
            <a:pPr algn="just"/>
            <a:r>
              <a:rPr lang="es-ES" sz="1200" dirty="0">
                <a:latin typeface="Outfit" pitchFamily="2" charset="0"/>
              </a:rPr>
              <a:t>Calificación de la satisfacción de las actividades en nivel </a:t>
            </a:r>
            <a:r>
              <a:rPr lang="es-ES" sz="1200" b="1" dirty="0">
                <a:latin typeface="Outfit" pitchFamily="2" charset="0"/>
              </a:rPr>
              <a:t>excelente</a:t>
            </a:r>
            <a:r>
              <a:rPr lang="es-ES" sz="1200" dirty="0">
                <a:latin typeface="Outfit" pitchFamily="2" charset="0"/>
              </a:rPr>
              <a:t>.</a:t>
            </a:r>
          </a:p>
          <a:p>
            <a:pPr algn="just"/>
            <a:r>
              <a:rPr lang="es-ES" sz="1200" dirty="0">
                <a:latin typeface="Outfit" pitchFamily="2" charset="0"/>
              </a:rPr>
              <a:t>Fuente: Plan de bienestar página web, indicadores de gestión Kawak.</a:t>
            </a:r>
            <a:endParaRPr lang="es-CO" dirty="0"/>
          </a:p>
        </p:txBody>
      </p:sp>
      <p:sp>
        <p:nvSpPr>
          <p:cNvPr id="6" name="CuadroTexto 5">
            <a:extLst>
              <a:ext uri="{FF2B5EF4-FFF2-40B4-BE49-F238E27FC236}">
                <a16:creationId xmlns:a16="http://schemas.microsoft.com/office/drawing/2014/main" id="{06FEAA9A-8AA5-1228-AAE2-659DC95EB7C8}"/>
              </a:ext>
            </a:extLst>
          </p:cNvPr>
          <p:cNvSpPr txBox="1"/>
          <p:nvPr/>
        </p:nvSpPr>
        <p:spPr>
          <a:xfrm>
            <a:off x="5805988" y="1317228"/>
            <a:ext cx="2893512" cy="28931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1200" b="1" dirty="0">
                <a:ln w="0"/>
                <a:solidFill>
                  <a:schemeClr val="accent1"/>
                </a:solidFill>
                <a:effectLst>
                  <a:outerShdw blurRad="38100" dist="25400" dir="5400000" algn="ctr" rotWithShape="0">
                    <a:srgbClr val="6E747A">
                      <a:alpha val="43000"/>
                    </a:srgbClr>
                  </a:outerShdw>
                </a:effectLst>
                <a:latin typeface="Outfit" pitchFamily="2" charset="0"/>
              </a:rPr>
              <a:t>PLAN INSTITUCIONAL DE CAPACITACIÓN:</a:t>
            </a:r>
          </a:p>
          <a:p>
            <a:pPr algn="just"/>
            <a:endParaRPr lang="es-ES" sz="1200" b="1" dirty="0">
              <a:latin typeface="Outfit" pitchFamily="2" charset="0"/>
            </a:endParaRPr>
          </a:p>
          <a:p>
            <a:pPr algn="just"/>
            <a:r>
              <a:rPr lang="es-ES" sz="1200" dirty="0">
                <a:latin typeface="Outfit" pitchFamily="2" charset="0"/>
              </a:rPr>
              <a:t>Encuesta de identificación de necesidades de capacitación con participación del </a:t>
            </a:r>
            <a:r>
              <a:rPr lang="es-ES" sz="1200" b="1" dirty="0">
                <a:latin typeface="Outfit" pitchFamily="2" charset="0"/>
              </a:rPr>
              <a:t>87%</a:t>
            </a:r>
            <a:r>
              <a:rPr lang="es-ES" sz="1200" dirty="0">
                <a:latin typeface="Outfit" pitchFamily="2" charset="0"/>
              </a:rPr>
              <a:t> de los funcionarios y encuesta a dependencias.</a:t>
            </a:r>
          </a:p>
          <a:p>
            <a:pPr algn="just"/>
            <a:r>
              <a:rPr lang="es-ES" sz="1200" dirty="0">
                <a:latin typeface="Outfit" pitchFamily="2" charset="0"/>
              </a:rPr>
              <a:t>Se definieron </a:t>
            </a:r>
            <a:r>
              <a:rPr lang="es-ES" sz="1200" b="1" dirty="0">
                <a:latin typeface="Outfit" pitchFamily="2" charset="0"/>
              </a:rPr>
              <a:t>74</a:t>
            </a:r>
            <a:r>
              <a:rPr lang="es-ES" sz="1200" dirty="0">
                <a:latin typeface="Outfit" pitchFamily="2" charset="0"/>
              </a:rPr>
              <a:t> actividades</a:t>
            </a:r>
          </a:p>
          <a:p>
            <a:pPr algn="just"/>
            <a:r>
              <a:rPr lang="es-ES" sz="1200" dirty="0">
                <a:latin typeface="Outfit" pitchFamily="2" charset="0"/>
              </a:rPr>
              <a:t>Se realizaron en el primer cuatrimestre </a:t>
            </a:r>
            <a:r>
              <a:rPr lang="es-ES" sz="1200" b="1" dirty="0">
                <a:latin typeface="Outfit" pitchFamily="2" charset="0"/>
              </a:rPr>
              <a:t>17</a:t>
            </a:r>
            <a:r>
              <a:rPr lang="es-ES" sz="1200" dirty="0">
                <a:latin typeface="Outfit" pitchFamily="2" charset="0"/>
              </a:rPr>
              <a:t> actividades.</a:t>
            </a:r>
            <a:endParaRPr lang="es-ES" sz="1200" b="1" dirty="0">
              <a:latin typeface="Outfit" pitchFamily="2" charset="0"/>
            </a:endParaRPr>
          </a:p>
          <a:p>
            <a:pPr algn="just"/>
            <a:r>
              <a:rPr lang="es-ES" sz="1200" dirty="0">
                <a:latin typeface="Outfit" pitchFamily="2" charset="0"/>
              </a:rPr>
              <a:t>Porcentaje de participación del </a:t>
            </a:r>
            <a:r>
              <a:rPr lang="es-ES" sz="1200" b="1" dirty="0">
                <a:latin typeface="Outfit" pitchFamily="2" charset="0"/>
              </a:rPr>
              <a:t>99%</a:t>
            </a:r>
            <a:r>
              <a:rPr lang="es-ES" sz="1200" dirty="0">
                <a:latin typeface="Outfit" pitchFamily="2" charset="0"/>
              </a:rPr>
              <a:t>.</a:t>
            </a:r>
          </a:p>
          <a:p>
            <a:pPr algn="just"/>
            <a:r>
              <a:rPr lang="es-ES" sz="1200" dirty="0">
                <a:latin typeface="Outfit" pitchFamily="2" charset="0"/>
              </a:rPr>
              <a:t>Fuente: Plan de capacitación página web, indicadores de gestión Kawak.</a:t>
            </a:r>
          </a:p>
          <a:p>
            <a:pPr algn="just"/>
            <a:endParaRPr lang="es-CO" dirty="0"/>
          </a:p>
        </p:txBody>
      </p:sp>
    </p:spTree>
    <p:extLst>
      <p:ext uri="{BB962C8B-B14F-4D97-AF65-F5344CB8AC3E}">
        <p14:creationId xmlns:p14="http://schemas.microsoft.com/office/powerpoint/2010/main" val="2235179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18" descr="base diapo.png"/>
          <p:cNvPicPr preferRelativeResize="0"/>
          <p:nvPr/>
        </p:nvPicPr>
        <p:blipFill rotWithShape="1">
          <a:blip r:embed="rId3">
            <a:alphaModFix/>
          </a:blip>
          <a:srcRect/>
          <a:stretch/>
        </p:blipFill>
        <p:spPr>
          <a:xfrm>
            <a:off x="1" y="0"/>
            <a:ext cx="9144010" cy="5143500"/>
          </a:xfrm>
          <a:prstGeom prst="rect">
            <a:avLst/>
          </a:prstGeom>
          <a:noFill/>
          <a:ln>
            <a:noFill/>
          </a:ln>
        </p:spPr>
      </p:pic>
      <p:sp>
        <p:nvSpPr>
          <p:cNvPr id="109" name="Google Shape;109;p18"/>
          <p:cNvSpPr txBox="1"/>
          <p:nvPr/>
        </p:nvSpPr>
        <p:spPr>
          <a:xfrm>
            <a:off x="802584" y="876300"/>
            <a:ext cx="7539000" cy="3454400"/>
          </a:xfrm>
          <a:prstGeom prst="rect">
            <a:avLst/>
          </a:prstGeom>
          <a:noFill/>
          <a:ln>
            <a:noFill/>
          </a:ln>
        </p:spPr>
        <p:txBody>
          <a:bodyPr spcFirstLastPara="1" wrap="square" lIns="38100" tIns="38100" rIns="38100" bIns="38100" anchor="b" anchorCtr="0">
            <a:normAutofit fontScale="85000" lnSpcReduction="20000"/>
          </a:bodyPr>
          <a:lstStyle/>
          <a:p>
            <a:pPr marL="0" lvl="0" indent="0" algn="ctr" rtl="0">
              <a:lnSpc>
                <a:spcPct val="80000"/>
              </a:lnSpc>
              <a:spcBef>
                <a:spcPts val="0"/>
              </a:spcBef>
              <a:spcAft>
                <a:spcPts val="0"/>
              </a:spcAft>
              <a:buNone/>
            </a:pPr>
            <a:r>
              <a:rPr lang="es" sz="2400" b="1" dirty="0">
                <a:solidFill>
                  <a:srgbClr val="FF0000"/>
                </a:solidFill>
                <a:latin typeface="Outfit" pitchFamily="2" charset="0"/>
                <a:ea typeface="Helvetica Neue"/>
                <a:cs typeface="Helvetica Neue"/>
                <a:sym typeface="Helvetica Neue"/>
              </a:rPr>
              <a:t>Para qué sirve?</a:t>
            </a:r>
          </a:p>
          <a:p>
            <a:pPr marL="0" lvl="0" indent="0" algn="ctr" rtl="0">
              <a:lnSpc>
                <a:spcPct val="80000"/>
              </a:lnSpc>
              <a:spcBef>
                <a:spcPts val="0"/>
              </a:spcBef>
              <a:spcAft>
                <a:spcPts val="0"/>
              </a:spcAft>
              <a:buNone/>
            </a:pPr>
            <a:endParaRPr lang="es" sz="2400" b="1" dirty="0">
              <a:solidFill>
                <a:srgbClr val="FF0000"/>
              </a:solidFill>
              <a:latin typeface="Outfit" pitchFamily="2" charset="0"/>
              <a:ea typeface="Helvetica Neue"/>
              <a:cs typeface="Helvetica Neue"/>
              <a:sym typeface="Helvetica Neue"/>
            </a:endParaRPr>
          </a:p>
          <a:p>
            <a:pPr marL="342900" lvl="0" indent="-396000" algn="just" rtl="0">
              <a:lnSpc>
                <a:spcPct val="80000"/>
              </a:lnSpc>
              <a:spcBef>
                <a:spcPts val="0"/>
              </a:spcBef>
              <a:spcAft>
                <a:spcPts val="0"/>
              </a:spcAft>
              <a:buFont typeface="Arial" panose="020B0604020202020204" pitchFamily="34" charset="0"/>
              <a:buChar char="•"/>
            </a:pPr>
            <a:r>
              <a:rPr lang="es" sz="2400" b="1" dirty="0">
                <a:solidFill>
                  <a:srgbClr val="FF0000"/>
                </a:solidFill>
                <a:latin typeface="Outfit" pitchFamily="2" charset="0"/>
                <a:ea typeface="Helvetica Neue"/>
                <a:cs typeface="Helvetica Neue"/>
                <a:sym typeface="Helvetica Neue"/>
              </a:rPr>
              <a:t>Mejora Continua: </a:t>
            </a:r>
            <a:r>
              <a:rPr lang="es" sz="2400" dirty="0">
                <a:solidFill>
                  <a:schemeClr val="tx1"/>
                </a:solidFill>
                <a:latin typeface="Outfit" pitchFamily="2" charset="0"/>
                <a:ea typeface="Helvetica Neue"/>
                <a:cs typeface="Helvetica Neue"/>
                <a:sym typeface="Helvetica Neue"/>
              </a:rPr>
              <a:t>Evaluar regularme el SIG, permite mejorar la eficacia y la efectividad del sistema a lo largo del tiempo.</a:t>
            </a:r>
          </a:p>
          <a:p>
            <a:pPr marL="342900" lvl="0" indent="-396000" algn="just" rtl="0">
              <a:lnSpc>
                <a:spcPct val="80000"/>
              </a:lnSpc>
              <a:spcBef>
                <a:spcPts val="0"/>
              </a:spcBef>
              <a:spcAft>
                <a:spcPts val="0"/>
              </a:spcAft>
              <a:buFont typeface="Arial" panose="020B0604020202020204" pitchFamily="34" charset="0"/>
              <a:buChar char="•"/>
            </a:pPr>
            <a:endParaRPr lang="es" sz="2400" b="1" dirty="0">
              <a:solidFill>
                <a:schemeClr val="tx1"/>
              </a:solidFill>
              <a:latin typeface="Outfit" pitchFamily="2" charset="0"/>
              <a:ea typeface="Helvetica Neue"/>
              <a:cs typeface="Helvetica Neue"/>
              <a:sym typeface="Helvetica Neue"/>
            </a:endParaRPr>
          </a:p>
          <a:p>
            <a:pPr marL="342900" lvl="0" indent="-396000" algn="just" rtl="0">
              <a:lnSpc>
                <a:spcPct val="80000"/>
              </a:lnSpc>
              <a:spcBef>
                <a:spcPts val="0"/>
              </a:spcBef>
              <a:spcAft>
                <a:spcPts val="0"/>
              </a:spcAft>
              <a:buFont typeface="Arial" panose="020B0604020202020204" pitchFamily="34" charset="0"/>
              <a:buChar char="•"/>
            </a:pPr>
            <a:r>
              <a:rPr lang="es" sz="2400" b="1" dirty="0">
                <a:solidFill>
                  <a:srgbClr val="FF0000"/>
                </a:solidFill>
                <a:latin typeface="Outfit" pitchFamily="2" charset="0"/>
                <a:ea typeface="Helvetica Neue"/>
                <a:cs typeface="Helvetica Neue"/>
                <a:sym typeface="Helvetica Neue"/>
              </a:rPr>
              <a:t> </a:t>
            </a:r>
            <a:r>
              <a:rPr lang="es" sz="2400" b="1">
                <a:solidFill>
                  <a:srgbClr val="FF0000"/>
                </a:solidFill>
                <a:latin typeface="Outfit" pitchFamily="2" charset="0"/>
                <a:ea typeface="Helvetica Neue"/>
                <a:cs typeface="Helvetica Neue"/>
                <a:sym typeface="Helvetica Neue"/>
              </a:rPr>
              <a:t>Alineación Estratégica</a:t>
            </a:r>
            <a:r>
              <a:rPr lang="es" sz="2400" b="1" dirty="0">
                <a:solidFill>
                  <a:srgbClr val="FF0000"/>
                </a:solidFill>
                <a:latin typeface="Outfit" pitchFamily="2" charset="0"/>
                <a:ea typeface="Helvetica Neue"/>
                <a:cs typeface="Helvetica Neue"/>
                <a:sym typeface="Helvetica Neue"/>
              </a:rPr>
              <a:t>: </a:t>
            </a:r>
            <a:r>
              <a:rPr lang="es" sz="2400" dirty="0">
                <a:solidFill>
                  <a:schemeClr val="tx1"/>
                </a:solidFill>
                <a:latin typeface="Outfit" pitchFamily="2" charset="0"/>
                <a:ea typeface="Helvetica Neue"/>
                <a:cs typeface="Helvetica Neue"/>
                <a:sym typeface="Helvetica Neue"/>
              </a:rPr>
              <a:t>Verificar que el SIG está alineado con los objetivos estratégicos y el Plan de Desarrollo.</a:t>
            </a:r>
          </a:p>
          <a:p>
            <a:pPr marL="342900" lvl="0" indent="-396000" algn="just" rtl="0">
              <a:lnSpc>
                <a:spcPct val="80000"/>
              </a:lnSpc>
              <a:spcBef>
                <a:spcPts val="0"/>
              </a:spcBef>
              <a:spcAft>
                <a:spcPts val="0"/>
              </a:spcAft>
              <a:buFont typeface="Arial" panose="020B0604020202020204" pitchFamily="34" charset="0"/>
              <a:buChar char="•"/>
            </a:pPr>
            <a:endParaRPr lang="es" sz="2400" dirty="0">
              <a:solidFill>
                <a:schemeClr val="tx1"/>
              </a:solidFill>
              <a:latin typeface="Outfit" pitchFamily="2" charset="0"/>
              <a:ea typeface="Helvetica Neue"/>
              <a:cs typeface="Helvetica Neue"/>
              <a:sym typeface="Helvetica Neue"/>
            </a:endParaRPr>
          </a:p>
          <a:p>
            <a:pPr marL="342900" lvl="0" indent="-396000" algn="just" rtl="0">
              <a:lnSpc>
                <a:spcPct val="80000"/>
              </a:lnSpc>
              <a:spcBef>
                <a:spcPts val="0"/>
              </a:spcBef>
              <a:spcAft>
                <a:spcPts val="0"/>
              </a:spcAft>
              <a:buFont typeface="Arial" panose="020B0604020202020204" pitchFamily="34" charset="0"/>
              <a:buChar char="•"/>
            </a:pPr>
            <a:r>
              <a:rPr lang="es" sz="2400" b="1" dirty="0">
                <a:solidFill>
                  <a:srgbClr val="FF0000"/>
                </a:solidFill>
                <a:latin typeface="Outfit" pitchFamily="2" charset="0"/>
                <a:ea typeface="Helvetica Neue"/>
                <a:cs typeface="Helvetica Neue"/>
                <a:sym typeface="Helvetica Neue"/>
              </a:rPr>
              <a:t>Satisfacción de las partes interesadas:</a:t>
            </a:r>
            <a:r>
              <a:rPr lang="es" sz="2400" dirty="0">
                <a:solidFill>
                  <a:srgbClr val="FF0000"/>
                </a:solidFill>
                <a:latin typeface="Outfit" pitchFamily="2" charset="0"/>
                <a:ea typeface="Helvetica Neue"/>
                <a:cs typeface="Helvetica Neue"/>
                <a:sym typeface="Helvetica Neue"/>
              </a:rPr>
              <a:t> </a:t>
            </a:r>
            <a:r>
              <a:rPr lang="es" sz="2400" dirty="0">
                <a:solidFill>
                  <a:schemeClr val="tx1"/>
                </a:solidFill>
                <a:latin typeface="Outfit" pitchFamily="2" charset="0"/>
                <a:ea typeface="Helvetica Neue"/>
                <a:cs typeface="Helvetica Neue"/>
                <a:sym typeface="Helvetica Neue"/>
              </a:rPr>
              <a:t>Evaluar la satisfacción de los grupos de valor e interés y la retroalimentación recibida, identifica oportunidades de mejora.</a:t>
            </a:r>
          </a:p>
          <a:p>
            <a:pPr marL="342900" lvl="0" indent="-396000" algn="just" rtl="0">
              <a:lnSpc>
                <a:spcPct val="80000"/>
              </a:lnSpc>
              <a:spcBef>
                <a:spcPts val="0"/>
              </a:spcBef>
              <a:spcAft>
                <a:spcPts val="0"/>
              </a:spcAft>
              <a:buFont typeface="Arial" panose="020B0604020202020204" pitchFamily="34" charset="0"/>
              <a:buChar char="•"/>
            </a:pPr>
            <a:endParaRPr lang="es" sz="2400" b="1" dirty="0">
              <a:solidFill>
                <a:srgbClr val="FF0000"/>
              </a:solidFill>
              <a:latin typeface="Outfit" pitchFamily="2" charset="0"/>
              <a:ea typeface="Helvetica Neue"/>
              <a:cs typeface="Helvetica Neue"/>
              <a:sym typeface="Helvetica Neue"/>
            </a:endParaRPr>
          </a:p>
          <a:p>
            <a:pPr marL="342900" lvl="0" indent="-396000" algn="just" rtl="0">
              <a:lnSpc>
                <a:spcPct val="80000"/>
              </a:lnSpc>
              <a:spcBef>
                <a:spcPts val="0"/>
              </a:spcBef>
              <a:spcAft>
                <a:spcPts val="0"/>
              </a:spcAft>
              <a:buFont typeface="Arial" panose="020B0604020202020204" pitchFamily="34" charset="0"/>
              <a:buChar char="•"/>
            </a:pPr>
            <a:r>
              <a:rPr lang="es" sz="2400" b="1" dirty="0">
                <a:solidFill>
                  <a:srgbClr val="FF0000"/>
                </a:solidFill>
                <a:latin typeface="Outfit" pitchFamily="2" charset="0"/>
                <a:ea typeface="Helvetica Neue"/>
                <a:cs typeface="Helvetica Neue"/>
                <a:sym typeface="Helvetica Neue"/>
              </a:rPr>
              <a:t>Acciones correctivas:</a:t>
            </a:r>
            <a:r>
              <a:rPr lang="es" sz="2400" b="1" dirty="0">
                <a:solidFill>
                  <a:schemeClr val="tx1"/>
                </a:solidFill>
                <a:latin typeface="Outfit" pitchFamily="2" charset="0"/>
                <a:ea typeface="Helvetica Neue"/>
                <a:cs typeface="Helvetica Neue"/>
                <a:sym typeface="Helvetica Neue"/>
              </a:rPr>
              <a:t> </a:t>
            </a:r>
            <a:r>
              <a:rPr lang="es" sz="2400" dirty="0">
                <a:solidFill>
                  <a:schemeClr val="tx1"/>
                </a:solidFill>
                <a:latin typeface="Outfit" pitchFamily="2" charset="0"/>
                <a:ea typeface="Helvetica Neue"/>
                <a:cs typeface="Helvetica Neue"/>
                <a:sym typeface="Helvetica Neue"/>
              </a:rPr>
              <a:t>Verificar el tratamiento dado a las acciones correctivas, asegura que se implementen acciones efectivas.</a:t>
            </a:r>
          </a:p>
          <a:p>
            <a:pPr marL="0" lvl="0" indent="0" algn="ctr" rtl="0">
              <a:lnSpc>
                <a:spcPct val="80000"/>
              </a:lnSpc>
              <a:spcBef>
                <a:spcPts val="0"/>
              </a:spcBef>
              <a:spcAft>
                <a:spcPts val="0"/>
              </a:spcAft>
              <a:buNone/>
            </a:pPr>
            <a:endParaRPr sz="5300" b="1" dirty="0">
              <a:latin typeface="Outfit" pitchFamily="2" charset="0"/>
              <a:ea typeface="Helvetica Neue"/>
              <a:cs typeface="Helvetica Neue"/>
              <a:sym typeface="Helvetica Neue"/>
            </a:endParaRPr>
          </a:p>
        </p:txBody>
      </p:sp>
    </p:spTree>
    <p:extLst>
      <p:ext uri="{BB962C8B-B14F-4D97-AF65-F5344CB8AC3E}">
        <p14:creationId xmlns:p14="http://schemas.microsoft.com/office/powerpoint/2010/main" val="1025348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830ACD50-9F4D-8248-2306-A57B7CB38728}"/>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3BA545C6-6804-3B01-719A-5922F146AB7B}"/>
              </a:ext>
            </a:extLst>
          </p:cNvPr>
          <p:cNvPicPr preferRelativeResize="0"/>
          <p:nvPr/>
        </p:nvPicPr>
        <p:blipFill rotWithShape="1">
          <a:blip r:embed="rId3">
            <a:alphaModFix/>
          </a:blip>
          <a:srcRect/>
          <a:stretch/>
        </p:blipFill>
        <p:spPr>
          <a:xfrm>
            <a:off x="1" y="0"/>
            <a:ext cx="9144010" cy="5143500"/>
          </a:xfrm>
          <a:prstGeom prst="rect">
            <a:avLst/>
          </a:prstGeom>
          <a:noFill/>
          <a:ln>
            <a:noFill/>
          </a:ln>
        </p:spPr>
      </p:pic>
      <p:sp>
        <p:nvSpPr>
          <p:cNvPr id="4" name="Marcador de texto 3">
            <a:extLst>
              <a:ext uri="{FF2B5EF4-FFF2-40B4-BE49-F238E27FC236}">
                <a16:creationId xmlns:a16="http://schemas.microsoft.com/office/drawing/2014/main" id="{AB0F0DE5-B817-2088-32EC-3ACB066C97CB}"/>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fontScale="40000" lnSpcReduction="20000"/>
          </a:bodyPr>
          <a:lstStyle/>
          <a:p>
            <a:pPr marL="139700" indent="0" algn="ctr">
              <a:buNone/>
            </a:pPr>
            <a:r>
              <a:rPr lang="es-CO" sz="3500" dirty="0">
                <a:solidFill>
                  <a:srgbClr val="0070C0"/>
                </a:solidFill>
                <a:latin typeface="Outfit" pitchFamily="2" charset="0"/>
              </a:rPr>
              <a:t>La satisfacción del cliente y la retroalimentación de las partes interesadas pertinentes: </a:t>
            </a:r>
          </a:p>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a:t>
            </a:r>
            <a:endParaRPr lang="es-CO" sz="2000" dirty="0">
              <a:latin typeface="Outfit" pitchFamily="2" charset="0"/>
            </a:endParaRPr>
          </a:p>
          <a:p>
            <a:pPr marL="139700" indent="0" algn="ctr">
              <a:buNone/>
            </a:pPr>
            <a:endParaRPr lang="es-CO" b="1" dirty="0">
              <a:solidFill>
                <a:srgbClr val="FF0000"/>
              </a:solidFill>
              <a:latin typeface="Outfit" pitchFamily="2" charset="0"/>
            </a:endParaRPr>
          </a:p>
        </p:txBody>
      </p:sp>
      <p:sp>
        <p:nvSpPr>
          <p:cNvPr id="8" name="CuadroTexto 7">
            <a:extLst>
              <a:ext uri="{FF2B5EF4-FFF2-40B4-BE49-F238E27FC236}">
                <a16:creationId xmlns:a16="http://schemas.microsoft.com/office/drawing/2014/main" id="{120D396E-F412-A73A-0A5B-7939A657F7E9}"/>
              </a:ext>
            </a:extLst>
          </p:cNvPr>
          <p:cNvSpPr txBox="1"/>
          <p:nvPr/>
        </p:nvSpPr>
        <p:spPr>
          <a:xfrm>
            <a:off x="444500" y="2417861"/>
            <a:ext cx="194584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b="1" dirty="0">
                <a:latin typeface="Outfit" pitchFamily="2" charset="0"/>
              </a:rPr>
              <a:t>2025</a:t>
            </a:r>
          </a:p>
        </p:txBody>
      </p:sp>
      <p:sp>
        <p:nvSpPr>
          <p:cNvPr id="10" name="CuadroTexto 9">
            <a:extLst>
              <a:ext uri="{FF2B5EF4-FFF2-40B4-BE49-F238E27FC236}">
                <a16:creationId xmlns:a16="http://schemas.microsoft.com/office/drawing/2014/main" id="{95194BDF-4670-3E7D-50B9-37E5493D326B}"/>
              </a:ext>
            </a:extLst>
          </p:cNvPr>
          <p:cNvSpPr txBox="1"/>
          <p:nvPr/>
        </p:nvSpPr>
        <p:spPr>
          <a:xfrm>
            <a:off x="2492680" y="898624"/>
            <a:ext cx="6206820" cy="4924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b="1" dirty="0">
                <a:solidFill>
                  <a:srgbClr val="FF0000"/>
                </a:solidFill>
                <a:latin typeface="Outfit" pitchFamily="2" charset="0"/>
              </a:rPr>
              <a:t>Ciudadanía del municipio de Funza:</a:t>
            </a:r>
          </a:p>
          <a:p>
            <a:r>
              <a:rPr lang="es-CO" sz="1200" b="1" dirty="0">
                <a:solidFill>
                  <a:srgbClr val="FF0000"/>
                </a:solidFill>
                <a:latin typeface="Outfit" pitchFamily="2" charset="0"/>
              </a:rPr>
              <a:t>Avance en la ejecución de metas del Plan de Desarrollo corte junio 2025:</a:t>
            </a:r>
            <a:endParaRPr lang="es-CO" sz="1200" dirty="0">
              <a:latin typeface="Outfit" pitchFamily="2" charset="0"/>
            </a:endParaRPr>
          </a:p>
        </p:txBody>
      </p:sp>
      <p:pic>
        <p:nvPicPr>
          <p:cNvPr id="5" name="Imagen 4" descr="Imagen que contiene Tabla&#10;&#10;El contenido generado por IA puede ser incorrecto.">
            <a:extLst>
              <a:ext uri="{FF2B5EF4-FFF2-40B4-BE49-F238E27FC236}">
                <a16:creationId xmlns:a16="http://schemas.microsoft.com/office/drawing/2014/main" id="{A87CBB7C-BE37-B9B1-2DC0-DCF6C7EC01D0}"/>
              </a:ext>
            </a:extLst>
          </p:cNvPr>
          <p:cNvPicPr>
            <a:picLocks noChangeAspect="1"/>
          </p:cNvPicPr>
          <p:nvPr/>
        </p:nvPicPr>
        <p:blipFill>
          <a:blip r:embed="rId4"/>
          <a:stretch>
            <a:fillRect/>
          </a:stretch>
        </p:blipFill>
        <p:spPr>
          <a:xfrm>
            <a:off x="2721579" y="1501894"/>
            <a:ext cx="4844142" cy="2713976"/>
          </a:xfrm>
          <a:prstGeom prst="rect">
            <a:avLst/>
          </a:prstGeom>
        </p:spPr>
      </p:pic>
    </p:spTree>
    <p:extLst>
      <p:ext uri="{BB962C8B-B14F-4D97-AF65-F5344CB8AC3E}">
        <p14:creationId xmlns:p14="http://schemas.microsoft.com/office/powerpoint/2010/main" val="3371034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5BEBE09A-61B2-EF4B-9A99-71F39C84EEE6}"/>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39617288-F747-78AB-3D35-B5333E806B8A}"/>
              </a:ext>
            </a:extLst>
          </p:cNvPr>
          <p:cNvPicPr preferRelativeResize="0"/>
          <p:nvPr/>
        </p:nvPicPr>
        <p:blipFill rotWithShape="1">
          <a:blip r:embed="rId3">
            <a:alphaModFix/>
          </a:blip>
          <a:srcRect/>
          <a:stretch/>
        </p:blipFill>
        <p:spPr>
          <a:xfrm>
            <a:off x="1" y="0"/>
            <a:ext cx="9144010" cy="5143500"/>
          </a:xfrm>
          <a:prstGeom prst="rect">
            <a:avLst/>
          </a:prstGeom>
          <a:noFill/>
          <a:ln>
            <a:noFill/>
          </a:ln>
        </p:spPr>
      </p:pic>
      <p:sp>
        <p:nvSpPr>
          <p:cNvPr id="4" name="Marcador de texto 3">
            <a:extLst>
              <a:ext uri="{FF2B5EF4-FFF2-40B4-BE49-F238E27FC236}">
                <a16:creationId xmlns:a16="http://schemas.microsoft.com/office/drawing/2014/main" id="{A76799A2-7059-E95E-0330-088286B28F68}"/>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fontScale="40000" lnSpcReduction="20000"/>
          </a:bodyPr>
          <a:lstStyle/>
          <a:p>
            <a:pPr marL="139700" indent="0" algn="ctr">
              <a:buNone/>
            </a:pPr>
            <a:r>
              <a:rPr lang="es-CO" sz="3500" dirty="0">
                <a:solidFill>
                  <a:srgbClr val="0070C0"/>
                </a:solidFill>
                <a:latin typeface="Outfit" pitchFamily="2" charset="0"/>
              </a:rPr>
              <a:t>La satisfacción del cliente y la retroalimentación de las partes interesadas pertinentes: </a:t>
            </a:r>
          </a:p>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a:t>
            </a:r>
            <a:endParaRPr lang="es-CO" sz="2000" dirty="0">
              <a:latin typeface="Outfit" pitchFamily="2" charset="0"/>
            </a:endParaRPr>
          </a:p>
          <a:p>
            <a:pPr marL="139700" indent="0" algn="ctr">
              <a:buNone/>
            </a:pPr>
            <a:endParaRPr lang="es-CO" b="1" dirty="0">
              <a:solidFill>
                <a:srgbClr val="FF0000"/>
              </a:solidFill>
              <a:latin typeface="Outfit" pitchFamily="2" charset="0"/>
            </a:endParaRPr>
          </a:p>
        </p:txBody>
      </p:sp>
      <p:sp>
        <p:nvSpPr>
          <p:cNvPr id="8" name="CuadroTexto 7">
            <a:extLst>
              <a:ext uri="{FF2B5EF4-FFF2-40B4-BE49-F238E27FC236}">
                <a16:creationId xmlns:a16="http://schemas.microsoft.com/office/drawing/2014/main" id="{355CFC68-3392-2112-5C8A-3D716ECF74E4}"/>
              </a:ext>
            </a:extLst>
          </p:cNvPr>
          <p:cNvSpPr txBox="1"/>
          <p:nvPr/>
        </p:nvSpPr>
        <p:spPr>
          <a:xfrm>
            <a:off x="444500" y="2417861"/>
            <a:ext cx="194584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b="1" dirty="0">
                <a:latin typeface="Outfit" pitchFamily="2" charset="0"/>
              </a:rPr>
              <a:t>2025</a:t>
            </a:r>
          </a:p>
        </p:txBody>
      </p:sp>
      <p:sp>
        <p:nvSpPr>
          <p:cNvPr id="10" name="CuadroTexto 9">
            <a:extLst>
              <a:ext uri="{FF2B5EF4-FFF2-40B4-BE49-F238E27FC236}">
                <a16:creationId xmlns:a16="http://schemas.microsoft.com/office/drawing/2014/main" id="{1CFED879-8A93-9030-C4D3-465DC367D0D3}"/>
              </a:ext>
            </a:extLst>
          </p:cNvPr>
          <p:cNvSpPr txBox="1"/>
          <p:nvPr/>
        </p:nvSpPr>
        <p:spPr>
          <a:xfrm>
            <a:off x="2492680" y="898624"/>
            <a:ext cx="6206820" cy="67710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b="1" dirty="0">
                <a:solidFill>
                  <a:srgbClr val="FF0000"/>
                </a:solidFill>
                <a:latin typeface="Outfit" pitchFamily="2" charset="0"/>
              </a:rPr>
              <a:t>Ciudadanía de la Administración Municipal:</a:t>
            </a:r>
          </a:p>
          <a:p>
            <a:r>
              <a:rPr lang="es-CO" sz="1200" b="1" dirty="0">
                <a:solidFill>
                  <a:srgbClr val="FF0000"/>
                </a:solidFill>
                <a:latin typeface="Outfit" pitchFamily="2" charset="0"/>
              </a:rPr>
              <a:t>Avance en la ejecución de metas del Plan de Desarrollo corte junio 2025: </a:t>
            </a:r>
            <a:r>
              <a:rPr lang="es-CO" sz="1200" dirty="0">
                <a:ln w="0"/>
                <a:solidFill>
                  <a:schemeClr val="accent1"/>
                </a:solidFill>
                <a:effectLst>
                  <a:outerShdw blurRad="38100" dist="25400" dir="5400000" algn="ctr" rotWithShape="0">
                    <a:srgbClr val="6E747A">
                      <a:alpha val="43000"/>
                    </a:srgbClr>
                  </a:outerShdw>
                </a:effectLst>
                <a:latin typeface="Outfit" pitchFamily="2" charset="0"/>
              </a:rPr>
              <a:t>Información tomada de los indicadores y controles de riesgos registrados en la plataforma Kawak.</a:t>
            </a:r>
            <a:endParaRPr lang="es-CO" sz="1200" dirty="0">
              <a:latin typeface="Outfit" pitchFamily="2" charset="0"/>
            </a:endParaRPr>
          </a:p>
        </p:txBody>
      </p:sp>
      <p:pic>
        <p:nvPicPr>
          <p:cNvPr id="6" name="Imagen 5">
            <a:extLst>
              <a:ext uri="{FF2B5EF4-FFF2-40B4-BE49-F238E27FC236}">
                <a16:creationId xmlns:a16="http://schemas.microsoft.com/office/drawing/2014/main" id="{973EED79-015E-9D85-8036-72430007361E}"/>
              </a:ext>
            </a:extLst>
          </p:cNvPr>
          <p:cNvPicPr>
            <a:picLocks noChangeAspect="1"/>
          </p:cNvPicPr>
          <p:nvPr/>
        </p:nvPicPr>
        <p:blipFill>
          <a:blip r:embed="rId4"/>
          <a:stretch>
            <a:fillRect/>
          </a:stretch>
        </p:blipFill>
        <p:spPr>
          <a:xfrm>
            <a:off x="3031298" y="1603332"/>
            <a:ext cx="5085567" cy="2650642"/>
          </a:xfrm>
          <a:prstGeom prst="rect">
            <a:avLst/>
          </a:prstGeom>
        </p:spPr>
      </p:pic>
    </p:spTree>
    <p:extLst>
      <p:ext uri="{BB962C8B-B14F-4D97-AF65-F5344CB8AC3E}">
        <p14:creationId xmlns:p14="http://schemas.microsoft.com/office/powerpoint/2010/main" val="1175802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154D6E2C-835C-6461-748F-8C5B5E36A8A5}"/>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182C0E8A-A94A-26F2-5DE1-056D57C00B67}"/>
              </a:ext>
            </a:extLst>
          </p:cNvPr>
          <p:cNvPicPr preferRelativeResize="0"/>
          <p:nvPr/>
        </p:nvPicPr>
        <p:blipFill rotWithShape="1">
          <a:blip r:embed="rId3">
            <a:alphaModFix/>
          </a:blip>
          <a:srcRect/>
          <a:stretch/>
        </p:blipFill>
        <p:spPr>
          <a:xfrm>
            <a:off x="1" y="0"/>
            <a:ext cx="9144010" cy="5143500"/>
          </a:xfrm>
          <a:prstGeom prst="rect">
            <a:avLst/>
          </a:prstGeom>
          <a:noFill/>
          <a:ln>
            <a:noFill/>
          </a:ln>
        </p:spPr>
      </p:pic>
      <p:sp>
        <p:nvSpPr>
          <p:cNvPr id="4" name="Marcador de texto 3">
            <a:extLst>
              <a:ext uri="{FF2B5EF4-FFF2-40B4-BE49-F238E27FC236}">
                <a16:creationId xmlns:a16="http://schemas.microsoft.com/office/drawing/2014/main" id="{62EE7188-0A13-45E9-191D-A1C6A2E9F49C}"/>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fontScale="40000" lnSpcReduction="20000"/>
          </a:bodyPr>
          <a:lstStyle/>
          <a:p>
            <a:pPr marL="139700" indent="0" algn="ctr">
              <a:buNone/>
            </a:pPr>
            <a:r>
              <a:rPr lang="es-CO" sz="3500" dirty="0">
                <a:solidFill>
                  <a:srgbClr val="0070C0"/>
                </a:solidFill>
                <a:latin typeface="Outfit" pitchFamily="2" charset="0"/>
              </a:rPr>
              <a:t>La satisfacción del cliente y la retroalimentación de las partes interesadas pertinentes: </a:t>
            </a:r>
          </a:p>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a:t>
            </a:r>
            <a:endParaRPr lang="es-CO" sz="2000" dirty="0">
              <a:latin typeface="Outfit" pitchFamily="2" charset="0"/>
            </a:endParaRPr>
          </a:p>
          <a:p>
            <a:pPr marL="139700" indent="0" algn="ctr">
              <a:buNone/>
            </a:pPr>
            <a:endParaRPr lang="es-CO" b="1" dirty="0">
              <a:solidFill>
                <a:srgbClr val="FF0000"/>
              </a:solidFill>
              <a:latin typeface="Outfit" pitchFamily="2" charset="0"/>
            </a:endParaRPr>
          </a:p>
        </p:txBody>
      </p:sp>
      <p:sp>
        <p:nvSpPr>
          <p:cNvPr id="8" name="CuadroTexto 7">
            <a:extLst>
              <a:ext uri="{FF2B5EF4-FFF2-40B4-BE49-F238E27FC236}">
                <a16:creationId xmlns:a16="http://schemas.microsoft.com/office/drawing/2014/main" id="{8C890C4C-D324-7BC3-226C-26C32DC12D37}"/>
              </a:ext>
            </a:extLst>
          </p:cNvPr>
          <p:cNvSpPr txBox="1"/>
          <p:nvPr/>
        </p:nvSpPr>
        <p:spPr>
          <a:xfrm>
            <a:off x="444500" y="2417861"/>
            <a:ext cx="194584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b="1" dirty="0">
                <a:latin typeface="Outfit" pitchFamily="2" charset="0"/>
              </a:rPr>
              <a:t>2025</a:t>
            </a:r>
          </a:p>
        </p:txBody>
      </p:sp>
      <p:sp>
        <p:nvSpPr>
          <p:cNvPr id="10" name="CuadroTexto 9">
            <a:extLst>
              <a:ext uri="{FF2B5EF4-FFF2-40B4-BE49-F238E27FC236}">
                <a16:creationId xmlns:a16="http://schemas.microsoft.com/office/drawing/2014/main" id="{9259CA74-5A31-C5E2-7E4B-A399B5AA117B}"/>
              </a:ext>
            </a:extLst>
          </p:cNvPr>
          <p:cNvSpPr txBox="1"/>
          <p:nvPr/>
        </p:nvSpPr>
        <p:spPr>
          <a:xfrm>
            <a:off x="2492680" y="898624"/>
            <a:ext cx="6206820" cy="67710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b="1" dirty="0">
                <a:solidFill>
                  <a:srgbClr val="FF0000"/>
                </a:solidFill>
                <a:latin typeface="Outfit" pitchFamily="2" charset="0"/>
              </a:rPr>
              <a:t>Ciudadanía de la Administración Municipal:</a:t>
            </a:r>
          </a:p>
          <a:p>
            <a:r>
              <a:rPr lang="es-CO" sz="1200" b="1" dirty="0">
                <a:solidFill>
                  <a:srgbClr val="FF0000"/>
                </a:solidFill>
                <a:latin typeface="Outfit" pitchFamily="2" charset="0"/>
              </a:rPr>
              <a:t>Avance en la ejecución de metas del Plan de Desarrollo corte junio 2025: </a:t>
            </a:r>
            <a:r>
              <a:rPr lang="es-CO" sz="1200" dirty="0">
                <a:ln w="0"/>
                <a:solidFill>
                  <a:schemeClr val="accent1"/>
                </a:solidFill>
                <a:effectLst>
                  <a:outerShdw blurRad="38100" dist="25400" dir="5400000" algn="ctr" rotWithShape="0">
                    <a:srgbClr val="6E747A">
                      <a:alpha val="43000"/>
                    </a:srgbClr>
                  </a:outerShdw>
                </a:effectLst>
                <a:latin typeface="Outfit" pitchFamily="2" charset="0"/>
              </a:rPr>
              <a:t>Información tomada de los indicadores y controles de riesgos registrados en la plataforma Kawak.</a:t>
            </a:r>
            <a:endParaRPr lang="es-CO" sz="1200" dirty="0">
              <a:latin typeface="Outfit" pitchFamily="2" charset="0"/>
            </a:endParaRPr>
          </a:p>
        </p:txBody>
      </p:sp>
      <p:pic>
        <p:nvPicPr>
          <p:cNvPr id="3" name="Imagen 2" descr="Tabla&#10;&#10;El contenido generado por IA puede ser incorrecto.">
            <a:extLst>
              <a:ext uri="{FF2B5EF4-FFF2-40B4-BE49-F238E27FC236}">
                <a16:creationId xmlns:a16="http://schemas.microsoft.com/office/drawing/2014/main" id="{193C5458-9F7E-AB88-6B14-4819C5222814}"/>
              </a:ext>
            </a:extLst>
          </p:cNvPr>
          <p:cNvPicPr>
            <a:picLocks noChangeAspect="1"/>
          </p:cNvPicPr>
          <p:nvPr/>
        </p:nvPicPr>
        <p:blipFill>
          <a:blip r:embed="rId4"/>
          <a:stretch>
            <a:fillRect/>
          </a:stretch>
        </p:blipFill>
        <p:spPr>
          <a:xfrm>
            <a:off x="2834839" y="1641553"/>
            <a:ext cx="4721925" cy="2648190"/>
          </a:xfrm>
          <a:prstGeom prst="rect">
            <a:avLst/>
          </a:prstGeom>
        </p:spPr>
      </p:pic>
    </p:spTree>
    <p:extLst>
      <p:ext uri="{BB962C8B-B14F-4D97-AF65-F5344CB8AC3E}">
        <p14:creationId xmlns:p14="http://schemas.microsoft.com/office/powerpoint/2010/main" val="386180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CF005FBE-CC30-129C-BFA6-2AEF03E191E2}"/>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3C36DB2B-ACD6-1A73-7349-BC8C5B88612A}"/>
              </a:ext>
            </a:extLst>
          </p:cNvPr>
          <p:cNvPicPr preferRelativeResize="0"/>
          <p:nvPr/>
        </p:nvPicPr>
        <p:blipFill rotWithShape="1">
          <a:blip r:embed="rId3">
            <a:alphaModFix/>
          </a:blip>
          <a:srcRect/>
          <a:stretch/>
        </p:blipFill>
        <p:spPr>
          <a:xfrm>
            <a:off x="1" y="0"/>
            <a:ext cx="9144010" cy="5143500"/>
          </a:xfrm>
          <a:prstGeom prst="rect">
            <a:avLst/>
          </a:prstGeom>
          <a:noFill/>
          <a:ln>
            <a:noFill/>
          </a:ln>
        </p:spPr>
      </p:pic>
      <p:sp>
        <p:nvSpPr>
          <p:cNvPr id="4" name="Marcador de texto 3">
            <a:extLst>
              <a:ext uri="{FF2B5EF4-FFF2-40B4-BE49-F238E27FC236}">
                <a16:creationId xmlns:a16="http://schemas.microsoft.com/office/drawing/2014/main" id="{3ED938AC-2151-ADAD-49B7-E92E4C539245}"/>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fontScale="40000" lnSpcReduction="20000"/>
          </a:bodyPr>
          <a:lstStyle/>
          <a:p>
            <a:pPr marL="139700" indent="0" algn="ctr">
              <a:buNone/>
            </a:pPr>
            <a:r>
              <a:rPr lang="es-CO" sz="3500" dirty="0">
                <a:solidFill>
                  <a:srgbClr val="0070C0"/>
                </a:solidFill>
                <a:latin typeface="Outfit" pitchFamily="2" charset="0"/>
              </a:rPr>
              <a:t>La satisfacción del cliente y la retroalimentación de las partes interesadas pertinentes: </a:t>
            </a:r>
          </a:p>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a:t>
            </a:r>
            <a:endParaRPr lang="es-CO" sz="2000" dirty="0">
              <a:latin typeface="Outfit" pitchFamily="2" charset="0"/>
            </a:endParaRPr>
          </a:p>
          <a:p>
            <a:pPr marL="139700" indent="0" algn="ctr">
              <a:buNone/>
            </a:pPr>
            <a:endParaRPr lang="es-CO" b="1" dirty="0">
              <a:solidFill>
                <a:srgbClr val="FF0000"/>
              </a:solidFill>
              <a:latin typeface="Outfit" pitchFamily="2" charset="0"/>
            </a:endParaRPr>
          </a:p>
        </p:txBody>
      </p:sp>
      <p:sp>
        <p:nvSpPr>
          <p:cNvPr id="8" name="CuadroTexto 7">
            <a:extLst>
              <a:ext uri="{FF2B5EF4-FFF2-40B4-BE49-F238E27FC236}">
                <a16:creationId xmlns:a16="http://schemas.microsoft.com/office/drawing/2014/main" id="{5930D07D-1E25-B460-DF60-C41488EEA2D7}"/>
              </a:ext>
            </a:extLst>
          </p:cNvPr>
          <p:cNvSpPr txBox="1"/>
          <p:nvPr/>
        </p:nvSpPr>
        <p:spPr>
          <a:xfrm>
            <a:off x="444500" y="2417861"/>
            <a:ext cx="194584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b="1" dirty="0">
                <a:latin typeface="Outfit" pitchFamily="2" charset="0"/>
              </a:rPr>
              <a:t>2025</a:t>
            </a:r>
          </a:p>
        </p:txBody>
      </p:sp>
      <p:sp>
        <p:nvSpPr>
          <p:cNvPr id="10" name="CuadroTexto 9">
            <a:extLst>
              <a:ext uri="{FF2B5EF4-FFF2-40B4-BE49-F238E27FC236}">
                <a16:creationId xmlns:a16="http://schemas.microsoft.com/office/drawing/2014/main" id="{EB2DA80C-B248-B12B-ED5F-16EF11B6A808}"/>
              </a:ext>
            </a:extLst>
          </p:cNvPr>
          <p:cNvSpPr txBox="1"/>
          <p:nvPr/>
        </p:nvSpPr>
        <p:spPr>
          <a:xfrm>
            <a:off x="2492680" y="898624"/>
            <a:ext cx="620682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b="1" dirty="0">
                <a:solidFill>
                  <a:srgbClr val="FF0000"/>
                </a:solidFill>
                <a:latin typeface="Outfit" pitchFamily="2" charset="0"/>
              </a:rPr>
              <a:t>Participación ciudadana y Entes externos:</a:t>
            </a:r>
            <a:endParaRPr lang="es-CO" sz="1000" dirty="0">
              <a:latin typeface="Outfit" pitchFamily="2" charset="0"/>
            </a:endParaRPr>
          </a:p>
        </p:txBody>
      </p:sp>
      <p:sp>
        <p:nvSpPr>
          <p:cNvPr id="3" name="CuadroTexto 2">
            <a:extLst>
              <a:ext uri="{FF2B5EF4-FFF2-40B4-BE49-F238E27FC236}">
                <a16:creationId xmlns:a16="http://schemas.microsoft.com/office/drawing/2014/main" id="{FADDC19F-BB27-538D-9BE4-63C576219179}"/>
              </a:ext>
            </a:extLst>
          </p:cNvPr>
          <p:cNvSpPr txBox="1"/>
          <p:nvPr/>
        </p:nvSpPr>
        <p:spPr>
          <a:xfrm>
            <a:off x="2492680" y="1317228"/>
            <a:ext cx="2893512"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1200" b="1" dirty="0">
                <a:ln w="0"/>
                <a:solidFill>
                  <a:schemeClr val="accent1"/>
                </a:solidFill>
                <a:effectLst>
                  <a:outerShdw blurRad="38100" dist="25400" dir="5400000" algn="ctr" rotWithShape="0">
                    <a:srgbClr val="6E747A">
                      <a:alpha val="43000"/>
                    </a:srgbClr>
                  </a:outerShdw>
                </a:effectLst>
                <a:latin typeface="Outfit" pitchFamily="2" charset="0"/>
              </a:rPr>
              <a:t>PLAN PARTICIPACIÓN CIUDADANA:</a:t>
            </a:r>
          </a:p>
          <a:p>
            <a:pPr algn="just"/>
            <a:endParaRPr lang="es-ES" sz="1200" b="1" dirty="0">
              <a:latin typeface="Outfit" pitchFamily="2" charset="0"/>
            </a:endParaRPr>
          </a:p>
          <a:p>
            <a:pPr algn="just"/>
            <a:r>
              <a:rPr lang="es-ES" sz="1200" dirty="0">
                <a:latin typeface="Outfit" pitchFamily="2" charset="0"/>
              </a:rPr>
              <a:t>Para </a:t>
            </a:r>
            <a:r>
              <a:rPr lang="es-ES" sz="1200" b="1" dirty="0">
                <a:latin typeface="Outfit" pitchFamily="2" charset="0"/>
              </a:rPr>
              <a:t>2024</a:t>
            </a:r>
            <a:r>
              <a:rPr lang="es-ES" sz="1200" dirty="0">
                <a:latin typeface="Outfit" pitchFamily="2" charset="0"/>
              </a:rPr>
              <a:t> se programaron y ejecutaron </a:t>
            </a:r>
            <a:r>
              <a:rPr lang="es-ES" sz="1200" b="1" dirty="0">
                <a:latin typeface="Outfit" pitchFamily="2" charset="0"/>
              </a:rPr>
              <a:t>50</a:t>
            </a:r>
            <a:r>
              <a:rPr lang="es-ES" sz="1200" dirty="0">
                <a:latin typeface="Outfit" pitchFamily="2" charset="0"/>
              </a:rPr>
              <a:t> actividades.</a:t>
            </a:r>
          </a:p>
          <a:p>
            <a:pPr algn="just"/>
            <a:r>
              <a:rPr lang="es-ES" sz="1200" dirty="0">
                <a:latin typeface="Outfit" pitchFamily="2" charset="0"/>
              </a:rPr>
              <a:t>Participación de </a:t>
            </a:r>
            <a:r>
              <a:rPr lang="es-ES" sz="1200" b="1" dirty="0">
                <a:latin typeface="Outfit" pitchFamily="2" charset="0"/>
              </a:rPr>
              <a:t>104.977</a:t>
            </a:r>
            <a:r>
              <a:rPr lang="es-ES" sz="1200" dirty="0">
                <a:latin typeface="Outfit" pitchFamily="2" charset="0"/>
              </a:rPr>
              <a:t> personas.</a:t>
            </a:r>
          </a:p>
          <a:p>
            <a:pPr algn="just"/>
            <a:endParaRPr lang="es-ES" sz="1200" dirty="0">
              <a:latin typeface="Outfit" pitchFamily="2" charset="0"/>
            </a:endParaRPr>
          </a:p>
          <a:p>
            <a:pPr algn="just"/>
            <a:r>
              <a:rPr lang="es-ES" sz="1200" dirty="0">
                <a:latin typeface="Outfit" pitchFamily="2" charset="0"/>
              </a:rPr>
              <a:t>Para </a:t>
            </a:r>
            <a:r>
              <a:rPr lang="es-ES" sz="1200" b="1" dirty="0">
                <a:latin typeface="Outfit" pitchFamily="2" charset="0"/>
              </a:rPr>
              <a:t>2025</a:t>
            </a:r>
            <a:r>
              <a:rPr lang="es-ES" sz="1200" dirty="0">
                <a:latin typeface="Outfit" pitchFamily="2" charset="0"/>
              </a:rPr>
              <a:t> se programaron 59 actividades,  avance en el primer cuatrimestre </a:t>
            </a:r>
            <a:r>
              <a:rPr lang="es-ES" sz="1200" b="1" dirty="0">
                <a:latin typeface="Outfit" pitchFamily="2" charset="0"/>
              </a:rPr>
              <a:t>27%</a:t>
            </a:r>
            <a:r>
              <a:rPr lang="es-ES" sz="1200" dirty="0">
                <a:latin typeface="Outfit" pitchFamily="2" charset="0"/>
              </a:rPr>
              <a:t>.</a:t>
            </a:r>
          </a:p>
          <a:p>
            <a:pPr algn="just"/>
            <a:endParaRPr lang="es-ES" sz="1200" dirty="0">
              <a:latin typeface="Outfit" pitchFamily="2" charset="0"/>
            </a:endParaRPr>
          </a:p>
          <a:p>
            <a:pPr algn="just"/>
            <a:r>
              <a:rPr lang="es-ES" sz="1200" dirty="0">
                <a:latin typeface="Outfit" pitchFamily="2" charset="0"/>
              </a:rPr>
              <a:t>Fuente: Pan de participación ciudadana publicado en la página Web.</a:t>
            </a:r>
          </a:p>
          <a:p>
            <a:pPr algn="just"/>
            <a:endParaRPr lang="es-ES" sz="1200" dirty="0">
              <a:latin typeface="Outfit" pitchFamily="2" charset="0"/>
            </a:endParaRPr>
          </a:p>
          <a:p>
            <a:pPr algn="just"/>
            <a:r>
              <a:rPr lang="es-ES" sz="1200" dirty="0">
                <a:latin typeface="Outfit" pitchFamily="2" charset="0"/>
              </a:rPr>
              <a:t>Recomendación: Implementar encuestas de satisfacción, que permitan identificar oportunidades de mejora.</a:t>
            </a:r>
            <a:endParaRPr lang="es-CO" dirty="0"/>
          </a:p>
        </p:txBody>
      </p:sp>
      <p:sp>
        <p:nvSpPr>
          <p:cNvPr id="6" name="CuadroTexto 5">
            <a:extLst>
              <a:ext uri="{FF2B5EF4-FFF2-40B4-BE49-F238E27FC236}">
                <a16:creationId xmlns:a16="http://schemas.microsoft.com/office/drawing/2014/main" id="{43A2230C-CC02-E17C-485E-92F37CB168C3}"/>
              </a:ext>
            </a:extLst>
          </p:cNvPr>
          <p:cNvSpPr txBox="1"/>
          <p:nvPr/>
        </p:nvSpPr>
        <p:spPr>
          <a:xfrm>
            <a:off x="5805988" y="1317228"/>
            <a:ext cx="2893512"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1200" b="1" dirty="0">
                <a:ln w="0"/>
                <a:solidFill>
                  <a:schemeClr val="accent1"/>
                </a:solidFill>
                <a:effectLst>
                  <a:outerShdw blurRad="38100" dist="25400" dir="5400000" algn="ctr" rotWithShape="0">
                    <a:srgbClr val="6E747A">
                      <a:alpha val="43000"/>
                    </a:srgbClr>
                  </a:outerShdw>
                </a:effectLst>
                <a:latin typeface="Outfit" pitchFamily="2" charset="0"/>
              </a:rPr>
              <a:t>ENTES EXTERNOS</a:t>
            </a:r>
          </a:p>
          <a:p>
            <a:pPr algn="just"/>
            <a:endParaRPr lang="es-ES" sz="1200" b="1" dirty="0">
              <a:latin typeface="Outfit" pitchFamily="2" charset="0"/>
            </a:endParaRPr>
          </a:p>
          <a:p>
            <a:pPr algn="just"/>
            <a:r>
              <a:rPr lang="es-ES" sz="1200" dirty="0">
                <a:latin typeface="Outfit" pitchFamily="2" charset="0"/>
              </a:rPr>
              <a:t>En 2024 el Concejo Municipal de Funza, invito a dependencias de la administración a sesiones de control en 36 oportunidades.</a:t>
            </a:r>
          </a:p>
          <a:p>
            <a:pPr algn="just"/>
            <a:r>
              <a:rPr lang="es-ES" sz="1200" dirty="0">
                <a:latin typeface="Outfit" pitchFamily="2" charset="0"/>
              </a:rPr>
              <a:t>Fuente: Rendición de cuentas 2024 Concejo municipal de Funza.</a:t>
            </a:r>
          </a:p>
          <a:p>
            <a:pPr algn="just"/>
            <a:r>
              <a:rPr lang="es-ES" sz="1200" dirty="0">
                <a:latin typeface="Outfit" pitchFamily="2" charset="0"/>
              </a:rPr>
              <a:t>Por otra parte, la Oficina de Control Interno realiza periódicamente el seguimiento a los informes que deben realizar en las diferentes dependencias, los cuales se publican en la página Web para conocimiento y consulta de las diferentes partes interesadas.</a:t>
            </a:r>
            <a:endParaRPr lang="es-CO" dirty="0"/>
          </a:p>
        </p:txBody>
      </p:sp>
    </p:spTree>
    <p:extLst>
      <p:ext uri="{BB962C8B-B14F-4D97-AF65-F5344CB8AC3E}">
        <p14:creationId xmlns:p14="http://schemas.microsoft.com/office/powerpoint/2010/main" val="3677856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5D00AF80-4C6A-FE5F-F0BE-AF1E8EB59002}"/>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DC5D13A4-32C7-B69C-347B-2CA31104F43E}"/>
              </a:ext>
            </a:extLst>
          </p:cNvPr>
          <p:cNvPicPr preferRelativeResize="0"/>
          <p:nvPr/>
        </p:nvPicPr>
        <p:blipFill rotWithShape="1">
          <a:blip r:embed="rId3">
            <a:alphaModFix/>
          </a:blip>
          <a:srcRect/>
          <a:stretch/>
        </p:blipFill>
        <p:spPr>
          <a:xfrm>
            <a:off x="1" y="0"/>
            <a:ext cx="9144010" cy="5143500"/>
          </a:xfrm>
          <a:prstGeom prst="rect">
            <a:avLst/>
          </a:prstGeom>
          <a:noFill/>
          <a:ln>
            <a:noFill/>
          </a:ln>
        </p:spPr>
      </p:pic>
      <p:sp>
        <p:nvSpPr>
          <p:cNvPr id="4" name="Marcador de texto 3">
            <a:extLst>
              <a:ext uri="{FF2B5EF4-FFF2-40B4-BE49-F238E27FC236}">
                <a16:creationId xmlns:a16="http://schemas.microsoft.com/office/drawing/2014/main" id="{4AB9A08E-BEFD-F70E-0D77-5AF8DD2B14F5}"/>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fontScale="25000" lnSpcReduction="20000"/>
          </a:bodyPr>
          <a:lstStyle/>
          <a:p>
            <a:pPr marL="139700" indent="0" algn="ctr">
              <a:buNone/>
            </a:pPr>
            <a:r>
              <a:rPr lang="es-CO" sz="5600" dirty="0">
                <a:ln w="0"/>
                <a:solidFill>
                  <a:schemeClr val="accent1"/>
                </a:solidFill>
                <a:effectLst>
                  <a:outerShdw blurRad="38100" dist="25400" dir="5400000" algn="ctr" rotWithShape="0">
                    <a:srgbClr val="6E747A">
                      <a:alpha val="43000"/>
                    </a:srgbClr>
                  </a:outerShdw>
                </a:effectLst>
                <a:latin typeface="Outfit" pitchFamily="2" charset="0"/>
              </a:rPr>
              <a:t>El grado en el que se han logrado los objetivos del SIG: </a:t>
            </a:r>
          </a:p>
          <a:p>
            <a:pPr marL="139700" indent="0" algn="ctr">
              <a:buNone/>
            </a:pPr>
            <a:r>
              <a:rPr lang="es-CO" sz="3500" dirty="0">
                <a:solidFill>
                  <a:srgbClr val="0070C0"/>
                </a:solidFill>
                <a:latin typeface="Outfit" pitchFamily="2" charset="0"/>
              </a:rPr>
              <a:t>: </a:t>
            </a:r>
          </a:p>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a:t>
            </a:r>
            <a:endParaRPr lang="es-CO" sz="2000" dirty="0">
              <a:latin typeface="Outfit" pitchFamily="2" charset="0"/>
            </a:endParaRPr>
          </a:p>
          <a:p>
            <a:pPr marL="139700" indent="0" algn="ctr">
              <a:buNone/>
            </a:pPr>
            <a:endParaRPr lang="es-CO" b="1" dirty="0">
              <a:solidFill>
                <a:srgbClr val="FF0000"/>
              </a:solidFill>
              <a:latin typeface="Outfit" pitchFamily="2" charset="0"/>
            </a:endParaRPr>
          </a:p>
        </p:txBody>
      </p:sp>
      <p:sp>
        <p:nvSpPr>
          <p:cNvPr id="3" name="CuadroTexto 2">
            <a:extLst>
              <a:ext uri="{FF2B5EF4-FFF2-40B4-BE49-F238E27FC236}">
                <a16:creationId xmlns:a16="http://schemas.microsoft.com/office/drawing/2014/main" id="{C5BF0941-BAF4-F976-E63A-53658C8AB666}"/>
              </a:ext>
            </a:extLst>
          </p:cNvPr>
          <p:cNvSpPr txBox="1"/>
          <p:nvPr/>
        </p:nvSpPr>
        <p:spPr>
          <a:xfrm>
            <a:off x="371475" y="839729"/>
            <a:ext cx="8328023" cy="311623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1200" b="1" dirty="0">
                <a:ln w="0"/>
                <a:solidFill>
                  <a:schemeClr val="accent1"/>
                </a:solidFill>
                <a:effectLst>
                  <a:outerShdw blurRad="38100" dist="25400" dir="5400000" algn="ctr" rotWithShape="0">
                    <a:srgbClr val="6E747A">
                      <a:alpha val="43000"/>
                    </a:srgbClr>
                  </a:outerShdw>
                </a:effectLst>
                <a:latin typeface="Outfit" pitchFamily="2" charset="0"/>
              </a:rPr>
              <a:t>Objetivo:</a:t>
            </a:r>
          </a:p>
          <a:p>
            <a:pPr algn="just"/>
            <a:endParaRPr lang="es-ES" sz="1200" b="1" dirty="0">
              <a:latin typeface="Outfit" pitchFamily="2" charset="0"/>
            </a:endParaRPr>
          </a:p>
          <a:p>
            <a:pPr algn="just"/>
            <a:r>
              <a:rPr lang="es-CO" sz="1150" dirty="0">
                <a:latin typeface="Outfit" pitchFamily="2" charset="0"/>
              </a:rPr>
              <a:t>Implementar programas y proyectos para el desarrollo integral del municipio y sus habitantes.</a:t>
            </a:r>
            <a:endParaRPr lang="es-ES" sz="1150" dirty="0">
              <a:latin typeface="Outfit" pitchFamily="2" charset="0"/>
            </a:endParaRPr>
          </a:p>
          <a:p>
            <a:pPr algn="just"/>
            <a:r>
              <a:rPr lang="es-ES" sz="1150" b="1" dirty="0">
                <a:latin typeface="Outfit" pitchFamily="2" charset="0"/>
              </a:rPr>
              <a:t>Indicador: Cumplimiento planes Decreto 612. Meta: cumplimiento al 100%.  Porcentaje de cumplimiento a la fecha: 50%</a:t>
            </a:r>
          </a:p>
          <a:p>
            <a:pPr algn="just"/>
            <a:r>
              <a:rPr lang="es-ES" sz="1150" b="1" dirty="0">
                <a:latin typeface="Outfit" pitchFamily="2" charset="0"/>
              </a:rPr>
              <a:t>Indicador: Avance metas Plan de Desarrollo. Meta: cumplimiento al 100% . Porcentaje de cumplimiento a la fecha: 39,99%</a:t>
            </a:r>
          </a:p>
          <a:p>
            <a:pPr algn="just"/>
            <a:endParaRPr lang="es-ES" sz="1150" b="1" dirty="0">
              <a:latin typeface="Outfit" pitchFamily="2" charset="0"/>
            </a:endParaRPr>
          </a:p>
          <a:p>
            <a:pPr algn="just"/>
            <a:r>
              <a:rPr lang="es-CO" sz="1150" dirty="0">
                <a:latin typeface="Outfit" pitchFamily="2" charset="0"/>
              </a:rPr>
              <a:t>Mejorar continuamente el desempeño institucional de la Alcaldía</a:t>
            </a:r>
          </a:p>
          <a:p>
            <a:pPr algn="just"/>
            <a:r>
              <a:rPr lang="es-CO" sz="1150" b="1" dirty="0">
                <a:latin typeface="Outfit" pitchFamily="2" charset="0"/>
              </a:rPr>
              <a:t>Indicador: Porcentaje de cumplimiento actualización del MIPG. Meta: Actualizar el 100%. Porcentaje de cumplimiento a la fecha: 50%.</a:t>
            </a:r>
          </a:p>
          <a:p>
            <a:pPr algn="just"/>
            <a:r>
              <a:rPr lang="es-CO" sz="1150" b="1" dirty="0">
                <a:latin typeface="Outfit" pitchFamily="2" charset="0"/>
              </a:rPr>
              <a:t>Indicador:    Ejecución auditorías internas. Meta: 100%Porcentaje de cumplimiento a la fecha: 100%.</a:t>
            </a:r>
          </a:p>
          <a:p>
            <a:pPr algn="just"/>
            <a:r>
              <a:rPr lang="es-CO" sz="1150" b="1" dirty="0">
                <a:latin typeface="Outfit" pitchFamily="2" charset="0"/>
              </a:rPr>
              <a:t>Indicador: Mantener 3 certificaciones ISO para la Alcaldía. Meta: 100% plan de acción para 2025. Porcentaje de cumplimiento a la fecha: 52.5%.</a:t>
            </a:r>
          </a:p>
          <a:p>
            <a:pPr algn="just"/>
            <a:endParaRPr lang="es-CO" sz="1150" b="1" dirty="0">
              <a:latin typeface="Outfit" pitchFamily="2" charset="0"/>
            </a:endParaRPr>
          </a:p>
          <a:p>
            <a:pPr algn="just"/>
            <a:r>
              <a:rPr lang="es-CO" sz="1150" dirty="0">
                <a:latin typeface="Outfit" pitchFamily="2" charset="0"/>
              </a:rPr>
              <a:t>Garantizar la protección del medio ambiente y la prevención de la contaminación, el control y reducción de impactos negativos, promoviendo una cultura de desarrollo sostenible en las actividades y operaciones de la Alcaldía de Funza.</a:t>
            </a:r>
            <a:endParaRPr lang="es-CO" sz="1150" b="1" dirty="0">
              <a:latin typeface="Outfit" pitchFamily="2" charset="0"/>
            </a:endParaRPr>
          </a:p>
          <a:p>
            <a:pPr algn="just"/>
            <a:r>
              <a:rPr lang="es-CO" sz="1150" b="1" dirty="0">
                <a:latin typeface="Outfit" pitchFamily="2" charset="0"/>
              </a:rPr>
              <a:t>Indicador: Porcentaje de actividades programadas sobre las ejecutadas. Meta: 100%. Porcentaje de cumplimiento: 2025 primer semestre:100%.</a:t>
            </a:r>
            <a:endParaRPr lang="es-ES" sz="1200" dirty="0">
              <a:latin typeface="Outfit" pitchFamily="2" charset="0"/>
            </a:endParaRPr>
          </a:p>
        </p:txBody>
      </p:sp>
    </p:spTree>
    <p:extLst>
      <p:ext uri="{BB962C8B-B14F-4D97-AF65-F5344CB8AC3E}">
        <p14:creationId xmlns:p14="http://schemas.microsoft.com/office/powerpoint/2010/main" val="983119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0B61C689-4924-0B69-AB39-A22C996159CA}"/>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0D370D20-6181-29F4-667A-BF3DF20D0CB4}"/>
              </a:ext>
            </a:extLst>
          </p:cNvPr>
          <p:cNvPicPr preferRelativeResize="0"/>
          <p:nvPr/>
        </p:nvPicPr>
        <p:blipFill rotWithShape="1">
          <a:blip r:embed="rId3">
            <a:alphaModFix/>
          </a:blip>
          <a:srcRect/>
          <a:stretch/>
        </p:blipFill>
        <p:spPr>
          <a:xfrm>
            <a:off x="1" y="0"/>
            <a:ext cx="9144010" cy="5143500"/>
          </a:xfrm>
          <a:prstGeom prst="rect">
            <a:avLst/>
          </a:prstGeom>
          <a:noFill/>
          <a:ln>
            <a:noFill/>
          </a:ln>
        </p:spPr>
      </p:pic>
      <p:sp>
        <p:nvSpPr>
          <p:cNvPr id="4" name="Marcador de texto 3">
            <a:extLst>
              <a:ext uri="{FF2B5EF4-FFF2-40B4-BE49-F238E27FC236}">
                <a16:creationId xmlns:a16="http://schemas.microsoft.com/office/drawing/2014/main" id="{7CE884AC-D5B4-104E-B541-7BCC77F65B1E}"/>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fontScale="25000" lnSpcReduction="20000"/>
          </a:bodyPr>
          <a:lstStyle/>
          <a:p>
            <a:pPr marL="139700" indent="0" algn="ctr">
              <a:buNone/>
            </a:pPr>
            <a:r>
              <a:rPr lang="es-CO" sz="5600" dirty="0">
                <a:ln w="0"/>
                <a:solidFill>
                  <a:schemeClr val="accent1"/>
                </a:solidFill>
                <a:effectLst>
                  <a:outerShdw blurRad="38100" dist="25400" dir="5400000" algn="ctr" rotWithShape="0">
                    <a:srgbClr val="6E747A">
                      <a:alpha val="43000"/>
                    </a:srgbClr>
                  </a:outerShdw>
                </a:effectLst>
                <a:latin typeface="Outfit" pitchFamily="2" charset="0"/>
              </a:rPr>
              <a:t>El grado en el que se han logrado los objetivos del SIG: </a:t>
            </a:r>
          </a:p>
          <a:p>
            <a:pPr marL="139700" indent="0" algn="ctr">
              <a:buNone/>
            </a:pPr>
            <a:r>
              <a:rPr lang="es-CO" sz="3500" dirty="0">
                <a:solidFill>
                  <a:srgbClr val="0070C0"/>
                </a:solidFill>
                <a:latin typeface="Outfit" pitchFamily="2" charset="0"/>
              </a:rPr>
              <a:t>: </a:t>
            </a:r>
          </a:p>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a:t>
            </a:r>
            <a:endParaRPr lang="es-CO" sz="2000" dirty="0">
              <a:latin typeface="Outfit" pitchFamily="2" charset="0"/>
            </a:endParaRPr>
          </a:p>
          <a:p>
            <a:pPr marL="139700" indent="0" algn="ctr">
              <a:buNone/>
            </a:pPr>
            <a:endParaRPr lang="es-CO" b="1" dirty="0">
              <a:solidFill>
                <a:srgbClr val="FF0000"/>
              </a:solidFill>
              <a:latin typeface="Outfit" pitchFamily="2" charset="0"/>
            </a:endParaRPr>
          </a:p>
        </p:txBody>
      </p:sp>
      <p:sp>
        <p:nvSpPr>
          <p:cNvPr id="3" name="CuadroTexto 2">
            <a:extLst>
              <a:ext uri="{FF2B5EF4-FFF2-40B4-BE49-F238E27FC236}">
                <a16:creationId xmlns:a16="http://schemas.microsoft.com/office/drawing/2014/main" id="{C9654A2D-8DEE-76FA-F981-3FEC77A55C20}"/>
              </a:ext>
            </a:extLst>
          </p:cNvPr>
          <p:cNvSpPr txBox="1"/>
          <p:nvPr/>
        </p:nvSpPr>
        <p:spPr>
          <a:xfrm>
            <a:off x="371475" y="839729"/>
            <a:ext cx="8328023" cy="30162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1000" b="1" dirty="0">
                <a:ln w="0"/>
                <a:solidFill>
                  <a:schemeClr val="accent1"/>
                </a:solidFill>
                <a:effectLst>
                  <a:outerShdw blurRad="38100" dist="25400" dir="5400000" algn="ctr" rotWithShape="0">
                    <a:srgbClr val="6E747A">
                      <a:alpha val="43000"/>
                    </a:srgbClr>
                  </a:outerShdw>
                </a:effectLst>
                <a:latin typeface="Outfit" pitchFamily="2" charset="0"/>
              </a:rPr>
              <a:t>Objetivo:</a:t>
            </a:r>
          </a:p>
          <a:p>
            <a:pPr algn="just"/>
            <a:endParaRPr lang="es-ES" sz="1000" b="1" dirty="0">
              <a:latin typeface="Outfit" pitchFamily="2" charset="0"/>
            </a:endParaRPr>
          </a:p>
          <a:p>
            <a:pPr algn="just"/>
            <a:r>
              <a:rPr lang="es-CO" sz="1000" dirty="0">
                <a:latin typeface="Outfit" pitchFamily="2" charset="0"/>
              </a:rPr>
              <a:t>Proporcionar condiciones de trabajo seguras y saludables para la prevención de lesiones y el deterioro de la salud relacionada con el trabajo.</a:t>
            </a:r>
            <a:endParaRPr lang="es-ES" sz="1000" dirty="0">
              <a:latin typeface="Outfit" pitchFamily="2" charset="0"/>
            </a:endParaRPr>
          </a:p>
          <a:p>
            <a:pPr algn="just"/>
            <a:r>
              <a:rPr lang="es-ES" sz="1000" b="1" dirty="0">
                <a:latin typeface="Outfit" pitchFamily="2" charset="0"/>
              </a:rPr>
              <a:t>Indicador: Inspecciones planeadas sobre las ejecutadas. Meta: cumplimiento al 100%.  Porcentaje de cumplimiento a la fecha: 70%</a:t>
            </a:r>
          </a:p>
          <a:p>
            <a:pPr algn="just"/>
            <a:r>
              <a:rPr lang="es-ES" sz="1000" b="1" dirty="0">
                <a:latin typeface="Outfit" pitchFamily="2" charset="0"/>
              </a:rPr>
              <a:t>Indicador: Actividades recreo deportivas planeadas sobre las ejecutadas. Meta: cumplimiento al 100% . Porcentaje de cumplimiento a la fecha: 70%</a:t>
            </a:r>
          </a:p>
          <a:p>
            <a:pPr algn="just"/>
            <a:endParaRPr lang="es-ES" sz="1000" b="1" dirty="0">
              <a:latin typeface="Outfit" pitchFamily="2" charset="0"/>
            </a:endParaRPr>
          </a:p>
          <a:p>
            <a:pPr algn="just"/>
            <a:r>
              <a:rPr lang="es-CO" sz="1000" dirty="0">
                <a:latin typeface="Outfit" pitchFamily="2" charset="0"/>
              </a:rPr>
              <a:t>Proteger los activos de información de amenazas internas y externas que puedan afectar la privacidad, confidencialidad, integridad y disponibilidad de la información de la Alcaldía de Funza o la privacidad de los titulares de la información.</a:t>
            </a:r>
          </a:p>
          <a:p>
            <a:pPr algn="just"/>
            <a:r>
              <a:rPr lang="es-CO" sz="1000" b="1" dirty="0">
                <a:latin typeface="Outfit" pitchFamily="2" charset="0"/>
              </a:rPr>
              <a:t>Indicador: Riesgos documentados. Meta: Actualizar el 100%. Porcentaje de cumplimiento a la fecha: 50%.</a:t>
            </a:r>
          </a:p>
          <a:p>
            <a:pPr algn="just"/>
            <a:endParaRPr lang="es-CO" sz="1000" b="1" dirty="0">
              <a:latin typeface="Outfit" pitchFamily="2" charset="0"/>
            </a:endParaRPr>
          </a:p>
          <a:p>
            <a:pPr algn="just"/>
            <a:r>
              <a:rPr lang="es-CO" sz="1000" dirty="0">
                <a:latin typeface="Outfit" pitchFamily="2" charset="0"/>
              </a:rPr>
              <a:t>Satisfacer las necesidades y expectativas pertinentes de la comunidad y partes interesadas.</a:t>
            </a:r>
          </a:p>
          <a:p>
            <a:pPr algn="just"/>
            <a:r>
              <a:rPr lang="es-CO" sz="1000" b="1" dirty="0">
                <a:latin typeface="Outfit" pitchFamily="2" charset="0"/>
              </a:rPr>
              <a:t>Indicador: Caracterización grupos de valor. Meta: 100%. Porcentaje de cumplimiento: 70%.</a:t>
            </a:r>
          </a:p>
          <a:p>
            <a:pPr algn="just"/>
            <a:r>
              <a:rPr lang="es-CO" sz="1000" b="1" dirty="0">
                <a:latin typeface="Outfit" pitchFamily="2" charset="0"/>
              </a:rPr>
              <a:t>Indicador: Resultado encuestas de satisfacción. Meta: 100%. Porcentaje de cumplimiento 97% primer semestre 2025.</a:t>
            </a:r>
          </a:p>
          <a:p>
            <a:pPr algn="just"/>
            <a:r>
              <a:rPr lang="es-CO" sz="1000" b="1" dirty="0">
                <a:latin typeface="Outfit" pitchFamily="2" charset="0"/>
              </a:rPr>
              <a:t>Indicador: Ejecución plan de bienestar laboral. Meta: 100%. Porcentaje de cumplimiento: 37% primer cuatrimestre 2025.</a:t>
            </a:r>
          </a:p>
          <a:p>
            <a:pPr algn="just"/>
            <a:r>
              <a:rPr lang="es-CO" sz="1000" b="1" dirty="0">
                <a:latin typeface="Outfit" pitchFamily="2" charset="0"/>
              </a:rPr>
              <a:t>Indicador: Ejecución plan de capacitación: Meta: 100%. Porcentaje cumplimiento: 22% primer cuatrimestre 2025.</a:t>
            </a:r>
          </a:p>
          <a:p>
            <a:pPr algn="just"/>
            <a:r>
              <a:rPr lang="es-CO" sz="1000" b="1" dirty="0">
                <a:latin typeface="Outfit" pitchFamily="2" charset="0"/>
              </a:rPr>
              <a:t>Indicador: Ejecución anual rendición cuentas. Meta: 100% Porcentaje de cumplimiento 100% para 2024.</a:t>
            </a:r>
          </a:p>
          <a:p>
            <a:pPr algn="just"/>
            <a:r>
              <a:rPr lang="es-CO" sz="1000" b="1" dirty="0">
                <a:latin typeface="Outfit" pitchFamily="2" charset="0"/>
              </a:rPr>
              <a:t>Indicador: Avance ejecución metas Plan Desarrollo. Meta 100% vigencia. Porcentaje de cumplimiento: 39,99 a junio 2025.</a:t>
            </a:r>
          </a:p>
          <a:p>
            <a:pPr algn="just"/>
            <a:r>
              <a:rPr lang="es-CO" sz="1000" b="1" dirty="0">
                <a:latin typeface="Outfit" pitchFamily="2" charset="0"/>
              </a:rPr>
              <a:t>Indicador: Ejecución actividades de participación ciudadana. Meta: 100%. Porcentaje de cumplimiento: 27% primer cuatrimestre 2025.</a:t>
            </a:r>
            <a:endParaRPr lang="es-ES" sz="1000" dirty="0">
              <a:latin typeface="Outfit" pitchFamily="2" charset="0"/>
            </a:endParaRPr>
          </a:p>
        </p:txBody>
      </p:sp>
    </p:spTree>
    <p:extLst>
      <p:ext uri="{BB962C8B-B14F-4D97-AF65-F5344CB8AC3E}">
        <p14:creationId xmlns:p14="http://schemas.microsoft.com/office/powerpoint/2010/main" val="3159428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34D4A939-6026-B662-1818-24883B81FAA8}"/>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30449735-CF64-6E3E-EEED-D6A0BB64E49C}"/>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4" name="Marcador de texto 3">
            <a:extLst>
              <a:ext uri="{FF2B5EF4-FFF2-40B4-BE49-F238E27FC236}">
                <a16:creationId xmlns:a16="http://schemas.microsoft.com/office/drawing/2014/main" id="{59949EB9-9912-6E5E-173B-8D83D3173415}"/>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fontScale="92500"/>
          </a:body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El desempeño de los procesos y conformidad de los productos y servicios :</a:t>
            </a:r>
            <a:endParaRPr lang="es-CO" sz="2000" dirty="0">
              <a:latin typeface="Outfit" pitchFamily="2" charset="0"/>
            </a:endParaRPr>
          </a:p>
          <a:p>
            <a:pPr marL="139700" indent="0" algn="ctr">
              <a:buNone/>
            </a:pPr>
            <a:endParaRPr lang="es-CO" b="1" dirty="0">
              <a:solidFill>
                <a:srgbClr val="FF0000"/>
              </a:solidFill>
              <a:latin typeface="Outfit" pitchFamily="2" charset="0"/>
            </a:endParaRPr>
          </a:p>
        </p:txBody>
      </p:sp>
      <p:sp>
        <p:nvSpPr>
          <p:cNvPr id="2" name="Marcador de texto 3">
            <a:extLst>
              <a:ext uri="{FF2B5EF4-FFF2-40B4-BE49-F238E27FC236}">
                <a16:creationId xmlns:a16="http://schemas.microsoft.com/office/drawing/2014/main" id="{8E19D5A4-EE83-7DBF-8194-288326E76EA0}"/>
              </a:ext>
            </a:extLst>
          </p:cNvPr>
          <p:cNvSpPr txBox="1">
            <a:spLocks/>
          </p:cNvSpPr>
          <p:nvPr/>
        </p:nvSpPr>
        <p:spPr>
          <a:xfrm>
            <a:off x="371476" y="942897"/>
            <a:ext cx="8328024" cy="523080"/>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fontScale="77500" lnSpcReduction="2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buNone/>
            </a:pPr>
            <a:r>
              <a:rPr lang="es-CO" sz="1400" b="1" dirty="0">
                <a:solidFill>
                  <a:srgbClr val="FF0000"/>
                </a:solidFill>
                <a:latin typeface="Outfit" pitchFamily="2" charset="0"/>
              </a:rPr>
              <a:t>Desempeño SIG-Sistema de Gestión Calidad_MIPG:</a:t>
            </a:r>
          </a:p>
          <a:p>
            <a:pPr marL="139700" indent="0">
              <a:buNone/>
            </a:pPr>
            <a:r>
              <a:rPr lang="es-CO" sz="1400" b="1" dirty="0">
                <a:solidFill>
                  <a:srgbClr val="FF0000"/>
                </a:solidFill>
                <a:latin typeface="Outfit" pitchFamily="2" charset="0"/>
              </a:rPr>
              <a:t>*  Índice de desempeño institucional: </a:t>
            </a:r>
            <a:r>
              <a:rPr lang="es-CO" sz="1400" dirty="0">
                <a:ln w="0"/>
                <a:solidFill>
                  <a:schemeClr val="accent1"/>
                </a:solidFill>
                <a:effectLst>
                  <a:outerShdw blurRad="38100" dist="25400" dir="5400000" algn="ctr" rotWithShape="0">
                    <a:srgbClr val="6E747A">
                      <a:alpha val="43000"/>
                    </a:srgbClr>
                  </a:outerShdw>
                </a:effectLst>
                <a:latin typeface="Outfit" pitchFamily="2" charset="0"/>
              </a:rPr>
              <a:t>La Alcaldía de Funza ocupó el primer lugar entre 3.371 municipios, con un puntaje de 98.1</a:t>
            </a:r>
            <a:endParaRPr lang="es-CO" sz="1400" dirty="0">
              <a:latin typeface="Outfit" pitchFamily="2" charset="0"/>
            </a:endParaRPr>
          </a:p>
          <a:p>
            <a:pPr marL="139700" indent="0">
              <a:buFont typeface="Arial"/>
              <a:buNone/>
            </a:pPr>
            <a:endParaRPr lang="es-CO" b="1" dirty="0">
              <a:solidFill>
                <a:srgbClr val="FF0000"/>
              </a:solidFill>
              <a:latin typeface="Outfit" pitchFamily="2" charset="0"/>
            </a:endParaRPr>
          </a:p>
        </p:txBody>
      </p:sp>
      <p:pic>
        <p:nvPicPr>
          <p:cNvPr id="7" name="Imagen 6">
            <a:extLst>
              <a:ext uri="{FF2B5EF4-FFF2-40B4-BE49-F238E27FC236}">
                <a16:creationId xmlns:a16="http://schemas.microsoft.com/office/drawing/2014/main" id="{69336BAB-94ED-27AC-5C52-E1943FE038E1}"/>
              </a:ext>
            </a:extLst>
          </p:cNvPr>
          <p:cNvPicPr>
            <a:picLocks noChangeAspect="1"/>
          </p:cNvPicPr>
          <p:nvPr/>
        </p:nvPicPr>
        <p:blipFill>
          <a:blip r:embed="rId4"/>
          <a:stretch>
            <a:fillRect/>
          </a:stretch>
        </p:blipFill>
        <p:spPr>
          <a:xfrm>
            <a:off x="2523808" y="1621077"/>
            <a:ext cx="4023360" cy="2730012"/>
          </a:xfrm>
          <a:prstGeom prst="rect">
            <a:avLst/>
          </a:prstGeom>
        </p:spPr>
      </p:pic>
    </p:spTree>
    <p:extLst>
      <p:ext uri="{BB962C8B-B14F-4D97-AF65-F5344CB8AC3E}">
        <p14:creationId xmlns:p14="http://schemas.microsoft.com/office/powerpoint/2010/main" val="8959028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739A3330-CCF3-217D-46A1-A123FC9E5EB4}"/>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DA6F8206-F439-1EF9-4D73-D74195FDE992}"/>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4" name="Marcador de texto 3">
            <a:extLst>
              <a:ext uri="{FF2B5EF4-FFF2-40B4-BE49-F238E27FC236}">
                <a16:creationId xmlns:a16="http://schemas.microsoft.com/office/drawing/2014/main" id="{E766958A-D579-3610-815B-49A7DFFCB73E}"/>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fontScale="92500"/>
          </a:body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El desempeño de los procesos y conformidad de los productos y servicios :</a:t>
            </a:r>
            <a:endParaRPr lang="es-CO" sz="2000" dirty="0">
              <a:latin typeface="Outfit" pitchFamily="2" charset="0"/>
            </a:endParaRPr>
          </a:p>
          <a:p>
            <a:pPr marL="139700" indent="0" algn="ctr">
              <a:buNone/>
            </a:pPr>
            <a:endParaRPr lang="es-CO" b="1" dirty="0">
              <a:solidFill>
                <a:srgbClr val="FF0000"/>
              </a:solidFill>
              <a:latin typeface="Outfit" pitchFamily="2" charset="0"/>
            </a:endParaRPr>
          </a:p>
        </p:txBody>
      </p:sp>
      <p:sp>
        <p:nvSpPr>
          <p:cNvPr id="2" name="Marcador de texto 3">
            <a:extLst>
              <a:ext uri="{FF2B5EF4-FFF2-40B4-BE49-F238E27FC236}">
                <a16:creationId xmlns:a16="http://schemas.microsoft.com/office/drawing/2014/main" id="{9D09A624-9686-32F7-4BA5-BDFDE4C6FDFC}"/>
              </a:ext>
            </a:extLst>
          </p:cNvPr>
          <p:cNvSpPr txBox="1">
            <a:spLocks/>
          </p:cNvSpPr>
          <p:nvPr/>
        </p:nvSpPr>
        <p:spPr>
          <a:xfrm>
            <a:off x="371476" y="942896"/>
            <a:ext cx="8319894" cy="51861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fontScale="47500" lnSpcReduction="2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buNone/>
            </a:pPr>
            <a:r>
              <a:rPr lang="es-CO" sz="1800" b="1" dirty="0">
                <a:solidFill>
                  <a:srgbClr val="FF0000"/>
                </a:solidFill>
                <a:latin typeface="Outfit" pitchFamily="2" charset="0"/>
              </a:rPr>
              <a:t>Desempeño SIG-Sistema de Gestión Calidad_MIPG:</a:t>
            </a:r>
          </a:p>
          <a:p>
            <a:pPr marL="139700" indent="0">
              <a:buNone/>
            </a:pPr>
            <a:r>
              <a:rPr lang="es-CO" sz="1400" b="1" dirty="0">
                <a:solidFill>
                  <a:srgbClr val="FF0000"/>
                </a:solidFill>
                <a:latin typeface="Outfit" pitchFamily="2" charset="0"/>
              </a:rPr>
              <a:t>*  </a:t>
            </a:r>
            <a:r>
              <a:rPr lang="es-CO" sz="2300" dirty="0">
                <a:solidFill>
                  <a:srgbClr val="FF0000"/>
                </a:solidFill>
                <a:latin typeface="Outfit" pitchFamily="2" charset="0"/>
              </a:rPr>
              <a:t>Peticiones, Quejas, Reclamos, Sugerencias, Denuncias</a:t>
            </a:r>
            <a:r>
              <a:rPr lang="es-CO" sz="2300" dirty="0">
                <a:ln w="0"/>
                <a:solidFill>
                  <a:schemeClr val="accent1"/>
                </a:solidFill>
                <a:effectLst>
                  <a:outerShdw blurRad="38100" dist="25400" dir="5400000" algn="ctr" rotWithShape="0">
                    <a:srgbClr val="6E747A">
                      <a:alpha val="43000"/>
                    </a:srgbClr>
                  </a:outerShdw>
                </a:effectLst>
                <a:latin typeface="Outfit" pitchFamily="2" charset="0"/>
              </a:rPr>
              <a:t>: Fuente: Informes Oficina de Relacionamiento con el ciudadano.                    </a:t>
            </a:r>
            <a:endParaRPr lang="es-CO" sz="2300" dirty="0">
              <a:latin typeface="Outfit" pitchFamily="2" charset="0"/>
            </a:endParaRPr>
          </a:p>
          <a:p>
            <a:pPr marL="139700" indent="0">
              <a:buNone/>
            </a:pPr>
            <a:endParaRPr lang="es-CO" sz="1400" dirty="0">
              <a:solidFill>
                <a:srgbClr val="FF0000"/>
              </a:solidFill>
              <a:latin typeface="Outfit" pitchFamily="2" charset="0"/>
            </a:endParaRPr>
          </a:p>
          <a:p>
            <a:pPr marL="139700" indent="0">
              <a:buFont typeface="Arial"/>
              <a:buNone/>
            </a:pPr>
            <a:endParaRPr lang="es-CO" b="1" dirty="0">
              <a:solidFill>
                <a:srgbClr val="FF0000"/>
              </a:solidFill>
              <a:latin typeface="Outfit" pitchFamily="2" charset="0"/>
            </a:endParaRPr>
          </a:p>
        </p:txBody>
      </p:sp>
      <p:pic>
        <p:nvPicPr>
          <p:cNvPr id="5" name="Imagen 4">
            <a:extLst>
              <a:ext uri="{FF2B5EF4-FFF2-40B4-BE49-F238E27FC236}">
                <a16:creationId xmlns:a16="http://schemas.microsoft.com/office/drawing/2014/main" id="{CFE894DD-8D3E-CEAC-1C97-1E5370B2775A}"/>
              </a:ext>
            </a:extLst>
          </p:cNvPr>
          <p:cNvPicPr>
            <a:picLocks noChangeAspect="1"/>
          </p:cNvPicPr>
          <p:nvPr/>
        </p:nvPicPr>
        <p:blipFill>
          <a:blip r:embed="rId4"/>
          <a:stretch>
            <a:fillRect/>
          </a:stretch>
        </p:blipFill>
        <p:spPr>
          <a:xfrm>
            <a:off x="371476" y="1740943"/>
            <a:ext cx="3709034" cy="2568167"/>
          </a:xfrm>
          <a:prstGeom prst="rect">
            <a:avLst/>
          </a:prstGeom>
        </p:spPr>
      </p:pic>
      <p:sp>
        <p:nvSpPr>
          <p:cNvPr id="6" name="CuadroTexto 5">
            <a:extLst>
              <a:ext uri="{FF2B5EF4-FFF2-40B4-BE49-F238E27FC236}">
                <a16:creationId xmlns:a16="http://schemas.microsoft.com/office/drawing/2014/main" id="{D35F1555-1A87-0E9C-8D9B-68880BB4A519}"/>
              </a:ext>
            </a:extLst>
          </p:cNvPr>
          <p:cNvSpPr txBox="1"/>
          <p:nvPr/>
        </p:nvSpPr>
        <p:spPr>
          <a:xfrm>
            <a:off x="4500622" y="1530248"/>
            <a:ext cx="2060197" cy="2616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1100" dirty="0">
                <a:ln w="0"/>
                <a:solidFill>
                  <a:schemeClr val="accent1"/>
                </a:solidFill>
                <a:effectLst>
                  <a:outerShdw blurRad="38100" dist="25400" dir="5400000" algn="ctr" rotWithShape="0">
                    <a:srgbClr val="6E747A">
                      <a:alpha val="43000"/>
                    </a:srgbClr>
                  </a:outerShdw>
                </a:effectLst>
                <a:latin typeface="Outfit" pitchFamily="2" charset="0"/>
              </a:rPr>
              <a:t>Primer trimestre</a:t>
            </a:r>
          </a:p>
        </p:txBody>
      </p:sp>
      <p:sp>
        <p:nvSpPr>
          <p:cNvPr id="9" name="CuadroTexto 8">
            <a:extLst>
              <a:ext uri="{FF2B5EF4-FFF2-40B4-BE49-F238E27FC236}">
                <a16:creationId xmlns:a16="http://schemas.microsoft.com/office/drawing/2014/main" id="{616F7E15-DD33-4D11-4838-B8D1C2A8D04D}"/>
              </a:ext>
            </a:extLst>
          </p:cNvPr>
          <p:cNvSpPr txBox="1"/>
          <p:nvPr/>
        </p:nvSpPr>
        <p:spPr>
          <a:xfrm>
            <a:off x="6631172" y="1517397"/>
            <a:ext cx="2060197" cy="2616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Segundo trimestre</a:t>
            </a:r>
          </a:p>
        </p:txBody>
      </p:sp>
      <p:sp>
        <p:nvSpPr>
          <p:cNvPr id="10" name="CuadroTexto 9">
            <a:extLst>
              <a:ext uri="{FF2B5EF4-FFF2-40B4-BE49-F238E27FC236}">
                <a16:creationId xmlns:a16="http://schemas.microsoft.com/office/drawing/2014/main" id="{2F9B13CA-68CE-601C-C1D9-1E825D21D6B2}"/>
              </a:ext>
            </a:extLst>
          </p:cNvPr>
          <p:cNvSpPr txBox="1"/>
          <p:nvPr/>
        </p:nvSpPr>
        <p:spPr>
          <a:xfrm>
            <a:off x="4500621" y="1860595"/>
            <a:ext cx="2060197"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1100" dirty="0">
                <a:ln w="0"/>
                <a:solidFill>
                  <a:schemeClr val="accent1"/>
                </a:solidFill>
                <a:effectLst>
                  <a:outerShdw blurRad="38100" dist="25400" dir="5400000" algn="ctr" rotWithShape="0">
                    <a:srgbClr val="6E747A">
                      <a:alpha val="43000"/>
                    </a:srgbClr>
                  </a:outerShdw>
                </a:effectLst>
                <a:latin typeface="Outfit" pitchFamily="2" charset="0"/>
              </a:rPr>
              <a:t>Dependencias que recibieron menos de 50 PQRSD: </a:t>
            </a:r>
            <a:r>
              <a:rPr lang="es-CO" sz="1100" dirty="0">
                <a:ln w="0"/>
                <a:solidFill>
                  <a:srgbClr val="FF0000"/>
                </a:solidFill>
                <a:effectLst>
                  <a:outerShdw blurRad="38100" dist="25400" dir="5400000" algn="ctr" rotWithShape="0">
                    <a:srgbClr val="6E747A">
                      <a:alpha val="43000"/>
                    </a:srgbClr>
                  </a:outerShdw>
                </a:effectLst>
                <a:latin typeface="Outfit" pitchFamily="2" charset="0"/>
              </a:rPr>
              <a:t>85%</a:t>
            </a:r>
            <a:r>
              <a:rPr lang="es-CO" sz="1100" dirty="0">
                <a:ln w="0"/>
                <a:solidFill>
                  <a:schemeClr val="accent1"/>
                </a:solidFill>
                <a:effectLst>
                  <a:outerShdw blurRad="38100" dist="25400" dir="5400000" algn="ctr" rotWithShape="0">
                    <a:srgbClr val="6E747A">
                      <a:alpha val="43000"/>
                    </a:srgbClr>
                  </a:outerShdw>
                </a:effectLst>
                <a:latin typeface="Outfit" pitchFamily="2" charset="0"/>
              </a:rPr>
              <a:t> cumplimiento en los tiempos de respuesta.</a:t>
            </a:r>
          </a:p>
        </p:txBody>
      </p:sp>
      <p:sp>
        <p:nvSpPr>
          <p:cNvPr id="11" name="CuadroTexto 10">
            <a:extLst>
              <a:ext uri="{FF2B5EF4-FFF2-40B4-BE49-F238E27FC236}">
                <a16:creationId xmlns:a16="http://schemas.microsoft.com/office/drawing/2014/main" id="{2BE63B8D-6B3F-7943-ABA0-0ACB63FEA173}"/>
              </a:ext>
            </a:extLst>
          </p:cNvPr>
          <p:cNvSpPr txBox="1"/>
          <p:nvPr/>
        </p:nvSpPr>
        <p:spPr>
          <a:xfrm>
            <a:off x="6631172" y="1860595"/>
            <a:ext cx="2060197"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1100" dirty="0">
                <a:ln w="0"/>
                <a:solidFill>
                  <a:schemeClr val="accent1"/>
                </a:solidFill>
                <a:effectLst>
                  <a:outerShdw blurRad="38100" dist="25400" dir="5400000" algn="ctr" rotWithShape="0">
                    <a:srgbClr val="6E747A">
                      <a:alpha val="43000"/>
                    </a:srgbClr>
                  </a:outerShdw>
                </a:effectLst>
                <a:latin typeface="Outfit" pitchFamily="2" charset="0"/>
              </a:rPr>
              <a:t>Dependencias que recibieron menos de 50 PQRSD</a:t>
            </a:r>
            <a:r>
              <a:rPr lang="es-CO" sz="1100" dirty="0">
                <a:ln w="0"/>
                <a:solidFill>
                  <a:srgbClr val="FF0000"/>
                </a:solidFill>
                <a:effectLst>
                  <a:outerShdw blurRad="38100" dist="25400" dir="5400000" algn="ctr" rotWithShape="0">
                    <a:srgbClr val="6E747A">
                      <a:alpha val="43000"/>
                    </a:srgbClr>
                  </a:outerShdw>
                </a:effectLst>
                <a:latin typeface="Outfit" pitchFamily="2" charset="0"/>
              </a:rPr>
              <a:t>: 92% </a:t>
            </a:r>
            <a:r>
              <a:rPr lang="es-CO" sz="1100" dirty="0">
                <a:ln w="0"/>
                <a:solidFill>
                  <a:schemeClr val="accent1"/>
                </a:solidFill>
                <a:effectLst>
                  <a:outerShdw blurRad="38100" dist="25400" dir="5400000" algn="ctr" rotWithShape="0">
                    <a:srgbClr val="6E747A">
                      <a:alpha val="43000"/>
                    </a:srgbClr>
                  </a:outerShdw>
                </a:effectLst>
                <a:latin typeface="Outfit" pitchFamily="2" charset="0"/>
              </a:rPr>
              <a:t>cumplimiento en los tiempos de respuesta. </a:t>
            </a:r>
          </a:p>
        </p:txBody>
      </p:sp>
      <p:sp>
        <p:nvSpPr>
          <p:cNvPr id="12" name="CuadroTexto 11">
            <a:extLst>
              <a:ext uri="{FF2B5EF4-FFF2-40B4-BE49-F238E27FC236}">
                <a16:creationId xmlns:a16="http://schemas.microsoft.com/office/drawing/2014/main" id="{2F8C70AA-4B22-799C-E298-17327005A5CB}"/>
              </a:ext>
            </a:extLst>
          </p:cNvPr>
          <p:cNvSpPr txBox="1"/>
          <p:nvPr/>
        </p:nvSpPr>
        <p:spPr>
          <a:xfrm>
            <a:off x="4500621" y="2714332"/>
            <a:ext cx="2060197"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1100" dirty="0">
                <a:ln w="0"/>
                <a:solidFill>
                  <a:schemeClr val="accent1"/>
                </a:solidFill>
                <a:effectLst>
                  <a:outerShdw blurRad="38100" dist="25400" dir="5400000" algn="ctr" rotWithShape="0">
                    <a:srgbClr val="6E747A">
                      <a:alpha val="43000"/>
                    </a:srgbClr>
                  </a:outerShdw>
                </a:effectLst>
                <a:latin typeface="Outfit" pitchFamily="2" charset="0"/>
              </a:rPr>
              <a:t>Dependencias que recibieron más de 50 PQRSD: </a:t>
            </a:r>
            <a:r>
              <a:rPr lang="es-CO" sz="1100" dirty="0">
                <a:ln w="0"/>
                <a:solidFill>
                  <a:srgbClr val="FF0000"/>
                </a:solidFill>
                <a:effectLst>
                  <a:outerShdw blurRad="38100" dist="25400" dir="5400000" algn="ctr" rotWithShape="0">
                    <a:srgbClr val="6E747A">
                      <a:alpha val="43000"/>
                    </a:srgbClr>
                  </a:outerShdw>
                </a:effectLst>
                <a:latin typeface="Outfit" pitchFamily="2" charset="0"/>
              </a:rPr>
              <a:t>97%</a:t>
            </a:r>
            <a:r>
              <a:rPr lang="es-CO" sz="1100" dirty="0">
                <a:ln w="0"/>
                <a:solidFill>
                  <a:schemeClr val="accent1"/>
                </a:solidFill>
                <a:effectLst>
                  <a:outerShdw blurRad="38100" dist="25400" dir="5400000" algn="ctr" rotWithShape="0">
                    <a:srgbClr val="6E747A">
                      <a:alpha val="43000"/>
                    </a:srgbClr>
                  </a:outerShdw>
                </a:effectLst>
                <a:latin typeface="Outfit" pitchFamily="2" charset="0"/>
              </a:rPr>
              <a:t> cumplimiento en los tiempos de respuesta.</a:t>
            </a:r>
          </a:p>
        </p:txBody>
      </p:sp>
      <p:sp>
        <p:nvSpPr>
          <p:cNvPr id="13" name="CuadroTexto 12">
            <a:extLst>
              <a:ext uri="{FF2B5EF4-FFF2-40B4-BE49-F238E27FC236}">
                <a16:creationId xmlns:a16="http://schemas.microsoft.com/office/drawing/2014/main" id="{A110A9C6-8AE6-D020-10E7-F730935BAF97}"/>
              </a:ext>
            </a:extLst>
          </p:cNvPr>
          <p:cNvSpPr txBox="1"/>
          <p:nvPr/>
        </p:nvSpPr>
        <p:spPr>
          <a:xfrm>
            <a:off x="6639303" y="2714332"/>
            <a:ext cx="2060197"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1100" dirty="0">
                <a:ln w="0"/>
                <a:solidFill>
                  <a:schemeClr val="accent1"/>
                </a:solidFill>
                <a:effectLst>
                  <a:outerShdw blurRad="38100" dist="25400" dir="5400000" algn="ctr" rotWithShape="0">
                    <a:srgbClr val="6E747A">
                      <a:alpha val="43000"/>
                    </a:srgbClr>
                  </a:outerShdw>
                </a:effectLst>
                <a:latin typeface="Outfit" pitchFamily="2" charset="0"/>
              </a:rPr>
              <a:t>Dependencias que recibieron más de 50 PQRSD</a:t>
            </a:r>
            <a:r>
              <a:rPr lang="es-CO" sz="1100" dirty="0">
                <a:ln w="0"/>
                <a:solidFill>
                  <a:srgbClr val="FF0000"/>
                </a:solidFill>
                <a:effectLst>
                  <a:outerShdw blurRad="38100" dist="25400" dir="5400000" algn="ctr" rotWithShape="0">
                    <a:srgbClr val="6E747A">
                      <a:alpha val="43000"/>
                    </a:srgbClr>
                  </a:outerShdw>
                </a:effectLst>
                <a:latin typeface="Outfit" pitchFamily="2" charset="0"/>
              </a:rPr>
              <a:t>: 91% </a:t>
            </a:r>
            <a:r>
              <a:rPr lang="es-CO" sz="1100" dirty="0">
                <a:ln w="0"/>
                <a:solidFill>
                  <a:schemeClr val="accent1"/>
                </a:solidFill>
                <a:effectLst>
                  <a:outerShdw blurRad="38100" dist="25400" dir="5400000" algn="ctr" rotWithShape="0">
                    <a:srgbClr val="6E747A">
                      <a:alpha val="43000"/>
                    </a:srgbClr>
                  </a:outerShdw>
                </a:effectLst>
                <a:latin typeface="Outfit" pitchFamily="2" charset="0"/>
              </a:rPr>
              <a:t>cumplimiento en los tiempos de respuesta. </a:t>
            </a:r>
          </a:p>
        </p:txBody>
      </p:sp>
      <p:sp>
        <p:nvSpPr>
          <p:cNvPr id="14" name="CuadroTexto 13">
            <a:extLst>
              <a:ext uri="{FF2B5EF4-FFF2-40B4-BE49-F238E27FC236}">
                <a16:creationId xmlns:a16="http://schemas.microsoft.com/office/drawing/2014/main" id="{625D48D0-6CA7-1CFC-02EF-C715BF1592D9}"/>
              </a:ext>
            </a:extLst>
          </p:cNvPr>
          <p:cNvSpPr txBox="1"/>
          <p:nvPr/>
        </p:nvSpPr>
        <p:spPr>
          <a:xfrm>
            <a:off x="3989070" y="3532236"/>
            <a:ext cx="4702299"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CO" sz="1100" dirty="0">
                <a:ln w="0"/>
                <a:solidFill>
                  <a:srgbClr val="FF0000"/>
                </a:solidFill>
                <a:effectLst>
                  <a:outerShdw blurRad="38100" dist="25400" dir="5400000" algn="ctr" rotWithShape="0">
                    <a:srgbClr val="6E747A">
                      <a:alpha val="43000"/>
                    </a:srgbClr>
                  </a:outerShdw>
                </a:effectLst>
                <a:latin typeface="Outfit" pitchFamily="2" charset="0"/>
              </a:rPr>
              <a:t>Secretaría de Salud</a:t>
            </a:r>
            <a:r>
              <a:rPr lang="es-CO" sz="1100" dirty="0">
                <a:ln w="0"/>
                <a:solidFill>
                  <a:schemeClr val="accent1"/>
                </a:solidFill>
                <a:effectLst>
                  <a:outerShdw blurRad="38100" dist="25400" dir="5400000" algn="ctr" rotWithShape="0">
                    <a:srgbClr val="6E747A">
                      <a:alpha val="43000"/>
                    </a:srgbClr>
                  </a:outerShdw>
                </a:effectLst>
                <a:latin typeface="Outfit" pitchFamily="2" charset="0"/>
              </a:rPr>
              <a:t>, 100% de respuestas dentro de los tiempos de Ley. Recibieron 190 PQRSD en el semestre.</a:t>
            </a:r>
          </a:p>
          <a:p>
            <a:pPr algn="just"/>
            <a:r>
              <a:rPr lang="es-CO" sz="1100" dirty="0">
                <a:ln w="0"/>
                <a:solidFill>
                  <a:srgbClr val="FF0000"/>
                </a:solidFill>
                <a:effectLst>
                  <a:outerShdw blurRad="38100" dist="25400" dir="5400000" algn="ctr" rotWithShape="0">
                    <a:srgbClr val="6E747A">
                      <a:alpha val="43000"/>
                    </a:srgbClr>
                  </a:outerShdw>
                </a:effectLst>
                <a:latin typeface="Outfit" pitchFamily="2" charset="0"/>
              </a:rPr>
              <a:t>Secretaría de Hacienda</a:t>
            </a:r>
            <a:r>
              <a:rPr lang="es-CO" sz="1100" dirty="0">
                <a:ln w="0"/>
                <a:solidFill>
                  <a:schemeClr val="accent1"/>
                </a:solidFill>
                <a:effectLst>
                  <a:outerShdw blurRad="38100" dist="25400" dir="5400000" algn="ctr" rotWithShape="0">
                    <a:srgbClr val="6E747A">
                      <a:alpha val="43000"/>
                    </a:srgbClr>
                  </a:outerShdw>
                </a:effectLst>
                <a:latin typeface="Outfit" pitchFamily="2" charset="0"/>
              </a:rPr>
              <a:t>,  99% respuestas dentro de los tiempos, recibió 411 PQRSD en el semestre, es la dependencia que más recibió PQRSD.</a:t>
            </a:r>
          </a:p>
        </p:txBody>
      </p:sp>
    </p:spTree>
    <p:extLst>
      <p:ext uri="{BB962C8B-B14F-4D97-AF65-F5344CB8AC3E}">
        <p14:creationId xmlns:p14="http://schemas.microsoft.com/office/powerpoint/2010/main" val="1811449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A37D2D87-0266-1203-DB01-496599B48E10}"/>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E20474BF-0A57-2901-9692-41556F5BA966}"/>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4" name="Marcador de texto 3">
            <a:extLst>
              <a:ext uri="{FF2B5EF4-FFF2-40B4-BE49-F238E27FC236}">
                <a16:creationId xmlns:a16="http://schemas.microsoft.com/office/drawing/2014/main" id="{C54CAFF1-1B85-82F8-0FE9-5FE432012B5A}"/>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fontScale="92500"/>
          </a:body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El desempeño de los procesos y conformidad de los productos y servicios :</a:t>
            </a:r>
            <a:endParaRPr lang="es-CO" sz="2000" dirty="0">
              <a:latin typeface="Outfit" pitchFamily="2" charset="0"/>
            </a:endParaRPr>
          </a:p>
          <a:p>
            <a:pPr marL="139700" indent="0" algn="ctr">
              <a:buNone/>
            </a:pPr>
            <a:endParaRPr lang="es-CO" b="1" dirty="0">
              <a:solidFill>
                <a:srgbClr val="FF0000"/>
              </a:solidFill>
              <a:latin typeface="Outfit" pitchFamily="2" charset="0"/>
            </a:endParaRPr>
          </a:p>
        </p:txBody>
      </p:sp>
      <p:sp>
        <p:nvSpPr>
          <p:cNvPr id="2" name="Marcador de texto 3">
            <a:extLst>
              <a:ext uri="{FF2B5EF4-FFF2-40B4-BE49-F238E27FC236}">
                <a16:creationId xmlns:a16="http://schemas.microsoft.com/office/drawing/2014/main" id="{A9285AEF-ABAF-A55F-36FB-A08CF3CAC520}"/>
              </a:ext>
            </a:extLst>
          </p:cNvPr>
          <p:cNvSpPr txBox="1">
            <a:spLocks/>
          </p:cNvSpPr>
          <p:nvPr/>
        </p:nvSpPr>
        <p:spPr>
          <a:xfrm>
            <a:off x="371476" y="849353"/>
            <a:ext cx="8319894" cy="51861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fontScale="47500" lnSpcReduction="2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buNone/>
            </a:pPr>
            <a:r>
              <a:rPr lang="es-CO" sz="1800" b="1" dirty="0">
                <a:solidFill>
                  <a:srgbClr val="FF0000"/>
                </a:solidFill>
                <a:latin typeface="Outfit" pitchFamily="2" charset="0"/>
              </a:rPr>
              <a:t>Desempeño SIG-Sistema de Gestión Calidad_MIPG:</a:t>
            </a:r>
          </a:p>
          <a:p>
            <a:pPr marL="139700" indent="0">
              <a:buNone/>
            </a:pPr>
            <a:r>
              <a:rPr lang="es-CO" sz="1400" b="1" dirty="0">
                <a:solidFill>
                  <a:srgbClr val="FF0000"/>
                </a:solidFill>
                <a:latin typeface="Outfit" pitchFamily="2" charset="0"/>
              </a:rPr>
              <a:t>*  </a:t>
            </a:r>
            <a:r>
              <a:rPr lang="es-CO" sz="2300" dirty="0">
                <a:solidFill>
                  <a:srgbClr val="FF0000"/>
                </a:solidFill>
                <a:latin typeface="Outfit" pitchFamily="2" charset="0"/>
              </a:rPr>
              <a:t>Peticiones, Quejas, Reclamos, Sugerencias, Denuncias</a:t>
            </a:r>
            <a:r>
              <a:rPr lang="es-CO" sz="2300" dirty="0">
                <a:ln w="0"/>
                <a:solidFill>
                  <a:schemeClr val="accent1"/>
                </a:solidFill>
                <a:effectLst>
                  <a:outerShdw blurRad="38100" dist="25400" dir="5400000" algn="ctr" rotWithShape="0">
                    <a:srgbClr val="6E747A">
                      <a:alpha val="43000"/>
                    </a:srgbClr>
                  </a:outerShdw>
                </a:effectLst>
                <a:latin typeface="Outfit" pitchFamily="2" charset="0"/>
              </a:rPr>
              <a:t>: Fuente: Informes Oficina de Relacionamiento con el ciudadano.                    </a:t>
            </a:r>
            <a:endParaRPr lang="es-CO" sz="2300" dirty="0">
              <a:latin typeface="Outfit" pitchFamily="2" charset="0"/>
            </a:endParaRPr>
          </a:p>
          <a:p>
            <a:pPr marL="139700" indent="0">
              <a:buNone/>
            </a:pPr>
            <a:endParaRPr lang="es-CO" sz="1400" dirty="0">
              <a:solidFill>
                <a:srgbClr val="FF0000"/>
              </a:solidFill>
              <a:latin typeface="Outfit" pitchFamily="2" charset="0"/>
            </a:endParaRPr>
          </a:p>
          <a:p>
            <a:pPr marL="139700" indent="0">
              <a:buFont typeface="Arial"/>
              <a:buNone/>
            </a:pPr>
            <a:endParaRPr lang="es-CO" b="1" dirty="0">
              <a:solidFill>
                <a:srgbClr val="FF0000"/>
              </a:solidFill>
              <a:latin typeface="Outfit" pitchFamily="2" charset="0"/>
            </a:endParaRPr>
          </a:p>
        </p:txBody>
      </p:sp>
      <p:pic>
        <p:nvPicPr>
          <p:cNvPr id="7" name="Imagen 6">
            <a:extLst>
              <a:ext uri="{FF2B5EF4-FFF2-40B4-BE49-F238E27FC236}">
                <a16:creationId xmlns:a16="http://schemas.microsoft.com/office/drawing/2014/main" id="{0CBBCACD-36E2-9B45-85B1-76D805F3591F}"/>
              </a:ext>
            </a:extLst>
          </p:cNvPr>
          <p:cNvPicPr>
            <a:picLocks noChangeAspect="1"/>
          </p:cNvPicPr>
          <p:nvPr/>
        </p:nvPicPr>
        <p:blipFill>
          <a:blip r:embed="rId4"/>
          <a:stretch>
            <a:fillRect/>
          </a:stretch>
        </p:blipFill>
        <p:spPr>
          <a:xfrm>
            <a:off x="399427" y="1419064"/>
            <a:ext cx="4172573" cy="2305372"/>
          </a:xfrm>
          <a:prstGeom prst="rect">
            <a:avLst/>
          </a:prstGeom>
        </p:spPr>
      </p:pic>
      <p:pic>
        <p:nvPicPr>
          <p:cNvPr id="16" name="Imagen 15">
            <a:extLst>
              <a:ext uri="{FF2B5EF4-FFF2-40B4-BE49-F238E27FC236}">
                <a16:creationId xmlns:a16="http://schemas.microsoft.com/office/drawing/2014/main" id="{90E058EB-E2C4-B92E-A37E-B00BA7762D0C}"/>
              </a:ext>
            </a:extLst>
          </p:cNvPr>
          <p:cNvPicPr>
            <a:picLocks noChangeAspect="1"/>
          </p:cNvPicPr>
          <p:nvPr/>
        </p:nvPicPr>
        <p:blipFill>
          <a:blip r:embed="rId5"/>
          <a:stretch>
            <a:fillRect/>
          </a:stretch>
        </p:blipFill>
        <p:spPr>
          <a:xfrm>
            <a:off x="4599953" y="1394968"/>
            <a:ext cx="3989691" cy="2161986"/>
          </a:xfrm>
          <a:prstGeom prst="rect">
            <a:avLst/>
          </a:prstGeom>
        </p:spPr>
      </p:pic>
      <p:sp>
        <p:nvSpPr>
          <p:cNvPr id="17" name="CuadroTexto 16">
            <a:extLst>
              <a:ext uri="{FF2B5EF4-FFF2-40B4-BE49-F238E27FC236}">
                <a16:creationId xmlns:a16="http://schemas.microsoft.com/office/drawing/2014/main" id="{2CF7B150-7AD6-4FFC-FBA8-805B66E31E1B}"/>
              </a:ext>
            </a:extLst>
          </p:cNvPr>
          <p:cNvSpPr txBox="1"/>
          <p:nvPr/>
        </p:nvSpPr>
        <p:spPr>
          <a:xfrm>
            <a:off x="399427" y="3724436"/>
            <a:ext cx="8319894" cy="2462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O" sz="1000" b="1" dirty="0">
                <a:latin typeface="Outfit" pitchFamily="2" charset="0"/>
              </a:rPr>
              <a:t>Secretaría de Ambiente y Bienestar Animal</a:t>
            </a:r>
            <a:r>
              <a:rPr lang="es-CO" sz="1000" dirty="0">
                <a:latin typeface="Outfit" pitchFamily="2" charset="0"/>
              </a:rPr>
              <a:t>, repite en los dos trimestres, con un promedio de </a:t>
            </a:r>
            <a:r>
              <a:rPr lang="es-CO" sz="1000" b="1" dirty="0">
                <a:latin typeface="Outfit" pitchFamily="2" charset="0"/>
              </a:rPr>
              <a:t>20%</a:t>
            </a:r>
            <a:r>
              <a:rPr lang="es-CO" sz="1000" dirty="0">
                <a:latin typeface="Outfit" pitchFamily="2" charset="0"/>
              </a:rPr>
              <a:t> de respuestas </a:t>
            </a:r>
            <a:r>
              <a:rPr lang="es-CO" sz="1000" b="1" dirty="0">
                <a:latin typeface="Outfit" pitchFamily="2" charset="0"/>
              </a:rPr>
              <a:t>fuera de los tiempos</a:t>
            </a:r>
            <a:endParaRPr lang="es-CO" sz="1000" dirty="0">
              <a:latin typeface="Outfit" pitchFamily="2" charset="0"/>
            </a:endParaRPr>
          </a:p>
        </p:txBody>
      </p:sp>
      <p:sp>
        <p:nvSpPr>
          <p:cNvPr id="18" name="CuadroTexto 17">
            <a:extLst>
              <a:ext uri="{FF2B5EF4-FFF2-40B4-BE49-F238E27FC236}">
                <a16:creationId xmlns:a16="http://schemas.microsoft.com/office/drawing/2014/main" id="{71315B43-658F-97F7-CACF-B398482F9E49}"/>
              </a:ext>
            </a:extLst>
          </p:cNvPr>
          <p:cNvSpPr txBox="1"/>
          <p:nvPr/>
        </p:nvSpPr>
        <p:spPr>
          <a:xfrm>
            <a:off x="399427" y="4009644"/>
            <a:ext cx="7224383"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O" sz="1000" b="1" dirty="0">
                <a:latin typeface="Outfit" pitchFamily="2" charset="0"/>
              </a:rPr>
              <a:t>Secretaría de Gobierno y la Secretaría de Movilidad, </a:t>
            </a:r>
            <a:r>
              <a:rPr lang="es-CO" sz="1000" dirty="0">
                <a:latin typeface="Outfit" pitchFamily="2" charset="0"/>
              </a:rPr>
              <a:t>aunque repiten en los dos trimestres</a:t>
            </a:r>
            <a:r>
              <a:rPr lang="es-CO" sz="1000" b="1" dirty="0">
                <a:latin typeface="Outfit" pitchFamily="2" charset="0"/>
              </a:rPr>
              <a:t>, </a:t>
            </a:r>
            <a:r>
              <a:rPr lang="es-CO" sz="1000" dirty="0">
                <a:latin typeface="Outfit" pitchFamily="2" charset="0"/>
              </a:rPr>
              <a:t>en los que tuvieron más PQRSD disminuyeron su porcentaje de respuesta fuera de tiempo.</a:t>
            </a:r>
          </a:p>
        </p:txBody>
      </p:sp>
    </p:spTree>
    <p:extLst>
      <p:ext uri="{BB962C8B-B14F-4D97-AF65-F5344CB8AC3E}">
        <p14:creationId xmlns:p14="http://schemas.microsoft.com/office/powerpoint/2010/main" val="1907226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A7E98B0F-BE78-9280-9B02-8C6F4DA094FD}"/>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7C6FB9EB-08E1-BBB3-AD74-8F5053D68FD4}"/>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4" name="Marcador de texto 3">
            <a:extLst>
              <a:ext uri="{FF2B5EF4-FFF2-40B4-BE49-F238E27FC236}">
                <a16:creationId xmlns:a16="http://schemas.microsoft.com/office/drawing/2014/main" id="{81623470-19CF-BFC2-BBC0-EC8D2465EADE}"/>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fontScale="92500"/>
          </a:body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El desempeño de los procesos y conformidad de los productos y servicios :</a:t>
            </a:r>
            <a:endParaRPr lang="es-CO" sz="2000" dirty="0">
              <a:latin typeface="Outfit" pitchFamily="2" charset="0"/>
            </a:endParaRPr>
          </a:p>
          <a:p>
            <a:pPr marL="139700" indent="0" algn="ctr">
              <a:buNone/>
            </a:pPr>
            <a:endParaRPr lang="es-CO" b="1" dirty="0">
              <a:solidFill>
                <a:srgbClr val="FF0000"/>
              </a:solidFill>
              <a:latin typeface="Outfit" pitchFamily="2" charset="0"/>
            </a:endParaRPr>
          </a:p>
        </p:txBody>
      </p:sp>
      <p:sp>
        <p:nvSpPr>
          <p:cNvPr id="2" name="Marcador de texto 3">
            <a:extLst>
              <a:ext uri="{FF2B5EF4-FFF2-40B4-BE49-F238E27FC236}">
                <a16:creationId xmlns:a16="http://schemas.microsoft.com/office/drawing/2014/main" id="{4C82C8AC-EC93-D0B4-2994-D9F6AE1F1BEA}"/>
              </a:ext>
            </a:extLst>
          </p:cNvPr>
          <p:cNvSpPr txBox="1">
            <a:spLocks/>
          </p:cNvSpPr>
          <p:nvPr/>
        </p:nvSpPr>
        <p:spPr>
          <a:xfrm>
            <a:off x="371476" y="1186865"/>
            <a:ext cx="8319894" cy="2739379"/>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fontScale="85000" lnSpcReduction="2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buNone/>
            </a:pPr>
            <a:r>
              <a:rPr lang="es-CO" sz="1800" b="1" dirty="0">
                <a:solidFill>
                  <a:srgbClr val="FF0000"/>
                </a:solidFill>
                <a:latin typeface="Outfit" pitchFamily="2" charset="0"/>
              </a:rPr>
              <a:t>Desempeño SIG-Sistema de Gestión Calidad_MIPG:</a:t>
            </a:r>
          </a:p>
          <a:p>
            <a:pPr>
              <a:buFont typeface="Arial" panose="020B0604020202020204" pitchFamily="34" charset="0"/>
              <a:buChar char="•"/>
            </a:pPr>
            <a:r>
              <a:rPr lang="es-CO" sz="2300" dirty="0">
                <a:solidFill>
                  <a:srgbClr val="FF0000"/>
                </a:solidFill>
                <a:latin typeface="Outfit" pitchFamily="2" charset="0"/>
              </a:rPr>
              <a:t>Peticiones, Quejas, Reclamos, Sugerencias, Denuncias</a:t>
            </a:r>
            <a:r>
              <a:rPr lang="es-CO" sz="2300" dirty="0">
                <a:ln w="0"/>
                <a:solidFill>
                  <a:schemeClr val="accent1"/>
                </a:solidFill>
                <a:effectLst>
                  <a:outerShdw blurRad="38100" dist="25400" dir="5400000" algn="ctr" rotWithShape="0">
                    <a:srgbClr val="6E747A">
                      <a:alpha val="43000"/>
                    </a:srgbClr>
                  </a:outerShdw>
                </a:effectLst>
                <a:latin typeface="Outfit" pitchFamily="2" charset="0"/>
              </a:rPr>
              <a:t>:</a:t>
            </a:r>
          </a:p>
          <a:p>
            <a:pPr marL="139700" indent="0">
              <a:buNone/>
            </a:pPr>
            <a:r>
              <a:rPr lang="es-CO" sz="2300" dirty="0">
                <a:ln w="0"/>
                <a:solidFill>
                  <a:schemeClr val="accent1"/>
                </a:solidFill>
                <a:effectLst>
                  <a:outerShdw blurRad="38100" dist="25400" dir="5400000" algn="ctr" rotWithShape="0">
                    <a:srgbClr val="6E747A">
                      <a:alpha val="43000"/>
                    </a:srgbClr>
                  </a:outerShdw>
                </a:effectLst>
                <a:latin typeface="Outfit" pitchFamily="2" charset="0"/>
              </a:rPr>
              <a:t>Recomendaciones:</a:t>
            </a:r>
          </a:p>
          <a:p>
            <a:pPr algn="just"/>
            <a:r>
              <a:rPr lang="es-CO" sz="1700" dirty="0">
                <a:latin typeface="Outfit" pitchFamily="2" charset="0"/>
              </a:rPr>
              <a:t>Es importante que desde la Alta dirección se refuerce e impulse la importancia del cumplimiento de los tiempos de respuesta de acuerdo con la normatividad vigente.</a:t>
            </a:r>
          </a:p>
          <a:p>
            <a:pPr marL="139700" indent="0">
              <a:buNone/>
            </a:pPr>
            <a:endParaRPr lang="es-CO" sz="1700" dirty="0">
              <a:latin typeface="Outfit" pitchFamily="2" charset="0"/>
            </a:endParaRPr>
          </a:p>
          <a:p>
            <a:pPr algn="just"/>
            <a:r>
              <a:rPr lang="es-CO" sz="1700" dirty="0">
                <a:latin typeface="Outfit" pitchFamily="2" charset="0"/>
              </a:rPr>
              <a:t>Se recomienda que los secretarios de Despacho, Líderes de Procesos, Jefes de Oficina, Directores y Gerentes, revisen las alertas de vencimiento y establezcan estrategias con sus grupos de trabajo para realizar seguimiento y asegurar que las PQRSD se respondan en los tiempos establecidos por la norma. Recordando que responder fuera de tiempo puede llevar a investigación disciplinaria y entre otras cosas a la pérdida de confianza y credibilidad por parte de los grupos de interés de la Alcaldía municipal.</a:t>
            </a:r>
          </a:p>
          <a:p>
            <a:pPr>
              <a:buFont typeface="Arial" panose="020B0604020202020204" pitchFamily="34" charset="0"/>
              <a:buChar char="•"/>
            </a:pPr>
            <a:endParaRPr lang="es-CO" sz="2300" dirty="0">
              <a:ln w="0"/>
              <a:solidFill>
                <a:schemeClr val="accent1"/>
              </a:solidFill>
              <a:effectLst>
                <a:outerShdw blurRad="38100" dist="25400" dir="5400000" algn="ctr" rotWithShape="0">
                  <a:srgbClr val="6E747A">
                    <a:alpha val="43000"/>
                  </a:srgbClr>
                </a:outerShdw>
              </a:effectLst>
              <a:latin typeface="Outfit" pitchFamily="2" charset="0"/>
            </a:endParaRPr>
          </a:p>
          <a:p>
            <a:pPr>
              <a:buFont typeface="Arial" panose="020B0604020202020204" pitchFamily="34" charset="0"/>
              <a:buChar char="•"/>
            </a:pPr>
            <a:endParaRPr lang="es-CO" sz="2300" dirty="0">
              <a:ln w="0"/>
              <a:solidFill>
                <a:schemeClr val="accent1"/>
              </a:solidFill>
              <a:effectLst>
                <a:outerShdw blurRad="38100" dist="25400" dir="5400000" algn="ctr" rotWithShape="0">
                  <a:srgbClr val="6E747A">
                    <a:alpha val="43000"/>
                  </a:srgbClr>
                </a:outerShdw>
              </a:effectLst>
              <a:latin typeface="Outfit" pitchFamily="2" charset="0"/>
            </a:endParaRPr>
          </a:p>
          <a:p>
            <a:pPr>
              <a:buFont typeface="Arial" panose="020B0604020202020204" pitchFamily="34" charset="0"/>
              <a:buChar char="•"/>
            </a:pPr>
            <a:endParaRPr lang="es-CO" sz="2300" dirty="0">
              <a:ln w="0"/>
              <a:solidFill>
                <a:schemeClr val="accent1"/>
              </a:solidFill>
              <a:effectLst>
                <a:outerShdw blurRad="38100" dist="25400" dir="5400000" algn="ctr" rotWithShape="0">
                  <a:srgbClr val="6E747A">
                    <a:alpha val="43000"/>
                  </a:srgbClr>
                </a:outerShdw>
              </a:effectLst>
              <a:latin typeface="Outfit" pitchFamily="2" charset="0"/>
            </a:endParaRPr>
          </a:p>
          <a:p>
            <a:pPr>
              <a:buFont typeface="Arial" panose="020B0604020202020204" pitchFamily="34" charset="0"/>
              <a:buChar char="•"/>
            </a:pPr>
            <a:endParaRPr lang="es-CO" sz="2300" dirty="0">
              <a:ln w="0"/>
              <a:solidFill>
                <a:schemeClr val="accent1"/>
              </a:solidFill>
              <a:effectLst>
                <a:outerShdw blurRad="38100" dist="25400" dir="5400000" algn="ctr" rotWithShape="0">
                  <a:srgbClr val="6E747A">
                    <a:alpha val="43000"/>
                  </a:srgbClr>
                </a:outerShdw>
              </a:effectLst>
              <a:latin typeface="Outfit" pitchFamily="2" charset="0"/>
            </a:endParaRPr>
          </a:p>
          <a:p>
            <a:pPr>
              <a:buFont typeface="Arial" panose="020B0604020202020204" pitchFamily="34" charset="0"/>
              <a:buChar char="•"/>
            </a:pPr>
            <a:endParaRPr lang="es-CO" sz="2300" dirty="0">
              <a:latin typeface="Outfit" pitchFamily="2" charset="0"/>
            </a:endParaRPr>
          </a:p>
          <a:p>
            <a:pPr marL="139700" indent="0">
              <a:buNone/>
            </a:pPr>
            <a:endParaRPr lang="es-CO" sz="1400" dirty="0">
              <a:solidFill>
                <a:srgbClr val="FF0000"/>
              </a:solidFill>
              <a:latin typeface="Outfit" pitchFamily="2" charset="0"/>
            </a:endParaRPr>
          </a:p>
          <a:p>
            <a:pPr marL="139700" indent="0">
              <a:buFont typeface="Arial"/>
              <a:buNone/>
            </a:pPr>
            <a:endParaRPr lang="es-CO" b="1" dirty="0">
              <a:solidFill>
                <a:srgbClr val="FF0000"/>
              </a:solidFill>
              <a:latin typeface="Outfit" pitchFamily="2" charset="0"/>
            </a:endParaRPr>
          </a:p>
        </p:txBody>
      </p:sp>
    </p:spTree>
    <p:extLst>
      <p:ext uri="{BB962C8B-B14F-4D97-AF65-F5344CB8AC3E}">
        <p14:creationId xmlns:p14="http://schemas.microsoft.com/office/powerpoint/2010/main" val="1895013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18" descr="base diapo.png"/>
          <p:cNvPicPr preferRelativeResize="0"/>
          <p:nvPr/>
        </p:nvPicPr>
        <p:blipFill rotWithShape="1">
          <a:blip r:embed="rId3">
            <a:alphaModFix/>
          </a:blip>
          <a:srcRect/>
          <a:stretch/>
        </p:blipFill>
        <p:spPr>
          <a:xfrm>
            <a:off x="1" y="0"/>
            <a:ext cx="9144010" cy="5143500"/>
          </a:xfrm>
          <a:prstGeom prst="rect">
            <a:avLst/>
          </a:prstGeom>
          <a:noFill/>
          <a:ln>
            <a:noFill/>
          </a:ln>
        </p:spPr>
      </p:pic>
      <p:sp>
        <p:nvSpPr>
          <p:cNvPr id="4" name="Marcador de texto 3">
            <a:extLst>
              <a:ext uri="{FF2B5EF4-FFF2-40B4-BE49-F238E27FC236}">
                <a16:creationId xmlns:a16="http://schemas.microsoft.com/office/drawing/2014/main" id="{8A71EAEB-39EC-119E-2AB6-37751CB4FAE4}"/>
              </a:ext>
            </a:extLst>
          </p:cNvPr>
          <p:cNvSpPr>
            <a:spLocks noGrp="1"/>
          </p:cNvSpPr>
          <p:nvPr>
            <p:ph type="body" idx="1"/>
          </p:nvPr>
        </p:nvSpPr>
        <p:spPr>
          <a:xfrm>
            <a:off x="371476" y="264716"/>
            <a:ext cx="3886200" cy="523081"/>
          </a:xfrm>
        </p:spPr>
        <p:style>
          <a:lnRef idx="2">
            <a:schemeClr val="accent2"/>
          </a:lnRef>
          <a:fillRef idx="1">
            <a:schemeClr val="lt1"/>
          </a:fillRef>
          <a:effectRef idx="0">
            <a:schemeClr val="accent2"/>
          </a:effectRef>
          <a:fontRef idx="minor">
            <a:schemeClr val="dk1"/>
          </a:fontRef>
        </p:style>
        <p:txBody>
          <a:bodyPr/>
          <a:lstStyle/>
          <a:p>
            <a:pPr marL="139700" indent="0" algn="ctr">
              <a:buNone/>
            </a:pPr>
            <a:r>
              <a:rPr lang="es-CO" b="1" dirty="0">
                <a:solidFill>
                  <a:srgbClr val="FF0000"/>
                </a:solidFill>
                <a:latin typeface="Outfit" pitchFamily="2" charset="0"/>
              </a:rPr>
              <a:t>ENTRADAS</a:t>
            </a:r>
          </a:p>
        </p:txBody>
      </p:sp>
      <p:sp>
        <p:nvSpPr>
          <p:cNvPr id="5" name="Marcador de texto 4">
            <a:extLst>
              <a:ext uri="{FF2B5EF4-FFF2-40B4-BE49-F238E27FC236}">
                <a16:creationId xmlns:a16="http://schemas.microsoft.com/office/drawing/2014/main" id="{EED6066D-5A18-DA2E-28A3-52D901097FDD}"/>
              </a:ext>
            </a:extLst>
          </p:cNvPr>
          <p:cNvSpPr>
            <a:spLocks noGrp="1"/>
          </p:cNvSpPr>
          <p:nvPr>
            <p:ph type="body" idx="2"/>
          </p:nvPr>
        </p:nvSpPr>
        <p:spPr>
          <a:xfrm>
            <a:off x="4629150" y="1062037"/>
            <a:ext cx="3886200" cy="3243263"/>
          </a:xfrm>
        </p:spPr>
        <p:style>
          <a:lnRef idx="2">
            <a:schemeClr val="accent1"/>
          </a:lnRef>
          <a:fillRef idx="1">
            <a:schemeClr val="lt1"/>
          </a:fillRef>
          <a:effectRef idx="0">
            <a:schemeClr val="accent1"/>
          </a:effectRef>
          <a:fontRef idx="minor">
            <a:schemeClr val="dk1"/>
          </a:fontRef>
        </p:style>
        <p:txBody>
          <a:bodyPr>
            <a:normAutofit/>
          </a:bodyPr>
          <a:lstStyle/>
          <a:p>
            <a:pPr marL="139700" indent="0" algn="just">
              <a:buNone/>
            </a:pPr>
            <a:r>
              <a:rPr lang="es-CO" sz="1600" dirty="0">
                <a:ln w="0"/>
                <a:solidFill>
                  <a:schemeClr val="accent1"/>
                </a:solidFill>
                <a:effectLst>
                  <a:outerShdw blurRad="38100" dist="25400" dir="5400000" algn="ctr" rotWithShape="0">
                    <a:srgbClr val="6E747A">
                      <a:alpha val="43000"/>
                    </a:srgbClr>
                  </a:outerShdw>
                </a:effectLst>
                <a:latin typeface="Outfit" pitchFamily="2" charset="0"/>
              </a:rPr>
              <a:t>Las salidas de la revisión por la dirección deben incluir las decisiones y acciones relacionadas con:</a:t>
            </a:r>
          </a:p>
          <a:p>
            <a:pPr algn="just"/>
            <a:r>
              <a:rPr lang="es-CO" sz="1600" dirty="0">
                <a:latin typeface="Outfit" pitchFamily="2" charset="0"/>
              </a:rPr>
              <a:t>Las oportunidades de mejora.</a:t>
            </a:r>
          </a:p>
          <a:p>
            <a:pPr algn="just"/>
            <a:r>
              <a:rPr lang="es-CO" sz="1600" dirty="0">
                <a:latin typeface="Outfit" pitchFamily="2" charset="0"/>
              </a:rPr>
              <a:t>Cualquier necesidad de cambio en el sistema integrado de gestión.</a:t>
            </a:r>
          </a:p>
          <a:p>
            <a:pPr algn="just"/>
            <a:r>
              <a:rPr lang="es-CO" sz="1600" dirty="0">
                <a:latin typeface="Outfit" pitchFamily="2" charset="0"/>
              </a:rPr>
              <a:t>Las necesidades de recursos.</a:t>
            </a:r>
          </a:p>
          <a:p>
            <a:pPr algn="just"/>
            <a:r>
              <a:rPr lang="es-CO" sz="1600" dirty="0">
                <a:latin typeface="Outfit" pitchFamily="2" charset="0"/>
              </a:rPr>
              <a:t>Conclusiones.</a:t>
            </a:r>
          </a:p>
          <a:p>
            <a:endParaRPr lang="es-CO" sz="1700" dirty="0">
              <a:latin typeface="Outfit" pitchFamily="2" charset="0"/>
            </a:endParaRPr>
          </a:p>
        </p:txBody>
      </p:sp>
      <p:sp>
        <p:nvSpPr>
          <p:cNvPr id="6" name="Marcador de texto 3">
            <a:extLst>
              <a:ext uri="{FF2B5EF4-FFF2-40B4-BE49-F238E27FC236}">
                <a16:creationId xmlns:a16="http://schemas.microsoft.com/office/drawing/2014/main" id="{D579B125-8DEA-13A3-C741-DBE31E3F14B4}"/>
              </a:ext>
            </a:extLst>
          </p:cNvPr>
          <p:cNvSpPr txBox="1">
            <a:spLocks/>
          </p:cNvSpPr>
          <p:nvPr/>
        </p:nvSpPr>
        <p:spPr>
          <a:xfrm>
            <a:off x="4629150" y="269478"/>
            <a:ext cx="3886200" cy="52308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gn="ctr">
              <a:buNone/>
            </a:pPr>
            <a:r>
              <a:rPr lang="es-CO" b="1" dirty="0">
                <a:solidFill>
                  <a:srgbClr val="FF0000"/>
                </a:solidFill>
                <a:latin typeface="Outfit" pitchFamily="2" charset="0"/>
              </a:rPr>
              <a:t>SALIDAS</a:t>
            </a:r>
          </a:p>
        </p:txBody>
      </p:sp>
      <p:sp>
        <p:nvSpPr>
          <p:cNvPr id="7" name="Marcador de texto 4">
            <a:extLst>
              <a:ext uri="{FF2B5EF4-FFF2-40B4-BE49-F238E27FC236}">
                <a16:creationId xmlns:a16="http://schemas.microsoft.com/office/drawing/2014/main" id="{ADB04992-19F0-EA9C-3B43-D129963535E9}"/>
              </a:ext>
            </a:extLst>
          </p:cNvPr>
          <p:cNvSpPr txBox="1">
            <a:spLocks/>
          </p:cNvSpPr>
          <p:nvPr/>
        </p:nvSpPr>
        <p:spPr>
          <a:xfrm>
            <a:off x="371476" y="1052514"/>
            <a:ext cx="3886200" cy="3250406"/>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68575" tIns="34275" rIns="68575" bIns="34275" anchor="t" anchorCtr="0">
            <a:normAutofit lnSpcReduction="1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gn="just">
              <a:buNone/>
            </a:pPr>
            <a:r>
              <a:rPr lang="es-CO" sz="1600" dirty="0">
                <a:ln w="0"/>
                <a:solidFill>
                  <a:schemeClr val="accent1"/>
                </a:solidFill>
                <a:effectLst>
                  <a:outerShdw blurRad="38100" dist="25400" dir="5400000" algn="ctr" rotWithShape="0">
                    <a:srgbClr val="6E747A">
                      <a:alpha val="43000"/>
                    </a:srgbClr>
                  </a:outerShdw>
                </a:effectLst>
                <a:latin typeface="Outfit" pitchFamily="2" charset="0"/>
              </a:rPr>
              <a:t>Información para evaluar el SIG:</a:t>
            </a:r>
          </a:p>
          <a:p>
            <a:pPr algn="just"/>
            <a:r>
              <a:rPr lang="es-CO" sz="1600" dirty="0">
                <a:latin typeface="Outfit" pitchFamily="2" charset="0"/>
              </a:rPr>
              <a:t>Estado de las acciones de las revisiones por la dirección previas.</a:t>
            </a:r>
          </a:p>
          <a:p>
            <a:pPr algn="just"/>
            <a:r>
              <a:rPr lang="es-CO" sz="1600" dirty="0">
                <a:latin typeface="Outfit" pitchFamily="2" charset="0"/>
              </a:rPr>
              <a:t>Cambios en las cuestiones internas y externas pertinentes al SIG.</a:t>
            </a:r>
          </a:p>
          <a:p>
            <a:pPr algn="just"/>
            <a:r>
              <a:rPr lang="es-CO" sz="1600" dirty="0">
                <a:latin typeface="Outfit" pitchFamily="2" charset="0"/>
              </a:rPr>
              <a:t>Información sobre el desempeño y la eficacia del SIG.</a:t>
            </a:r>
          </a:p>
          <a:p>
            <a:pPr algn="just"/>
            <a:r>
              <a:rPr lang="es-CO" sz="1600" dirty="0">
                <a:latin typeface="Outfit" pitchFamily="2" charset="0"/>
              </a:rPr>
              <a:t>Adecuación de recursos.</a:t>
            </a:r>
          </a:p>
          <a:p>
            <a:pPr algn="just"/>
            <a:r>
              <a:rPr lang="es-CO" sz="1600" dirty="0">
                <a:latin typeface="Outfit" pitchFamily="2" charset="0"/>
              </a:rPr>
              <a:t>Eficacia de las acciones tomadas para abordar los riesgos y las oportunidades.</a:t>
            </a:r>
          </a:p>
          <a:p>
            <a:pPr algn="just"/>
            <a:r>
              <a:rPr lang="es-CO" sz="1600" dirty="0">
                <a:latin typeface="Outfit" pitchFamily="2" charset="0"/>
              </a:rPr>
              <a:t>Las oportunidades de Mejora.</a:t>
            </a:r>
          </a:p>
          <a:p>
            <a:endParaRPr lang="es-CO" sz="1400" dirty="0"/>
          </a:p>
        </p:txBody>
      </p:sp>
    </p:spTree>
    <p:extLst>
      <p:ext uri="{BB962C8B-B14F-4D97-AF65-F5344CB8AC3E}">
        <p14:creationId xmlns:p14="http://schemas.microsoft.com/office/powerpoint/2010/main" val="21635155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121F3FAE-E4F0-BF8A-51C3-25C250531B4C}"/>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0545A763-0101-4850-3594-86C9B5DD0CE1}"/>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4" name="Marcador de texto 3">
            <a:extLst>
              <a:ext uri="{FF2B5EF4-FFF2-40B4-BE49-F238E27FC236}">
                <a16:creationId xmlns:a16="http://schemas.microsoft.com/office/drawing/2014/main" id="{B0876BCA-DE67-1A8E-A80A-7390DA3FC7A4}"/>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fontScale="92500"/>
          </a:body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El desempeño de los procesos y conformidad de los productos y servicios :</a:t>
            </a:r>
            <a:endParaRPr lang="es-CO" sz="2000" dirty="0">
              <a:latin typeface="Outfit" pitchFamily="2" charset="0"/>
            </a:endParaRPr>
          </a:p>
          <a:p>
            <a:pPr marL="139700" indent="0" algn="ctr">
              <a:buNone/>
            </a:pPr>
            <a:endParaRPr lang="es-CO" b="1" dirty="0">
              <a:solidFill>
                <a:srgbClr val="FF0000"/>
              </a:solidFill>
              <a:latin typeface="Outfit" pitchFamily="2" charset="0"/>
            </a:endParaRPr>
          </a:p>
        </p:txBody>
      </p:sp>
      <p:sp>
        <p:nvSpPr>
          <p:cNvPr id="2" name="Marcador de texto 3">
            <a:extLst>
              <a:ext uri="{FF2B5EF4-FFF2-40B4-BE49-F238E27FC236}">
                <a16:creationId xmlns:a16="http://schemas.microsoft.com/office/drawing/2014/main" id="{72497A38-5AA0-E423-748E-F93FD7C89A36}"/>
              </a:ext>
            </a:extLst>
          </p:cNvPr>
          <p:cNvSpPr txBox="1">
            <a:spLocks/>
          </p:cNvSpPr>
          <p:nvPr/>
        </p:nvSpPr>
        <p:spPr>
          <a:xfrm>
            <a:off x="371476" y="849353"/>
            <a:ext cx="8319894" cy="322911"/>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buNone/>
            </a:pPr>
            <a:r>
              <a:rPr lang="es-CO" sz="1100" b="1" dirty="0">
                <a:solidFill>
                  <a:srgbClr val="FF0000"/>
                </a:solidFill>
                <a:latin typeface="Outfit" pitchFamily="2" charset="0"/>
              </a:rPr>
              <a:t>Desempeño SIG-Sistema de Gestión Calidad_MIPG:</a:t>
            </a:r>
            <a:endParaRPr lang="es-CO" b="1" dirty="0">
              <a:solidFill>
                <a:srgbClr val="FF0000"/>
              </a:solidFill>
              <a:latin typeface="Outfit" pitchFamily="2" charset="0"/>
            </a:endParaRPr>
          </a:p>
        </p:txBody>
      </p:sp>
      <p:pic>
        <p:nvPicPr>
          <p:cNvPr id="5" name="Imagen 4">
            <a:extLst>
              <a:ext uri="{FF2B5EF4-FFF2-40B4-BE49-F238E27FC236}">
                <a16:creationId xmlns:a16="http://schemas.microsoft.com/office/drawing/2014/main" id="{976FD88A-DD47-C483-A962-1A278DE4C09F}"/>
              </a:ext>
            </a:extLst>
          </p:cNvPr>
          <p:cNvPicPr>
            <a:picLocks noChangeAspect="1"/>
          </p:cNvPicPr>
          <p:nvPr/>
        </p:nvPicPr>
        <p:blipFill>
          <a:blip r:embed="rId4"/>
          <a:stretch>
            <a:fillRect/>
          </a:stretch>
        </p:blipFill>
        <p:spPr>
          <a:xfrm>
            <a:off x="371477" y="1718906"/>
            <a:ext cx="4074793" cy="2446379"/>
          </a:xfrm>
          <a:prstGeom prst="rect">
            <a:avLst/>
          </a:prstGeom>
        </p:spPr>
      </p:pic>
      <p:sp>
        <p:nvSpPr>
          <p:cNvPr id="6" name="Marcador de texto 3">
            <a:extLst>
              <a:ext uri="{FF2B5EF4-FFF2-40B4-BE49-F238E27FC236}">
                <a16:creationId xmlns:a16="http://schemas.microsoft.com/office/drawing/2014/main" id="{A30A859B-4742-8C87-6691-DC91DCD7A8BD}"/>
              </a:ext>
            </a:extLst>
          </p:cNvPr>
          <p:cNvSpPr txBox="1">
            <a:spLocks/>
          </p:cNvSpPr>
          <p:nvPr/>
        </p:nvSpPr>
        <p:spPr>
          <a:xfrm>
            <a:off x="371476" y="1233820"/>
            <a:ext cx="4074794" cy="423530"/>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fontScale="25000" lnSpcReduction="2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gn="just">
              <a:buNone/>
            </a:pPr>
            <a:r>
              <a:rPr lang="es-CO" sz="4400" dirty="0">
                <a:solidFill>
                  <a:srgbClr val="FF0000"/>
                </a:solidFill>
                <a:latin typeface="Outfit" pitchFamily="2" charset="0"/>
              </a:rPr>
              <a:t>Cumplimiento de los procesos en relación a las metas del Plan de Desarrollo para la vigencia 2025, junio 2025:</a:t>
            </a:r>
            <a:endParaRPr lang="es-CO" sz="4400" dirty="0">
              <a:latin typeface="Outfit" pitchFamily="2" charset="0"/>
            </a:endParaRPr>
          </a:p>
          <a:p>
            <a:pPr marL="139700" indent="0">
              <a:buFont typeface="Arial"/>
              <a:buNone/>
            </a:pPr>
            <a:endParaRPr lang="es-CO" b="1" dirty="0">
              <a:solidFill>
                <a:srgbClr val="FF0000"/>
              </a:solidFill>
              <a:latin typeface="Outfit" pitchFamily="2" charset="0"/>
            </a:endParaRPr>
          </a:p>
        </p:txBody>
      </p:sp>
      <p:sp>
        <p:nvSpPr>
          <p:cNvPr id="9" name="Marcador de texto 3">
            <a:extLst>
              <a:ext uri="{FF2B5EF4-FFF2-40B4-BE49-F238E27FC236}">
                <a16:creationId xmlns:a16="http://schemas.microsoft.com/office/drawing/2014/main" id="{E6F3388A-F51D-7A5D-4CBD-F29761B33097}"/>
              </a:ext>
            </a:extLst>
          </p:cNvPr>
          <p:cNvSpPr txBox="1">
            <a:spLocks/>
          </p:cNvSpPr>
          <p:nvPr/>
        </p:nvSpPr>
        <p:spPr>
          <a:xfrm>
            <a:off x="4616576" y="1233820"/>
            <a:ext cx="4074794" cy="423530"/>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gn="just">
              <a:buNone/>
            </a:pPr>
            <a:r>
              <a:rPr lang="es-CO" sz="1200" dirty="0">
                <a:solidFill>
                  <a:srgbClr val="FF0000"/>
                </a:solidFill>
                <a:latin typeface="Outfit" pitchFamily="2" charset="0"/>
              </a:rPr>
              <a:t>Sistema de Gestión de Calidad junio 2025:</a:t>
            </a:r>
            <a:endParaRPr lang="es-CO" sz="1200" dirty="0">
              <a:latin typeface="Outfit" pitchFamily="2" charset="0"/>
            </a:endParaRPr>
          </a:p>
          <a:p>
            <a:pPr marL="139700" indent="0">
              <a:buFont typeface="Arial"/>
              <a:buNone/>
            </a:pPr>
            <a:endParaRPr lang="es-CO" b="1" dirty="0">
              <a:solidFill>
                <a:srgbClr val="FF0000"/>
              </a:solidFill>
              <a:latin typeface="Outfit" pitchFamily="2" charset="0"/>
            </a:endParaRPr>
          </a:p>
        </p:txBody>
      </p:sp>
      <p:sp>
        <p:nvSpPr>
          <p:cNvPr id="10" name="Marcador de texto 3">
            <a:extLst>
              <a:ext uri="{FF2B5EF4-FFF2-40B4-BE49-F238E27FC236}">
                <a16:creationId xmlns:a16="http://schemas.microsoft.com/office/drawing/2014/main" id="{32790546-62B4-C9D6-C0C6-9C8398E2AE1E}"/>
              </a:ext>
            </a:extLst>
          </p:cNvPr>
          <p:cNvSpPr txBox="1">
            <a:spLocks/>
          </p:cNvSpPr>
          <p:nvPr/>
        </p:nvSpPr>
        <p:spPr>
          <a:xfrm>
            <a:off x="4616576" y="1718906"/>
            <a:ext cx="4074794" cy="2480602"/>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lnSpcReduction="1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gn="just">
              <a:buNone/>
            </a:pPr>
            <a:r>
              <a:rPr lang="es-CO" sz="1200" dirty="0">
                <a:solidFill>
                  <a:srgbClr val="FF0000"/>
                </a:solidFill>
                <a:latin typeface="Outfit" pitchFamily="2" charset="0"/>
              </a:rPr>
              <a:t>526 </a:t>
            </a:r>
            <a:r>
              <a:rPr lang="es-CO" sz="1200" dirty="0">
                <a:ln w="0"/>
                <a:solidFill>
                  <a:schemeClr val="accent1"/>
                </a:solidFill>
                <a:effectLst>
                  <a:outerShdw blurRad="38100" dist="25400" dir="5400000" algn="ctr" rotWithShape="0">
                    <a:srgbClr val="6E747A">
                      <a:alpha val="43000"/>
                    </a:srgbClr>
                  </a:outerShdw>
                </a:effectLst>
                <a:latin typeface="Outfit" pitchFamily="2" charset="0"/>
              </a:rPr>
              <a:t>documentos actualizados KAWAK.</a:t>
            </a:r>
          </a:p>
          <a:p>
            <a:pPr marL="139700" indent="0" algn="just">
              <a:buNone/>
            </a:pPr>
            <a:r>
              <a:rPr lang="es-CO" sz="1200" dirty="0">
                <a:ln w="0"/>
                <a:solidFill>
                  <a:srgbClr val="FF0000"/>
                </a:solidFill>
                <a:effectLst>
                  <a:outerShdw blurRad="38100" dist="25400" dir="5400000" algn="ctr" rotWithShape="0">
                    <a:srgbClr val="6E747A">
                      <a:alpha val="43000"/>
                    </a:srgbClr>
                  </a:outerShdw>
                </a:effectLst>
                <a:latin typeface="Outfit" pitchFamily="2" charset="0"/>
              </a:rPr>
              <a:t>144</a:t>
            </a:r>
            <a:r>
              <a:rPr lang="es-CO" sz="1200" dirty="0">
                <a:ln w="0"/>
                <a:solidFill>
                  <a:schemeClr val="accent1"/>
                </a:solidFill>
                <a:effectLst>
                  <a:outerShdw blurRad="38100" dist="25400" dir="5400000" algn="ctr" rotWithShape="0">
                    <a:srgbClr val="6E747A">
                      <a:alpha val="43000"/>
                    </a:srgbClr>
                  </a:outerShdw>
                </a:effectLst>
                <a:latin typeface="Outfit" pitchFamily="2" charset="0"/>
              </a:rPr>
              <a:t> usuario creados en la plataforma KAWAK.</a:t>
            </a:r>
          </a:p>
          <a:p>
            <a:pPr marL="139700" indent="0" algn="just">
              <a:buNone/>
            </a:pPr>
            <a:r>
              <a:rPr lang="es-CO" sz="1200" dirty="0">
                <a:ln w="0"/>
                <a:solidFill>
                  <a:srgbClr val="FF0000"/>
                </a:solidFill>
                <a:effectLst>
                  <a:outerShdw blurRad="38100" dist="25400" dir="5400000" algn="ctr" rotWithShape="0">
                    <a:srgbClr val="6E747A">
                      <a:alpha val="43000"/>
                    </a:srgbClr>
                  </a:outerShdw>
                </a:effectLst>
                <a:latin typeface="Outfit" pitchFamily="2" charset="0"/>
              </a:rPr>
              <a:t>33</a:t>
            </a:r>
            <a:r>
              <a:rPr lang="es-CO" sz="1200" dirty="0">
                <a:ln w="0"/>
                <a:solidFill>
                  <a:schemeClr val="accent1"/>
                </a:solidFill>
                <a:effectLst>
                  <a:outerShdw blurRad="38100" dist="25400" dir="5400000" algn="ctr" rotWithShape="0">
                    <a:srgbClr val="6E747A">
                      <a:alpha val="43000"/>
                    </a:srgbClr>
                  </a:outerShdw>
                </a:effectLst>
                <a:latin typeface="Outfit" pitchFamily="2" charset="0"/>
              </a:rPr>
              <a:t> reuniones realizadas.</a:t>
            </a:r>
          </a:p>
          <a:p>
            <a:pPr marL="139700" indent="0" algn="just">
              <a:buNone/>
            </a:pPr>
            <a:r>
              <a:rPr lang="es-CO" sz="1200" dirty="0">
                <a:ln w="0"/>
                <a:solidFill>
                  <a:srgbClr val="FF0000"/>
                </a:solidFill>
                <a:effectLst>
                  <a:outerShdw blurRad="38100" dist="25400" dir="5400000" algn="ctr" rotWithShape="0">
                    <a:srgbClr val="6E747A">
                      <a:alpha val="43000"/>
                    </a:srgbClr>
                  </a:outerShdw>
                </a:effectLst>
                <a:latin typeface="Outfit" pitchFamily="2" charset="0"/>
              </a:rPr>
              <a:t>23</a:t>
            </a:r>
            <a:r>
              <a:rPr lang="es-CO" sz="1200" dirty="0">
                <a:ln w="0"/>
                <a:solidFill>
                  <a:schemeClr val="accent1"/>
                </a:solidFill>
                <a:effectLst>
                  <a:outerShdw blurRad="38100" dist="25400" dir="5400000" algn="ctr" rotWithShape="0">
                    <a:srgbClr val="6E747A">
                      <a:alpha val="43000"/>
                    </a:srgbClr>
                  </a:outerShdw>
                </a:effectLst>
                <a:latin typeface="Outfit" pitchFamily="2" charset="0"/>
              </a:rPr>
              <a:t> auditorías internas realizadas.</a:t>
            </a:r>
          </a:p>
          <a:p>
            <a:pPr marL="139700" indent="0" algn="just">
              <a:buNone/>
            </a:pPr>
            <a:r>
              <a:rPr lang="es-CO" sz="1200" dirty="0">
                <a:ln w="0"/>
                <a:solidFill>
                  <a:srgbClr val="FF0000"/>
                </a:solidFill>
                <a:effectLst>
                  <a:outerShdw blurRad="38100" dist="25400" dir="5400000" algn="ctr" rotWithShape="0">
                    <a:srgbClr val="6E747A">
                      <a:alpha val="43000"/>
                    </a:srgbClr>
                  </a:outerShdw>
                </a:effectLst>
                <a:latin typeface="Outfit" pitchFamily="2" charset="0"/>
              </a:rPr>
              <a:t>24</a:t>
            </a:r>
            <a:r>
              <a:rPr lang="es-CO" sz="1200" dirty="0">
                <a:ln w="0"/>
                <a:solidFill>
                  <a:schemeClr val="accent1"/>
                </a:solidFill>
                <a:effectLst>
                  <a:outerShdw blurRad="38100" dist="25400" dir="5400000" algn="ctr" rotWithShape="0">
                    <a:srgbClr val="6E747A">
                      <a:alpha val="43000"/>
                    </a:srgbClr>
                  </a:outerShdw>
                </a:effectLst>
                <a:latin typeface="Outfit" pitchFamily="2" charset="0"/>
              </a:rPr>
              <a:t> recorridos operacionales realizados.</a:t>
            </a:r>
          </a:p>
          <a:p>
            <a:pPr marL="139700" indent="0" algn="just">
              <a:buNone/>
            </a:pPr>
            <a:r>
              <a:rPr lang="es-CO" sz="1200" dirty="0">
                <a:ln w="0"/>
                <a:solidFill>
                  <a:schemeClr val="accent1"/>
                </a:solidFill>
                <a:effectLst>
                  <a:outerShdw blurRad="38100" dist="25400" dir="5400000" algn="ctr" rotWithShape="0">
                    <a:srgbClr val="6E747A">
                      <a:alpha val="43000"/>
                    </a:srgbClr>
                  </a:outerShdw>
                </a:effectLst>
                <a:latin typeface="Outfit" pitchFamily="2" charset="0"/>
              </a:rPr>
              <a:t>Se invirtieron más de </a:t>
            </a:r>
            <a:r>
              <a:rPr lang="es-CO" sz="1200" dirty="0">
                <a:ln w="0"/>
                <a:solidFill>
                  <a:srgbClr val="FF0000"/>
                </a:solidFill>
                <a:effectLst>
                  <a:outerShdw blurRad="38100" dist="25400" dir="5400000" algn="ctr" rotWithShape="0">
                    <a:srgbClr val="6E747A">
                      <a:alpha val="43000"/>
                    </a:srgbClr>
                  </a:outerShdw>
                </a:effectLst>
                <a:latin typeface="Outfit" pitchFamily="2" charset="0"/>
              </a:rPr>
              <a:t>500 horas</a:t>
            </a:r>
            <a:r>
              <a:rPr lang="es-CO" sz="1200" dirty="0">
                <a:ln w="0"/>
                <a:solidFill>
                  <a:schemeClr val="accent1"/>
                </a:solidFill>
                <a:effectLst>
                  <a:outerShdw blurRad="38100" dist="25400" dir="5400000" algn="ctr" rotWithShape="0">
                    <a:srgbClr val="6E747A">
                      <a:alpha val="43000"/>
                    </a:srgbClr>
                  </a:outerShdw>
                </a:effectLst>
                <a:latin typeface="Outfit" pitchFamily="2" charset="0"/>
              </a:rPr>
              <a:t> en el proceso de auditorías internas y recorridos operacionales, que contó con la participación de </a:t>
            </a:r>
            <a:r>
              <a:rPr lang="es-CO" sz="1200" dirty="0">
                <a:ln w="0"/>
                <a:solidFill>
                  <a:srgbClr val="FF0000"/>
                </a:solidFill>
                <a:effectLst>
                  <a:outerShdw blurRad="38100" dist="25400" dir="5400000" algn="ctr" rotWithShape="0">
                    <a:srgbClr val="6E747A">
                      <a:alpha val="43000"/>
                    </a:srgbClr>
                  </a:outerShdw>
                </a:effectLst>
                <a:latin typeface="Outfit" pitchFamily="2" charset="0"/>
              </a:rPr>
              <a:t>36</a:t>
            </a:r>
            <a:r>
              <a:rPr lang="es-CO" sz="1200" dirty="0">
                <a:ln w="0"/>
                <a:solidFill>
                  <a:schemeClr val="accent1"/>
                </a:solidFill>
                <a:effectLst>
                  <a:outerShdw blurRad="38100" dist="25400" dir="5400000" algn="ctr" rotWithShape="0">
                    <a:srgbClr val="6E747A">
                      <a:alpha val="43000"/>
                    </a:srgbClr>
                  </a:outerShdw>
                </a:effectLst>
                <a:latin typeface="Outfit" pitchFamily="2" charset="0"/>
              </a:rPr>
              <a:t> compañeros entre funcionarios y contratistas que decidieron apoyar el procesos y aportar su experiencia, conocimientos y ganas por mejorar el desempeño de la Alcaldía municipal.</a:t>
            </a:r>
            <a:endParaRPr lang="es-CO" b="1" dirty="0">
              <a:solidFill>
                <a:srgbClr val="FF0000"/>
              </a:solidFill>
              <a:latin typeface="Outfit" pitchFamily="2" charset="0"/>
            </a:endParaRPr>
          </a:p>
        </p:txBody>
      </p:sp>
    </p:spTree>
    <p:extLst>
      <p:ext uri="{BB962C8B-B14F-4D97-AF65-F5344CB8AC3E}">
        <p14:creationId xmlns:p14="http://schemas.microsoft.com/office/powerpoint/2010/main" val="29880745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C63E57CD-17E5-9826-5E8F-A4776FEC9127}"/>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54E00898-A32E-E308-7A18-7AD802A4EE3C}"/>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4" name="Marcador de texto 3">
            <a:extLst>
              <a:ext uri="{FF2B5EF4-FFF2-40B4-BE49-F238E27FC236}">
                <a16:creationId xmlns:a16="http://schemas.microsoft.com/office/drawing/2014/main" id="{87094C96-2E5F-22EC-2EFC-244059B03606}"/>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fontScale="92500"/>
          </a:body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El desempeño de los procesos y conformidad de los productos y servicios :</a:t>
            </a:r>
            <a:endParaRPr lang="es-CO" sz="2000" dirty="0">
              <a:latin typeface="Outfit" pitchFamily="2" charset="0"/>
            </a:endParaRPr>
          </a:p>
          <a:p>
            <a:pPr marL="139700" indent="0" algn="ctr">
              <a:buNone/>
            </a:pPr>
            <a:endParaRPr lang="es-CO" b="1" dirty="0">
              <a:solidFill>
                <a:srgbClr val="FF0000"/>
              </a:solidFill>
              <a:latin typeface="Outfit" pitchFamily="2" charset="0"/>
            </a:endParaRPr>
          </a:p>
        </p:txBody>
      </p:sp>
      <p:sp>
        <p:nvSpPr>
          <p:cNvPr id="9" name="Marcador de texto 3">
            <a:extLst>
              <a:ext uri="{FF2B5EF4-FFF2-40B4-BE49-F238E27FC236}">
                <a16:creationId xmlns:a16="http://schemas.microsoft.com/office/drawing/2014/main" id="{0F0E8C87-C9EE-4747-29F9-43F4E627E579}"/>
              </a:ext>
            </a:extLst>
          </p:cNvPr>
          <p:cNvSpPr txBox="1">
            <a:spLocks/>
          </p:cNvSpPr>
          <p:nvPr/>
        </p:nvSpPr>
        <p:spPr>
          <a:xfrm>
            <a:off x="379606" y="936881"/>
            <a:ext cx="8319894" cy="322911"/>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lnSpcReduction="1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gn="just">
              <a:buNone/>
            </a:pPr>
            <a:r>
              <a:rPr lang="es-CO" sz="1200" dirty="0">
                <a:solidFill>
                  <a:srgbClr val="FF0000"/>
                </a:solidFill>
                <a:latin typeface="Outfit" pitchFamily="2" charset="0"/>
              </a:rPr>
              <a:t>Conformidad de los productos y servicios:</a:t>
            </a:r>
            <a:endParaRPr lang="es-CO" sz="1200" dirty="0">
              <a:latin typeface="Outfit" pitchFamily="2" charset="0"/>
            </a:endParaRPr>
          </a:p>
          <a:p>
            <a:pPr marL="139700" indent="0">
              <a:buFont typeface="Arial"/>
              <a:buNone/>
            </a:pPr>
            <a:endParaRPr lang="es-CO" b="1" dirty="0">
              <a:solidFill>
                <a:srgbClr val="FF0000"/>
              </a:solidFill>
              <a:latin typeface="Outfit" pitchFamily="2" charset="0"/>
            </a:endParaRPr>
          </a:p>
        </p:txBody>
      </p:sp>
      <p:sp>
        <p:nvSpPr>
          <p:cNvPr id="10" name="Marcador de texto 3">
            <a:extLst>
              <a:ext uri="{FF2B5EF4-FFF2-40B4-BE49-F238E27FC236}">
                <a16:creationId xmlns:a16="http://schemas.microsoft.com/office/drawing/2014/main" id="{02F623FB-6C00-3C26-F641-E102342BC80C}"/>
              </a:ext>
            </a:extLst>
          </p:cNvPr>
          <p:cNvSpPr txBox="1">
            <a:spLocks/>
          </p:cNvSpPr>
          <p:nvPr/>
        </p:nvSpPr>
        <p:spPr>
          <a:xfrm>
            <a:off x="371476" y="1408876"/>
            <a:ext cx="8319894" cy="2790633"/>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fontScale="25000" lnSpcReduction="2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gn="just">
              <a:buNone/>
            </a:pPr>
            <a:r>
              <a:rPr lang="es-CO" sz="4000" dirty="0">
                <a:latin typeface="Outfit" pitchFamily="2" charset="0"/>
              </a:rPr>
              <a:t>Se realizó capacitación, reuniones con cada proceso para ayudarles a identificar sus posibles salidas no conformes, partiendo de los servicios que se prestan, se revisaron junto con los procesos la matriz de posibles productos y servicios no conformes y se explicó la importancia de identificar de manera consciente la materialización de las mismas.</a:t>
            </a:r>
          </a:p>
          <a:p>
            <a:pPr marL="139700" indent="0" algn="just">
              <a:buNone/>
            </a:pPr>
            <a:r>
              <a:rPr lang="es-CO" sz="4000" dirty="0">
                <a:latin typeface="Outfit" pitchFamily="2" charset="0"/>
              </a:rPr>
              <a:t>En este momento tenemos </a:t>
            </a:r>
            <a:r>
              <a:rPr lang="es-CO" sz="4000" dirty="0">
                <a:solidFill>
                  <a:srgbClr val="FF0000"/>
                </a:solidFill>
                <a:latin typeface="Outfit" pitchFamily="2" charset="0"/>
              </a:rPr>
              <a:t>23</a:t>
            </a:r>
            <a:r>
              <a:rPr lang="es-CO" sz="4000" dirty="0">
                <a:latin typeface="Outfit" pitchFamily="2" charset="0"/>
              </a:rPr>
              <a:t> matrices con </a:t>
            </a:r>
            <a:r>
              <a:rPr lang="es-CO" sz="4000" dirty="0">
                <a:solidFill>
                  <a:srgbClr val="FF0000"/>
                </a:solidFill>
                <a:latin typeface="Outfit" pitchFamily="2" charset="0"/>
              </a:rPr>
              <a:t>130</a:t>
            </a:r>
            <a:r>
              <a:rPr lang="es-CO" sz="4000" dirty="0">
                <a:latin typeface="Outfit" pitchFamily="2" charset="0"/>
              </a:rPr>
              <a:t> posibles salidas no conformes en total, sobre las cuales estamos trabajando con los procesos para fortalecer la identificación y documentación.</a:t>
            </a:r>
          </a:p>
          <a:p>
            <a:pPr marL="139700" indent="0" algn="just">
              <a:buNone/>
            </a:pPr>
            <a:r>
              <a:rPr lang="es-CO" sz="4000" dirty="0">
                <a:latin typeface="Outfit" pitchFamily="2" charset="0"/>
              </a:rPr>
              <a:t>Respecto a la identificación de aquellas salidas no conformes que se hayan materializado, para 2025 contamos con </a:t>
            </a:r>
            <a:r>
              <a:rPr lang="es-CO" sz="4000" dirty="0">
                <a:solidFill>
                  <a:srgbClr val="FF0000"/>
                </a:solidFill>
                <a:latin typeface="Outfit" pitchFamily="2" charset="0"/>
              </a:rPr>
              <a:t>27</a:t>
            </a:r>
            <a:r>
              <a:rPr lang="es-CO" sz="4000" dirty="0">
                <a:latin typeface="Outfit" pitchFamily="2" charset="0"/>
              </a:rPr>
              <a:t> registros en la plataforma KAWAK, de los procesos:</a:t>
            </a:r>
          </a:p>
          <a:p>
            <a:pPr marL="139700" indent="0" algn="just">
              <a:buNone/>
            </a:pPr>
            <a:r>
              <a:rPr lang="es-CO" sz="4000" dirty="0">
                <a:latin typeface="Outfit" pitchFamily="2" charset="0"/>
              </a:rPr>
              <a:t>Desarrollo económico: por la no realización del día del campesino de 2024.</a:t>
            </a:r>
          </a:p>
          <a:p>
            <a:pPr marL="139700" indent="0" algn="just">
              <a:buNone/>
            </a:pPr>
            <a:r>
              <a:rPr lang="es-CO" sz="4000" dirty="0">
                <a:latin typeface="Outfit" pitchFamily="2" charset="0"/>
              </a:rPr>
              <a:t>Educación: respecto a situaciones presentadas con las resoluciones del nombramiento de docentes y PQRSD.</a:t>
            </a:r>
          </a:p>
          <a:p>
            <a:pPr marL="139700" indent="0" algn="just">
              <a:buNone/>
            </a:pPr>
            <a:r>
              <a:rPr lang="es-CO" sz="4000" dirty="0">
                <a:latin typeface="Outfit" pitchFamily="2" charset="0"/>
              </a:rPr>
              <a:t>Movilidad: Respecto a diligenciamiento de comparendos.</a:t>
            </a:r>
          </a:p>
          <a:p>
            <a:pPr marL="139700" indent="0" algn="just">
              <a:buNone/>
            </a:pPr>
            <a:r>
              <a:rPr lang="es-CO" sz="4000" dirty="0">
                <a:latin typeface="Outfit" pitchFamily="2" charset="0"/>
              </a:rPr>
              <a:t>Gobernanza: Respecto a datos errados en resoluciones de pago de una de las mesas de participación.</a:t>
            </a:r>
          </a:p>
          <a:p>
            <a:pPr marL="139700" indent="0" algn="just">
              <a:buNone/>
            </a:pPr>
            <a:r>
              <a:rPr lang="es-CO" sz="4000" dirty="0">
                <a:latin typeface="Outfit" pitchFamily="2" charset="0"/>
              </a:rPr>
              <a:t>Recursos Financieros: Errores en la identificación del contribuyente. </a:t>
            </a:r>
          </a:p>
          <a:p>
            <a:pPr marL="139700" indent="0" algn="ctr">
              <a:buNone/>
            </a:pPr>
            <a:r>
              <a:rPr lang="es-CO" sz="4000" dirty="0">
                <a:solidFill>
                  <a:srgbClr val="FF0000"/>
                </a:solidFill>
                <a:latin typeface="Outfit" pitchFamily="2" charset="0"/>
              </a:rPr>
              <a:t>Para fortalecer el proceso, se rediseño el indicador para monitorear las posibles salidas no conformes y su materialización, actualmente debe ser diligenciado por cada proceso y al final se realiza el análisis de acuerdo con los resultados. Se alimenta trimestralmente y dado que se rediseño hace poco, estamos trabajando con los procesos para actualizar los primeros dos trimestres del año</a:t>
            </a:r>
            <a:r>
              <a:rPr lang="es-CO" sz="4000" dirty="0">
                <a:latin typeface="Outfit" pitchFamily="2" charset="0"/>
              </a:rPr>
              <a:t>.</a:t>
            </a:r>
          </a:p>
          <a:p>
            <a:pPr marL="139700" indent="0" algn="just">
              <a:buNone/>
            </a:pPr>
            <a:endParaRPr lang="es-CO" b="1" dirty="0">
              <a:solidFill>
                <a:srgbClr val="FF0000"/>
              </a:solidFill>
              <a:latin typeface="Outfit" pitchFamily="2" charset="0"/>
            </a:endParaRPr>
          </a:p>
        </p:txBody>
      </p:sp>
    </p:spTree>
    <p:extLst>
      <p:ext uri="{BB962C8B-B14F-4D97-AF65-F5344CB8AC3E}">
        <p14:creationId xmlns:p14="http://schemas.microsoft.com/office/powerpoint/2010/main" val="687580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C8E5A51C-33D1-3BD7-1B28-B388051B38AB}"/>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202776B1-09F9-0AE5-73FA-1ABD0AA1583B}"/>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4" name="Marcador de texto 3">
            <a:extLst>
              <a:ext uri="{FF2B5EF4-FFF2-40B4-BE49-F238E27FC236}">
                <a16:creationId xmlns:a16="http://schemas.microsoft.com/office/drawing/2014/main" id="{2B128F92-AEA9-2AF9-2B4C-803D9893E381}"/>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fontScale="92500"/>
          </a:body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El desempeño de los procesos y conformidad de los productos y servicios :</a:t>
            </a:r>
            <a:endParaRPr lang="es-CO" sz="2000" dirty="0">
              <a:latin typeface="Outfit" pitchFamily="2" charset="0"/>
            </a:endParaRPr>
          </a:p>
          <a:p>
            <a:pPr marL="139700" indent="0" algn="ctr">
              <a:buNone/>
            </a:pPr>
            <a:endParaRPr lang="es-CO" b="1" dirty="0">
              <a:solidFill>
                <a:srgbClr val="FF0000"/>
              </a:solidFill>
              <a:latin typeface="Outfit" pitchFamily="2" charset="0"/>
            </a:endParaRPr>
          </a:p>
        </p:txBody>
      </p:sp>
      <p:sp>
        <p:nvSpPr>
          <p:cNvPr id="2" name="Marcador de texto 3">
            <a:extLst>
              <a:ext uri="{FF2B5EF4-FFF2-40B4-BE49-F238E27FC236}">
                <a16:creationId xmlns:a16="http://schemas.microsoft.com/office/drawing/2014/main" id="{B37717B0-9892-6183-EEFF-D920B8EF86BE}"/>
              </a:ext>
            </a:extLst>
          </p:cNvPr>
          <p:cNvSpPr txBox="1">
            <a:spLocks/>
          </p:cNvSpPr>
          <p:nvPr/>
        </p:nvSpPr>
        <p:spPr>
          <a:xfrm>
            <a:off x="371476" y="849353"/>
            <a:ext cx="8319894" cy="31650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lnSpcReduction="1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buNone/>
            </a:pPr>
            <a:r>
              <a:rPr lang="es-CO" sz="1200" b="1" dirty="0">
                <a:solidFill>
                  <a:srgbClr val="FF0000"/>
                </a:solidFill>
                <a:latin typeface="Outfit" pitchFamily="2" charset="0"/>
              </a:rPr>
              <a:t>Desempeño SIG-Sistema de Gestión Ambiental:</a:t>
            </a:r>
            <a:r>
              <a:rPr lang="es-CO" sz="1200" dirty="0">
                <a:ln w="0"/>
                <a:solidFill>
                  <a:schemeClr val="accent1"/>
                </a:solidFill>
                <a:effectLst>
                  <a:outerShdw blurRad="38100" dist="25400" dir="5400000" algn="ctr" rotWithShape="0">
                    <a:srgbClr val="6E747A">
                      <a:alpha val="43000"/>
                    </a:srgbClr>
                  </a:outerShdw>
                </a:effectLst>
                <a:latin typeface="Outfit" pitchFamily="2" charset="0"/>
              </a:rPr>
              <a:t>                    </a:t>
            </a:r>
            <a:endParaRPr lang="es-CO" sz="1200" dirty="0">
              <a:latin typeface="Outfit" pitchFamily="2" charset="0"/>
            </a:endParaRPr>
          </a:p>
          <a:p>
            <a:pPr marL="139700" indent="0">
              <a:buNone/>
            </a:pPr>
            <a:endParaRPr lang="es-CO" sz="1400" dirty="0">
              <a:solidFill>
                <a:srgbClr val="FF0000"/>
              </a:solidFill>
              <a:latin typeface="Outfit" pitchFamily="2" charset="0"/>
            </a:endParaRPr>
          </a:p>
          <a:p>
            <a:pPr marL="139700" indent="0">
              <a:buFont typeface="Arial"/>
              <a:buNone/>
            </a:pPr>
            <a:endParaRPr lang="es-CO" b="1" dirty="0">
              <a:solidFill>
                <a:srgbClr val="FF0000"/>
              </a:solidFill>
              <a:latin typeface="Outfit" pitchFamily="2" charset="0"/>
            </a:endParaRPr>
          </a:p>
        </p:txBody>
      </p:sp>
      <p:pic>
        <p:nvPicPr>
          <p:cNvPr id="9" name="Imagen 8">
            <a:extLst>
              <a:ext uri="{FF2B5EF4-FFF2-40B4-BE49-F238E27FC236}">
                <a16:creationId xmlns:a16="http://schemas.microsoft.com/office/drawing/2014/main" id="{A1B8C2C5-4E0C-DA13-1422-66AB70065791}"/>
              </a:ext>
            </a:extLst>
          </p:cNvPr>
          <p:cNvPicPr>
            <a:picLocks noChangeAspect="1"/>
          </p:cNvPicPr>
          <p:nvPr/>
        </p:nvPicPr>
        <p:blipFill>
          <a:blip r:embed="rId4"/>
          <a:stretch>
            <a:fillRect/>
          </a:stretch>
        </p:blipFill>
        <p:spPr>
          <a:xfrm>
            <a:off x="4789171" y="1351535"/>
            <a:ext cx="4200525" cy="2466085"/>
          </a:xfrm>
          <a:prstGeom prst="rect">
            <a:avLst/>
          </a:prstGeom>
        </p:spPr>
      </p:pic>
      <p:pic>
        <p:nvPicPr>
          <p:cNvPr id="11" name="Imagen 10">
            <a:extLst>
              <a:ext uri="{FF2B5EF4-FFF2-40B4-BE49-F238E27FC236}">
                <a16:creationId xmlns:a16="http://schemas.microsoft.com/office/drawing/2014/main" id="{ACAD27FF-3A8C-B345-B860-D2464587334C}"/>
              </a:ext>
            </a:extLst>
          </p:cNvPr>
          <p:cNvPicPr>
            <a:picLocks noChangeAspect="1"/>
          </p:cNvPicPr>
          <p:nvPr/>
        </p:nvPicPr>
        <p:blipFill>
          <a:blip r:embed="rId5"/>
          <a:stretch>
            <a:fillRect/>
          </a:stretch>
        </p:blipFill>
        <p:spPr>
          <a:xfrm>
            <a:off x="371476" y="1526656"/>
            <a:ext cx="4620270" cy="1981477"/>
          </a:xfrm>
          <a:prstGeom prst="rect">
            <a:avLst/>
          </a:prstGeom>
        </p:spPr>
      </p:pic>
      <p:sp>
        <p:nvSpPr>
          <p:cNvPr id="14" name="CuadroTexto 13">
            <a:extLst>
              <a:ext uri="{FF2B5EF4-FFF2-40B4-BE49-F238E27FC236}">
                <a16:creationId xmlns:a16="http://schemas.microsoft.com/office/drawing/2014/main" id="{B19F16A3-1DDF-18BB-BF69-1E453F4BECE2}"/>
              </a:ext>
            </a:extLst>
          </p:cNvPr>
          <p:cNvSpPr txBox="1"/>
          <p:nvPr/>
        </p:nvSpPr>
        <p:spPr>
          <a:xfrm>
            <a:off x="141056" y="3770927"/>
            <a:ext cx="4620270" cy="67710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1200" dirty="0">
                <a:solidFill>
                  <a:srgbClr val="FF0000"/>
                </a:solidFill>
                <a:latin typeface="Outfit" pitchFamily="2" charset="0"/>
              </a:rPr>
              <a:t>Cumplimiento requisitos legales</a:t>
            </a:r>
            <a:r>
              <a:rPr lang="es-CO" sz="1200" dirty="0">
                <a:latin typeface="Outfit" pitchFamily="2" charset="0"/>
              </a:rPr>
              <a:t>: </a:t>
            </a:r>
            <a:r>
              <a:rPr lang="es-MX" sz="1200" dirty="0">
                <a:latin typeface="Outfit" pitchFamily="2" charset="0"/>
              </a:rPr>
              <a:t>En Kawak se registra la normatividad del Sistema de Gestión Ambiental y se realiza seguimiento de cumplimiento</a:t>
            </a:r>
            <a:r>
              <a:rPr lang="es-MX" dirty="0"/>
              <a:t>. </a:t>
            </a:r>
            <a:endParaRPr lang="es-CO" dirty="0"/>
          </a:p>
        </p:txBody>
      </p:sp>
      <p:pic>
        <p:nvPicPr>
          <p:cNvPr id="19" name="Imagen 18">
            <a:extLst>
              <a:ext uri="{FF2B5EF4-FFF2-40B4-BE49-F238E27FC236}">
                <a16:creationId xmlns:a16="http://schemas.microsoft.com/office/drawing/2014/main" id="{0CB287D1-49A1-2164-9A78-CCD81E2D0D6C}"/>
              </a:ext>
            </a:extLst>
          </p:cNvPr>
          <p:cNvPicPr>
            <a:picLocks noChangeAspect="1"/>
          </p:cNvPicPr>
          <p:nvPr/>
        </p:nvPicPr>
        <p:blipFill>
          <a:blip r:embed="rId6"/>
          <a:stretch>
            <a:fillRect/>
          </a:stretch>
        </p:blipFill>
        <p:spPr>
          <a:xfrm>
            <a:off x="4531423" y="3908141"/>
            <a:ext cx="3181794" cy="257211"/>
          </a:xfrm>
          <a:prstGeom prst="rect">
            <a:avLst/>
          </a:prstGeom>
        </p:spPr>
      </p:pic>
    </p:spTree>
    <p:extLst>
      <p:ext uri="{BB962C8B-B14F-4D97-AF65-F5344CB8AC3E}">
        <p14:creationId xmlns:p14="http://schemas.microsoft.com/office/powerpoint/2010/main" val="30497179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5F832FC0-470A-1C1C-607B-C3880C1242B1}"/>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78D48198-6286-F298-7B0B-0AAC4A4BFBA8}"/>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4" name="Marcador de texto 3">
            <a:extLst>
              <a:ext uri="{FF2B5EF4-FFF2-40B4-BE49-F238E27FC236}">
                <a16:creationId xmlns:a16="http://schemas.microsoft.com/office/drawing/2014/main" id="{A2C57E68-3B35-05A9-AC6E-03A7F1FEE84E}"/>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fontScale="92500"/>
          </a:body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El desempeño de los procesos y conformidad de los productos y servicios :</a:t>
            </a:r>
            <a:endParaRPr lang="es-CO" sz="2000" dirty="0">
              <a:latin typeface="Outfit" pitchFamily="2" charset="0"/>
            </a:endParaRPr>
          </a:p>
          <a:p>
            <a:pPr marL="139700" indent="0" algn="ctr">
              <a:buNone/>
            </a:pPr>
            <a:endParaRPr lang="es-CO" b="1" dirty="0">
              <a:solidFill>
                <a:srgbClr val="FF0000"/>
              </a:solidFill>
              <a:latin typeface="Outfit" pitchFamily="2" charset="0"/>
            </a:endParaRPr>
          </a:p>
        </p:txBody>
      </p:sp>
      <p:sp>
        <p:nvSpPr>
          <p:cNvPr id="2" name="Marcador de texto 3">
            <a:extLst>
              <a:ext uri="{FF2B5EF4-FFF2-40B4-BE49-F238E27FC236}">
                <a16:creationId xmlns:a16="http://schemas.microsoft.com/office/drawing/2014/main" id="{9B150DF5-636A-9565-B9F3-BF6F22584E14}"/>
              </a:ext>
            </a:extLst>
          </p:cNvPr>
          <p:cNvSpPr txBox="1">
            <a:spLocks/>
          </p:cNvSpPr>
          <p:nvPr/>
        </p:nvSpPr>
        <p:spPr>
          <a:xfrm>
            <a:off x="371476" y="849353"/>
            <a:ext cx="8319894" cy="31650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lnSpcReduction="1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buNone/>
            </a:pPr>
            <a:r>
              <a:rPr lang="es-CO" sz="1200" b="1" dirty="0">
                <a:solidFill>
                  <a:srgbClr val="FF0000"/>
                </a:solidFill>
                <a:latin typeface="Outfit" pitchFamily="2" charset="0"/>
              </a:rPr>
              <a:t>Desempeño SIG-Sistema de Seguridad y salud en el trabajo:</a:t>
            </a:r>
            <a:r>
              <a:rPr lang="es-CO" sz="1200" dirty="0">
                <a:ln w="0"/>
                <a:solidFill>
                  <a:schemeClr val="accent1"/>
                </a:solidFill>
                <a:effectLst>
                  <a:outerShdw blurRad="38100" dist="25400" dir="5400000" algn="ctr" rotWithShape="0">
                    <a:srgbClr val="6E747A">
                      <a:alpha val="43000"/>
                    </a:srgbClr>
                  </a:outerShdw>
                </a:effectLst>
                <a:latin typeface="Outfit" pitchFamily="2" charset="0"/>
              </a:rPr>
              <a:t>                    </a:t>
            </a:r>
            <a:endParaRPr lang="es-CO" sz="1200" dirty="0">
              <a:latin typeface="Outfit" pitchFamily="2" charset="0"/>
            </a:endParaRPr>
          </a:p>
          <a:p>
            <a:pPr marL="139700" indent="0">
              <a:buNone/>
            </a:pPr>
            <a:endParaRPr lang="es-CO" sz="1400" dirty="0">
              <a:solidFill>
                <a:srgbClr val="FF0000"/>
              </a:solidFill>
              <a:latin typeface="Outfit" pitchFamily="2" charset="0"/>
            </a:endParaRPr>
          </a:p>
          <a:p>
            <a:pPr marL="139700" indent="0">
              <a:buFont typeface="Arial"/>
              <a:buNone/>
            </a:pPr>
            <a:endParaRPr lang="es-CO" b="1" dirty="0">
              <a:solidFill>
                <a:srgbClr val="FF0000"/>
              </a:solidFill>
              <a:latin typeface="Outfit" pitchFamily="2" charset="0"/>
            </a:endParaRPr>
          </a:p>
        </p:txBody>
      </p:sp>
      <p:sp>
        <p:nvSpPr>
          <p:cNvPr id="3" name="CuadroTexto 2">
            <a:extLst>
              <a:ext uri="{FF2B5EF4-FFF2-40B4-BE49-F238E27FC236}">
                <a16:creationId xmlns:a16="http://schemas.microsoft.com/office/drawing/2014/main" id="{135896C2-E5B0-0A80-00BA-5AF6265DF5F5}"/>
              </a:ext>
            </a:extLst>
          </p:cNvPr>
          <p:cNvSpPr txBox="1"/>
          <p:nvPr/>
        </p:nvSpPr>
        <p:spPr>
          <a:xfrm>
            <a:off x="371476" y="1382702"/>
            <a:ext cx="3240404" cy="297004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1100" dirty="0">
                <a:solidFill>
                  <a:srgbClr val="FF0000"/>
                </a:solidFill>
                <a:latin typeface="Outfit" pitchFamily="2" charset="0"/>
              </a:rPr>
              <a:t>Ciclo Planear:</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Recursos:</a:t>
            </a:r>
            <a:r>
              <a:rPr lang="es-CO" sz="1100" dirty="0">
                <a:solidFill>
                  <a:srgbClr val="FF0000"/>
                </a:solidFill>
                <a:latin typeface="Outfit" pitchFamily="2" charset="0"/>
              </a:rPr>
              <a:t> </a:t>
            </a:r>
          </a:p>
          <a:p>
            <a:r>
              <a:rPr lang="es-CO" sz="1100" dirty="0">
                <a:solidFill>
                  <a:srgbClr val="FF0000"/>
                </a:solidFill>
                <a:latin typeface="Outfit" pitchFamily="2" charset="0"/>
              </a:rPr>
              <a:t>Responsable SST: </a:t>
            </a:r>
            <a:r>
              <a:rPr lang="es-CO" sz="1100" dirty="0">
                <a:ln w="0"/>
                <a:solidFill>
                  <a:schemeClr val="accent1"/>
                </a:solidFill>
                <a:effectLst>
                  <a:outerShdw blurRad="38100" dist="25400" dir="5400000" algn="ctr" rotWithShape="0">
                    <a:srgbClr val="6E747A">
                      <a:alpha val="43000"/>
                    </a:srgbClr>
                  </a:outerShdw>
                </a:effectLst>
                <a:latin typeface="Outfit" pitchFamily="2" charset="0"/>
              </a:rPr>
              <a:t>Leidy Clavijo Ballesteros, licencia 8311 25 junio de 2018. </a:t>
            </a:r>
          </a:p>
          <a:p>
            <a:r>
              <a:rPr lang="es-CO" sz="1100" dirty="0">
                <a:ln w="0"/>
                <a:solidFill>
                  <a:srgbClr val="FF0000"/>
                </a:solidFill>
                <a:effectLst>
                  <a:outerShdw blurRad="38100" dist="25400" dir="5400000" algn="ctr" rotWithShape="0">
                    <a:srgbClr val="6E747A">
                      <a:alpha val="43000"/>
                    </a:srgbClr>
                  </a:outerShdw>
                </a:effectLst>
                <a:latin typeface="Outfit" pitchFamily="2" charset="0"/>
              </a:rPr>
              <a:t>Conformación Comités:</a:t>
            </a:r>
          </a:p>
          <a:p>
            <a:r>
              <a:rPr lang="es-CO" sz="1100" dirty="0">
                <a:ln w="0"/>
                <a:solidFill>
                  <a:srgbClr val="FF0000"/>
                </a:solidFill>
                <a:effectLst>
                  <a:outerShdw blurRad="38100" dist="25400" dir="5400000" algn="ctr" rotWithShape="0">
                    <a:srgbClr val="6E747A">
                      <a:alpha val="43000"/>
                    </a:srgbClr>
                  </a:outerShdw>
                </a:effectLst>
                <a:latin typeface="Outfit" pitchFamily="2" charset="0"/>
              </a:rPr>
              <a:t>Comité Paritario de SST: COPASST</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Se realizaron </a:t>
            </a:r>
            <a:r>
              <a:rPr lang="es-CO" sz="1100" dirty="0">
                <a:ln w="0"/>
                <a:solidFill>
                  <a:srgbClr val="FF0000"/>
                </a:solidFill>
                <a:effectLst>
                  <a:outerShdw blurRad="38100" dist="25400" dir="5400000" algn="ctr" rotWithShape="0">
                    <a:srgbClr val="6E747A">
                      <a:alpha val="43000"/>
                    </a:srgbClr>
                  </a:outerShdw>
                </a:effectLst>
                <a:latin typeface="Outfit" pitchFamily="2" charset="0"/>
              </a:rPr>
              <a:t>4</a:t>
            </a:r>
            <a:r>
              <a:rPr lang="es-CO" sz="1100" dirty="0">
                <a:ln w="0"/>
                <a:solidFill>
                  <a:schemeClr val="accent1"/>
                </a:solidFill>
                <a:effectLst>
                  <a:outerShdw blurRad="38100" dist="25400" dir="5400000" algn="ctr" rotWithShape="0">
                    <a:srgbClr val="6E747A">
                      <a:alpha val="43000"/>
                    </a:srgbClr>
                  </a:outerShdw>
                </a:effectLst>
                <a:latin typeface="Outfit" pitchFamily="2" charset="0"/>
              </a:rPr>
              <a:t> comités de seguridad y salud en el trabajo.</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Se realizaron</a:t>
            </a:r>
            <a:r>
              <a:rPr lang="es-CO" sz="1100" dirty="0">
                <a:ln w="0"/>
                <a:solidFill>
                  <a:srgbClr val="FF0000"/>
                </a:solidFill>
                <a:effectLst>
                  <a:outerShdw blurRad="38100" dist="25400" dir="5400000" algn="ctr" rotWithShape="0">
                    <a:srgbClr val="6E747A">
                      <a:alpha val="43000"/>
                    </a:srgbClr>
                  </a:outerShdw>
                </a:effectLst>
                <a:latin typeface="Outfit" pitchFamily="2" charset="0"/>
              </a:rPr>
              <a:t> 6 </a:t>
            </a:r>
            <a:r>
              <a:rPr lang="es-CO" sz="1100" dirty="0">
                <a:ln w="0"/>
                <a:solidFill>
                  <a:schemeClr val="accent1"/>
                </a:solidFill>
                <a:effectLst>
                  <a:outerShdw blurRad="38100" dist="25400" dir="5400000" algn="ctr" rotWithShape="0">
                    <a:srgbClr val="6E747A">
                      <a:alpha val="43000"/>
                    </a:srgbClr>
                  </a:outerShdw>
                </a:effectLst>
                <a:latin typeface="Outfit" pitchFamily="2" charset="0"/>
              </a:rPr>
              <a:t>inspecciones locativas e inspecciones de equipo de emergencia:</a:t>
            </a:r>
          </a:p>
          <a:p>
            <a:pPr marL="171450" indent="-171450">
              <a:buFont typeface="Arial" panose="020B0604020202020204" pitchFamily="34" charset="0"/>
              <a:buChar char="•"/>
            </a:pPr>
            <a:r>
              <a:rPr lang="es-CO" sz="1100" dirty="0">
                <a:ln w="0"/>
                <a:solidFill>
                  <a:schemeClr val="accent1"/>
                </a:solidFill>
                <a:effectLst>
                  <a:outerShdw blurRad="38100" dist="25400" dir="5400000" algn="ctr" rotWithShape="0">
                    <a:srgbClr val="6E747A">
                      <a:alpha val="43000"/>
                    </a:srgbClr>
                  </a:outerShdw>
                </a:effectLst>
                <a:latin typeface="Outfit" pitchFamily="2" charset="0"/>
              </a:rPr>
              <a:t>Sede Mujer y juventud</a:t>
            </a:r>
          </a:p>
          <a:p>
            <a:pPr marL="171450" indent="-171450">
              <a:buFont typeface="Arial" panose="020B0604020202020204" pitchFamily="34" charset="0"/>
              <a:buChar char="•"/>
            </a:pPr>
            <a:r>
              <a:rPr lang="es-CO" sz="1100" dirty="0">
                <a:ln w="0"/>
                <a:solidFill>
                  <a:schemeClr val="accent1"/>
                </a:solidFill>
                <a:effectLst>
                  <a:outerShdw blurRad="38100" dist="25400" dir="5400000" algn="ctr" rotWithShape="0">
                    <a:srgbClr val="6E747A">
                      <a:alpha val="43000"/>
                    </a:srgbClr>
                  </a:outerShdw>
                </a:effectLst>
                <a:latin typeface="Outfit" pitchFamily="2" charset="0"/>
              </a:rPr>
              <a:t>Sede Desarrollo Social</a:t>
            </a:r>
          </a:p>
          <a:p>
            <a:pPr marL="171450" indent="-171450">
              <a:buFont typeface="Arial" panose="020B0604020202020204" pitchFamily="34" charset="0"/>
              <a:buChar char="•"/>
            </a:pPr>
            <a:r>
              <a:rPr lang="es-CO" sz="1100" dirty="0">
                <a:ln w="0"/>
                <a:solidFill>
                  <a:schemeClr val="accent1"/>
                </a:solidFill>
                <a:effectLst>
                  <a:outerShdw blurRad="38100" dist="25400" dir="5400000" algn="ctr" rotWithShape="0">
                    <a:srgbClr val="6E747A">
                      <a:alpha val="43000"/>
                    </a:srgbClr>
                  </a:outerShdw>
                </a:effectLst>
                <a:latin typeface="Outfit" pitchFamily="2" charset="0"/>
              </a:rPr>
              <a:t>Sede Desarrollo Social</a:t>
            </a:r>
          </a:p>
          <a:p>
            <a:pPr marL="171450" indent="-171450">
              <a:buFont typeface="Arial" panose="020B0604020202020204" pitchFamily="34" charset="0"/>
              <a:buChar char="•"/>
            </a:pPr>
            <a:r>
              <a:rPr lang="es-CO" sz="1100" dirty="0">
                <a:ln w="0"/>
                <a:solidFill>
                  <a:schemeClr val="accent1"/>
                </a:solidFill>
                <a:effectLst>
                  <a:outerShdw blurRad="38100" dist="25400" dir="5400000" algn="ctr" rotWithShape="0">
                    <a:srgbClr val="6E747A">
                      <a:alpha val="43000"/>
                    </a:srgbClr>
                  </a:outerShdw>
                </a:effectLst>
                <a:latin typeface="Outfit" pitchFamily="2" charset="0"/>
              </a:rPr>
              <a:t>Cárcel Municipal</a:t>
            </a:r>
          </a:p>
          <a:p>
            <a:pPr marL="171450" indent="-171450">
              <a:buFont typeface="Arial" panose="020B0604020202020204" pitchFamily="34" charset="0"/>
              <a:buChar char="•"/>
            </a:pPr>
            <a:r>
              <a:rPr lang="es-CO" sz="1100" dirty="0">
                <a:ln w="0"/>
                <a:solidFill>
                  <a:schemeClr val="accent1"/>
                </a:solidFill>
                <a:effectLst>
                  <a:outerShdw blurRad="38100" dist="25400" dir="5400000" algn="ctr" rotWithShape="0">
                    <a:srgbClr val="6E747A">
                      <a:alpha val="43000"/>
                    </a:srgbClr>
                  </a:outerShdw>
                </a:effectLst>
                <a:latin typeface="Outfit" pitchFamily="2" charset="0"/>
              </a:rPr>
              <a:t>Comisaria Segunda</a:t>
            </a:r>
          </a:p>
          <a:p>
            <a:pPr marL="171450" indent="-171450">
              <a:buFont typeface="Arial" panose="020B0604020202020204" pitchFamily="34" charset="0"/>
              <a:buChar char="•"/>
            </a:pPr>
            <a:r>
              <a:rPr lang="es-CO" sz="1100" dirty="0">
                <a:ln w="0"/>
                <a:solidFill>
                  <a:schemeClr val="accent1"/>
                </a:solidFill>
                <a:effectLst>
                  <a:outerShdw blurRad="38100" dist="25400" dir="5400000" algn="ctr" rotWithShape="0">
                    <a:srgbClr val="6E747A">
                      <a:alpha val="43000"/>
                    </a:srgbClr>
                  </a:outerShdw>
                </a:effectLst>
                <a:latin typeface="Outfit" pitchFamily="2" charset="0"/>
              </a:rPr>
              <a:t>Centro de atención a la población con discapacidad.</a:t>
            </a:r>
            <a:endParaRPr lang="es-CO" dirty="0">
              <a:ln w="0"/>
              <a:solidFill>
                <a:schemeClr val="accent1"/>
              </a:solidFill>
              <a:effectLst>
                <a:outerShdw blurRad="38100" dist="25400" dir="5400000" algn="ctr" rotWithShape="0">
                  <a:srgbClr val="6E747A">
                    <a:alpha val="43000"/>
                  </a:srgbClr>
                </a:outerShdw>
              </a:effectLst>
            </a:endParaRPr>
          </a:p>
        </p:txBody>
      </p:sp>
      <p:sp>
        <p:nvSpPr>
          <p:cNvPr id="5" name="CuadroTexto 4">
            <a:extLst>
              <a:ext uri="{FF2B5EF4-FFF2-40B4-BE49-F238E27FC236}">
                <a16:creationId xmlns:a16="http://schemas.microsoft.com/office/drawing/2014/main" id="{4A245DFF-38E9-EACA-3DB3-294AAD663C36}"/>
              </a:ext>
            </a:extLst>
          </p:cNvPr>
          <p:cNvSpPr txBox="1"/>
          <p:nvPr/>
        </p:nvSpPr>
        <p:spPr>
          <a:xfrm>
            <a:off x="3804286" y="1382702"/>
            <a:ext cx="2356484" cy="161582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1100" dirty="0">
                <a:ln w="0"/>
                <a:solidFill>
                  <a:srgbClr val="FF0000"/>
                </a:solidFill>
                <a:effectLst>
                  <a:outerShdw blurRad="38100" dist="25400" dir="5400000" algn="ctr" rotWithShape="0">
                    <a:srgbClr val="6E747A">
                      <a:alpha val="43000"/>
                    </a:srgbClr>
                  </a:outerShdw>
                </a:effectLst>
                <a:latin typeface="Outfit" pitchFamily="2" charset="0"/>
              </a:rPr>
              <a:t>Comité Convivencia Laboral:</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Se planearon intervenciones de prevención del estrés labora.</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Realización de estrategia ONCES CON BIENESTAR.</a:t>
            </a:r>
          </a:p>
          <a:p>
            <a:r>
              <a:rPr lang="es-CO" sz="1100" dirty="0">
                <a:ln w="0"/>
                <a:solidFill>
                  <a:srgbClr val="FF0000"/>
                </a:solidFill>
                <a:effectLst>
                  <a:outerShdw blurRad="38100" dist="25400" dir="5400000" algn="ctr" rotWithShape="0">
                    <a:srgbClr val="6E747A">
                      <a:alpha val="43000"/>
                    </a:srgbClr>
                  </a:outerShdw>
                </a:effectLst>
                <a:latin typeface="Outfit" pitchFamily="2" charset="0"/>
              </a:rPr>
              <a:t>Capacitaciones:</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Prevención del acoso laboral y sexual.</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Resolución de conflictos.</a:t>
            </a:r>
            <a:endParaRPr lang="es-CO" dirty="0">
              <a:ln w="0"/>
              <a:solidFill>
                <a:schemeClr val="accent1"/>
              </a:solidFill>
              <a:effectLst>
                <a:outerShdw blurRad="38100" dist="25400" dir="5400000" algn="ctr" rotWithShape="0">
                  <a:srgbClr val="6E747A">
                    <a:alpha val="43000"/>
                  </a:srgbClr>
                </a:outerShdw>
              </a:effectLst>
            </a:endParaRPr>
          </a:p>
        </p:txBody>
      </p:sp>
      <p:sp>
        <p:nvSpPr>
          <p:cNvPr id="6" name="CuadroTexto 5">
            <a:extLst>
              <a:ext uri="{FF2B5EF4-FFF2-40B4-BE49-F238E27FC236}">
                <a16:creationId xmlns:a16="http://schemas.microsoft.com/office/drawing/2014/main" id="{77A24844-060D-AFBF-5737-3902A3C602B1}"/>
              </a:ext>
            </a:extLst>
          </p:cNvPr>
          <p:cNvSpPr txBox="1"/>
          <p:nvPr/>
        </p:nvSpPr>
        <p:spPr>
          <a:xfrm>
            <a:off x="6645598" y="1382702"/>
            <a:ext cx="2013584"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1100" dirty="0">
                <a:ln w="0"/>
                <a:solidFill>
                  <a:srgbClr val="FF0000"/>
                </a:solidFill>
                <a:effectLst>
                  <a:outerShdw blurRad="38100" dist="25400" dir="5400000" algn="ctr" rotWithShape="0">
                    <a:srgbClr val="6E747A">
                      <a:alpha val="43000"/>
                    </a:srgbClr>
                  </a:outerShdw>
                </a:effectLst>
                <a:latin typeface="Outfit" pitchFamily="2" charset="0"/>
              </a:rPr>
              <a:t>Comité Seguridad Vial:</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Implementación del Plan Estratégico de Seguridad Vial.</a:t>
            </a:r>
            <a:endParaRPr lang="es-CO" dirty="0">
              <a:ln w="0"/>
              <a:solidFill>
                <a:schemeClr val="accent1"/>
              </a:solidFill>
              <a:effectLst>
                <a:outerShdw blurRad="38100" dist="25400" dir="5400000" algn="ctr" rotWithShape="0">
                  <a:srgbClr val="6E747A">
                    <a:alpha val="43000"/>
                  </a:srgbClr>
                </a:outerShdw>
              </a:effectLst>
            </a:endParaRPr>
          </a:p>
        </p:txBody>
      </p:sp>
      <p:sp>
        <p:nvSpPr>
          <p:cNvPr id="7" name="CuadroTexto 6">
            <a:extLst>
              <a:ext uri="{FF2B5EF4-FFF2-40B4-BE49-F238E27FC236}">
                <a16:creationId xmlns:a16="http://schemas.microsoft.com/office/drawing/2014/main" id="{6C9A10D8-345C-418A-B99A-4C36CC2D8FEA}"/>
              </a:ext>
            </a:extLst>
          </p:cNvPr>
          <p:cNvSpPr txBox="1"/>
          <p:nvPr/>
        </p:nvSpPr>
        <p:spPr>
          <a:xfrm>
            <a:off x="6645598" y="2269295"/>
            <a:ext cx="2013584" cy="6001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1100" dirty="0">
                <a:ln w="0"/>
                <a:solidFill>
                  <a:srgbClr val="FF0000"/>
                </a:solidFill>
                <a:effectLst>
                  <a:outerShdw blurRad="38100" dist="25400" dir="5400000" algn="ctr" rotWithShape="0">
                    <a:srgbClr val="6E747A">
                      <a:alpha val="43000"/>
                    </a:srgbClr>
                  </a:outerShdw>
                </a:effectLst>
                <a:latin typeface="Outfit" pitchFamily="2" charset="0"/>
              </a:rPr>
              <a:t>Política SST:</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Actualizada en el Manual de Políticas del SIG. KAWAK.</a:t>
            </a:r>
            <a:endParaRPr lang="es-CO" dirty="0">
              <a:ln w="0"/>
              <a:solidFill>
                <a:schemeClr val="accent1"/>
              </a:solidFill>
              <a:effectLst>
                <a:outerShdw blurRad="38100" dist="25400" dir="5400000" algn="ctr" rotWithShape="0">
                  <a:srgbClr val="6E747A">
                    <a:alpha val="43000"/>
                  </a:srgbClr>
                </a:outerShdw>
              </a:effectLst>
            </a:endParaRPr>
          </a:p>
        </p:txBody>
      </p:sp>
      <p:sp>
        <p:nvSpPr>
          <p:cNvPr id="10" name="CuadroTexto 9">
            <a:extLst>
              <a:ext uri="{FF2B5EF4-FFF2-40B4-BE49-F238E27FC236}">
                <a16:creationId xmlns:a16="http://schemas.microsoft.com/office/drawing/2014/main" id="{C0C0BF02-708D-E1C6-BCD6-5611811088EC}"/>
              </a:ext>
            </a:extLst>
          </p:cNvPr>
          <p:cNvSpPr txBox="1"/>
          <p:nvPr/>
        </p:nvSpPr>
        <p:spPr>
          <a:xfrm>
            <a:off x="3804286" y="3170768"/>
            <a:ext cx="3842384" cy="127727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1100" dirty="0">
                <a:ln w="0"/>
                <a:solidFill>
                  <a:srgbClr val="FF0000"/>
                </a:solidFill>
                <a:effectLst>
                  <a:outerShdw blurRad="38100" dist="25400" dir="5400000" algn="ctr" rotWithShape="0">
                    <a:srgbClr val="6E747A">
                      <a:alpha val="43000"/>
                    </a:srgbClr>
                  </a:outerShdw>
                </a:effectLst>
                <a:latin typeface="Outfit" pitchFamily="2" charset="0"/>
              </a:rPr>
              <a:t>Evaluación SST:</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Reporte realizado en marzo de 2025.</a:t>
            </a:r>
          </a:p>
          <a:p>
            <a:pPr algn="just"/>
            <a:r>
              <a:rPr lang="es-CO" sz="1100" dirty="0">
                <a:ln w="0"/>
                <a:solidFill>
                  <a:srgbClr val="FF0000"/>
                </a:solidFill>
                <a:effectLst>
                  <a:outerShdw blurRad="38100" dist="25400" dir="5400000" algn="ctr" rotWithShape="0">
                    <a:srgbClr val="6E747A">
                      <a:alpha val="43000"/>
                    </a:srgbClr>
                  </a:outerShdw>
                </a:effectLst>
                <a:latin typeface="Outfit" pitchFamily="2" charset="0"/>
              </a:rPr>
              <a:t>Plan Anual de Trabajo</a:t>
            </a:r>
            <a:r>
              <a:rPr lang="es-CO" sz="1100" dirty="0">
                <a:ln w="0"/>
                <a:solidFill>
                  <a:schemeClr val="accent1"/>
                </a:solidFill>
                <a:effectLst>
                  <a:outerShdw blurRad="38100" dist="25400" dir="5400000" algn="ctr" rotWithShape="0">
                    <a:srgbClr val="6E747A">
                      <a:alpha val="43000"/>
                    </a:srgbClr>
                  </a:outerShdw>
                </a:effectLst>
                <a:latin typeface="Outfit" pitchFamily="2" charset="0"/>
              </a:rPr>
              <a:t>: Para la vigencia 2025 el plan de trabajo está en un porcentaje de cumplimento del 66% a la fecha, de las 52 actividades programadas el 34% restante de las actividades se encuentra en gestión y será culminadas en el último semestre del año en curso.</a:t>
            </a:r>
            <a:endParaRPr lang="es-CO"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595366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723F4148-CB26-AE19-00FC-DFFB1EA20F1E}"/>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C2624D78-22E2-1187-FBEB-2C77D96CD97F}"/>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4" name="Marcador de texto 3">
            <a:extLst>
              <a:ext uri="{FF2B5EF4-FFF2-40B4-BE49-F238E27FC236}">
                <a16:creationId xmlns:a16="http://schemas.microsoft.com/office/drawing/2014/main" id="{BE6C1348-5EDD-CEAA-A1E9-67CE023EA9E3}"/>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fontScale="92500"/>
          </a:body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El desempeño de los procesos y conformidad de los productos y servicios :</a:t>
            </a:r>
            <a:endParaRPr lang="es-CO" sz="2000" dirty="0">
              <a:latin typeface="Outfit" pitchFamily="2" charset="0"/>
            </a:endParaRPr>
          </a:p>
          <a:p>
            <a:pPr marL="139700" indent="0" algn="ctr">
              <a:buNone/>
            </a:pPr>
            <a:endParaRPr lang="es-CO" b="1" dirty="0">
              <a:solidFill>
                <a:srgbClr val="FF0000"/>
              </a:solidFill>
              <a:latin typeface="Outfit" pitchFamily="2" charset="0"/>
            </a:endParaRPr>
          </a:p>
        </p:txBody>
      </p:sp>
      <p:sp>
        <p:nvSpPr>
          <p:cNvPr id="2" name="Marcador de texto 3">
            <a:extLst>
              <a:ext uri="{FF2B5EF4-FFF2-40B4-BE49-F238E27FC236}">
                <a16:creationId xmlns:a16="http://schemas.microsoft.com/office/drawing/2014/main" id="{AD8D2CFD-6322-D7DD-46CE-6C32A3964E43}"/>
              </a:ext>
            </a:extLst>
          </p:cNvPr>
          <p:cNvSpPr txBox="1">
            <a:spLocks/>
          </p:cNvSpPr>
          <p:nvPr/>
        </p:nvSpPr>
        <p:spPr>
          <a:xfrm>
            <a:off x="371476" y="849353"/>
            <a:ext cx="8319894" cy="31650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lnSpcReduction="1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buNone/>
            </a:pPr>
            <a:r>
              <a:rPr lang="es-CO" sz="1200" b="1" dirty="0">
                <a:solidFill>
                  <a:srgbClr val="FF0000"/>
                </a:solidFill>
                <a:latin typeface="Outfit" pitchFamily="2" charset="0"/>
              </a:rPr>
              <a:t>Desempeño SIG-Sistema de Seguridad y salud en el trabajo:</a:t>
            </a:r>
            <a:r>
              <a:rPr lang="es-CO" sz="1200" dirty="0">
                <a:ln w="0"/>
                <a:solidFill>
                  <a:schemeClr val="accent1"/>
                </a:solidFill>
                <a:effectLst>
                  <a:outerShdw blurRad="38100" dist="25400" dir="5400000" algn="ctr" rotWithShape="0">
                    <a:srgbClr val="6E747A">
                      <a:alpha val="43000"/>
                    </a:srgbClr>
                  </a:outerShdw>
                </a:effectLst>
                <a:latin typeface="Outfit" pitchFamily="2" charset="0"/>
              </a:rPr>
              <a:t>                    </a:t>
            </a:r>
            <a:endParaRPr lang="es-CO" sz="1200" dirty="0">
              <a:latin typeface="Outfit" pitchFamily="2" charset="0"/>
            </a:endParaRPr>
          </a:p>
          <a:p>
            <a:pPr marL="139700" indent="0">
              <a:buNone/>
            </a:pPr>
            <a:endParaRPr lang="es-CO" sz="1400" dirty="0">
              <a:solidFill>
                <a:srgbClr val="FF0000"/>
              </a:solidFill>
              <a:latin typeface="Outfit" pitchFamily="2" charset="0"/>
            </a:endParaRPr>
          </a:p>
          <a:p>
            <a:pPr marL="139700" indent="0">
              <a:buFont typeface="Arial"/>
              <a:buNone/>
            </a:pPr>
            <a:endParaRPr lang="es-CO" b="1" dirty="0">
              <a:solidFill>
                <a:srgbClr val="FF0000"/>
              </a:solidFill>
              <a:latin typeface="Outfit" pitchFamily="2" charset="0"/>
            </a:endParaRPr>
          </a:p>
        </p:txBody>
      </p:sp>
      <p:sp>
        <p:nvSpPr>
          <p:cNvPr id="3" name="CuadroTexto 2">
            <a:extLst>
              <a:ext uri="{FF2B5EF4-FFF2-40B4-BE49-F238E27FC236}">
                <a16:creationId xmlns:a16="http://schemas.microsoft.com/office/drawing/2014/main" id="{C47BB779-10EC-1E32-839A-4E8CF64CEEBD}"/>
              </a:ext>
            </a:extLst>
          </p:cNvPr>
          <p:cNvSpPr txBox="1"/>
          <p:nvPr/>
        </p:nvSpPr>
        <p:spPr>
          <a:xfrm>
            <a:off x="371476" y="1382702"/>
            <a:ext cx="3240404" cy="30162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1000" dirty="0">
                <a:solidFill>
                  <a:srgbClr val="FF0000"/>
                </a:solidFill>
                <a:latin typeface="Outfit" pitchFamily="2" charset="0"/>
              </a:rPr>
              <a:t>Ciclo Hacer:</a:t>
            </a:r>
          </a:p>
          <a:p>
            <a:r>
              <a:rPr lang="es-CO" sz="1000" dirty="0">
                <a:solidFill>
                  <a:srgbClr val="FF0000"/>
                </a:solidFill>
                <a:latin typeface="Outfit" pitchFamily="2" charset="0"/>
              </a:rPr>
              <a:t>Gestión Salud: </a:t>
            </a:r>
            <a:r>
              <a:rPr lang="es-CO" sz="1000" dirty="0">
                <a:ln w="0"/>
                <a:solidFill>
                  <a:schemeClr val="accent1"/>
                </a:solidFill>
                <a:effectLst>
                  <a:outerShdw blurRad="38100" dist="25400" dir="5400000" algn="ctr" rotWithShape="0">
                    <a:srgbClr val="6E747A">
                      <a:alpha val="43000"/>
                    </a:srgbClr>
                  </a:outerShdw>
                </a:effectLst>
                <a:latin typeface="Outfit" pitchFamily="2" charset="0"/>
              </a:rPr>
              <a:t>Exámenes medico ocupacionales contratados con IPS SIGMEDICA.</a:t>
            </a:r>
          </a:p>
          <a:p>
            <a:r>
              <a:rPr lang="es-CO" sz="1000" dirty="0">
                <a:ln w="0"/>
                <a:solidFill>
                  <a:schemeClr val="accent1"/>
                </a:solidFill>
                <a:effectLst>
                  <a:outerShdw blurRad="38100" dist="25400" dir="5400000" algn="ctr" rotWithShape="0">
                    <a:srgbClr val="6E747A">
                      <a:alpha val="43000"/>
                    </a:srgbClr>
                  </a:outerShdw>
                </a:effectLst>
                <a:latin typeface="Outfit" pitchFamily="2" charset="0"/>
              </a:rPr>
              <a:t>Perfil sociodemográfico mediante encuesta que alcanzó una participación de 500 personas.</a:t>
            </a:r>
          </a:p>
          <a:p>
            <a:r>
              <a:rPr lang="es-CO" sz="1000" dirty="0">
                <a:ln w="0"/>
                <a:solidFill>
                  <a:schemeClr val="accent1"/>
                </a:solidFill>
                <a:effectLst>
                  <a:outerShdw blurRad="38100" dist="25400" dir="5400000" algn="ctr" rotWithShape="0">
                    <a:srgbClr val="6E747A">
                      <a:alpha val="43000"/>
                    </a:srgbClr>
                  </a:outerShdw>
                </a:effectLst>
                <a:latin typeface="Outfit" pitchFamily="2" charset="0"/>
              </a:rPr>
              <a:t>Semana de la Salud. Proyectada para el segundo semestre de 2025.</a:t>
            </a:r>
          </a:p>
          <a:p>
            <a:endParaRPr lang="es-CO" sz="1000" dirty="0">
              <a:ln w="0"/>
              <a:solidFill>
                <a:schemeClr val="accent1"/>
              </a:solidFill>
              <a:effectLst>
                <a:outerShdw blurRad="38100" dist="25400" dir="5400000" algn="ctr" rotWithShape="0">
                  <a:srgbClr val="6E747A">
                    <a:alpha val="43000"/>
                  </a:srgbClr>
                </a:outerShdw>
              </a:effectLst>
              <a:latin typeface="Outfit" pitchFamily="2" charset="0"/>
            </a:endParaRPr>
          </a:p>
          <a:p>
            <a:r>
              <a:rPr lang="es-CO" sz="1000" dirty="0">
                <a:ln w="0"/>
                <a:solidFill>
                  <a:srgbClr val="FF0000"/>
                </a:solidFill>
                <a:effectLst>
                  <a:outerShdw blurRad="38100" dist="25400" dir="5400000" algn="ctr" rotWithShape="0">
                    <a:srgbClr val="6E747A">
                      <a:alpha val="43000"/>
                    </a:srgbClr>
                  </a:outerShdw>
                </a:effectLst>
                <a:latin typeface="Outfit" pitchFamily="2" charset="0"/>
              </a:rPr>
              <a:t>Gestión de peligros, evaluación y valoración riesgos:</a:t>
            </a:r>
          </a:p>
          <a:p>
            <a:r>
              <a:rPr lang="es-CO" sz="1000" dirty="0">
                <a:ln w="0"/>
                <a:solidFill>
                  <a:schemeClr val="accent1"/>
                </a:solidFill>
                <a:effectLst>
                  <a:outerShdw blurRad="38100" dist="25400" dir="5400000" algn="ctr" rotWithShape="0">
                    <a:srgbClr val="6E747A">
                      <a:alpha val="43000"/>
                    </a:srgbClr>
                  </a:outerShdw>
                </a:effectLst>
                <a:latin typeface="Outfit" pitchFamily="2" charset="0"/>
              </a:rPr>
              <a:t>Se realizó actualización de la matriz en el primer semestre de 2025. medidas:</a:t>
            </a:r>
          </a:p>
          <a:p>
            <a:r>
              <a:rPr lang="es-CO" sz="1000" dirty="0">
                <a:ln w="0"/>
                <a:solidFill>
                  <a:schemeClr val="accent1"/>
                </a:solidFill>
                <a:effectLst>
                  <a:outerShdw blurRad="38100" dist="25400" dir="5400000" algn="ctr" rotWithShape="0">
                    <a:srgbClr val="6E747A">
                      <a:alpha val="43000"/>
                    </a:srgbClr>
                  </a:outerShdw>
                </a:effectLst>
                <a:latin typeface="Outfit" pitchFamily="2" charset="0"/>
              </a:rPr>
              <a:t>Plan de capacitación: En curso</a:t>
            </a:r>
          </a:p>
          <a:p>
            <a:r>
              <a:rPr lang="es-CO" sz="1000" dirty="0">
                <a:ln w="0"/>
                <a:solidFill>
                  <a:schemeClr val="accent1"/>
                </a:solidFill>
                <a:effectLst>
                  <a:outerShdw blurRad="38100" dist="25400" dir="5400000" algn="ctr" rotWithShape="0">
                    <a:srgbClr val="6E747A">
                      <a:alpha val="43000"/>
                    </a:srgbClr>
                  </a:outerShdw>
                </a:effectLst>
                <a:latin typeface="Outfit" pitchFamily="2" charset="0"/>
              </a:rPr>
              <a:t>Inspecciones locativas:</a:t>
            </a:r>
          </a:p>
          <a:p>
            <a:r>
              <a:rPr lang="es-CO" sz="1000" dirty="0">
                <a:ln w="0"/>
                <a:solidFill>
                  <a:schemeClr val="accent1"/>
                </a:solidFill>
                <a:effectLst>
                  <a:outerShdw blurRad="38100" dist="25400" dir="5400000" algn="ctr" rotWithShape="0">
                    <a:srgbClr val="6E747A">
                      <a:alpha val="43000"/>
                    </a:srgbClr>
                  </a:outerShdw>
                </a:effectLst>
                <a:latin typeface="Outfit" pitchFamily="2" charset="0"/>
              </a:rPr>
              <a:t>Sede Palacio municipal, CISS, Planeación, Centro Día, mujer y juventud, Plaza Naranja, Inspección primera de policía, Educación, Comisaría primera de familia, Cárcel municipal, CEO, Centro de discapacidad, Banco de alimentos, Comisaría segunda, Polivalente, Centro Pedagogía vial.</a:t>
            </a:r>
          </a:p>
        </p:txBody>
      </p:sp>
      <p:sp>
        <p:nvSpPr>
          <p:cNvPr id="5" name="CuadroTexto 4">
            <a:extLst>
              <a:ext uri="{FF2B5EF4-FFF2-40B4-BE49-F238E27FC236}">
                <a16:creationId xmlns:a16="http://schemas.microsoft.com/office/drawing/2014/main" id="{44C3A2F5-896A-33C8-AD92-B9D2397BE832}"/>
              </a:ext>
            </a:extLst>
          </p:cNvPr>
          <p:cNvSpPr txBox="1"/>
          <p:nvPr/>
        </p:nvSpPr>
        <p:spPr>
          <a:xfrm>
            <a:off x="3611880" y="2302456"/>
            <a:ext cx="1200150" cy="81560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1100" dirty="0">
                <a:ln w="0"/>
                <a:solidFill>
                  <a:srgbClr val="FF0000"/>
                </a:solidFill>
                <a:effectLst>
                  <a:outerShdw blurRad="38100" dist="25400" dir="5400000" algn="ctr" rotWithShape="0">
                    <a:srgbClr val="6E747A">
                      <a:alpha val="43000"/>
                    </a:srgbClr>
                  </a:outerShdw>
                </a:effectLst>
                <a:latin typeface="Outfit" pitchFamily="2" charset="0"/>
              </a:rPr>
              <a:t>Exámenes medico ocupacionales:</a:t>
            </a:r>
          </a:p>
          <a:p>
            <a:endParaRPr lang="es-CO" dirty="0">
              <a:ln w="0"/>
              <a:solidFill>
                <a:schemeClr val="accent1"/>
              </a:solidFill>
              <a:effectLst>
                <a:outerShdw blurRad="38100" dist="25400" dir="5400000" algn="ctr" rotWithShape="0">
                  <a:srgbClr val="6E747A">
                    <a:alpha val="43000"/>
                  </a:srgbClr>
                </a:outerShdw>
              </a:effectLst>
            </a:endParaRPr>
          </a:p>
        </p:txBody>
      </p:sp>
      <p:pic>
        <p:nvPicPr>
          <p:cNvPr id="9" name="Imagen 8">
            <a:extLst>
              <a:ext uri="{FF2B5EF4-FFF2-40B4-BE49-F238E27FC236}">
                <a16:creationId xmlns:a16="http://schemas.microsoft.com/office/drawing/2014/main" id="{31FB5FDE-3E69-15CC-38EA-F0E8CAFC7561}"/>
              </a:ext>
            </a:extLst>
          </p:cNvPr>
          <p:cNvPicPr>
            <a:picLocks noChangeAspect="1"/>
          </p:cNvPicPr>
          <p:nvPr/>
        </p:nvPicPr>
        <p:blipFill>
          <a:blip r:embed="rId4"/>
          <a:stretch>
            <a:fillRect/>
          </a:stretch>
        </p:blipFill>
        <p:spPr>
          <a:xfrm>
            <a:off x="4812030" y="1227417"/>
            <a:ext cx="3879340" cy="2784514"/>
          </a:xfrm>
          <a:prstGeom prst="rect">
            <a:avLst/>
          </a:prstGeom>
        </p:spPr>
      </p:pic>
    </p:spTree>
    <p:extLst>
      <p:ext uri="{BB962C8B-B14F-4D97-AF65-F5344CB8AC3E}">
        <p14:creationId xmlns:p14="http://schemas.microsoft.com/office/powerpoint/2010/main" val="8777232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3938876A-BDFD-B617-25FE-CD57B3738E08}"/>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14F364DC-CE26-1306-C731-41B04EBB77EF}"/>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4" name="Marcador de texto 3">
            <a:extLst>
              <a:ext uri="{FF2B5EF4-FFF2-40B4-BE49-F238E27FC236}">
                <a16:creationId xmlns:a16="http://schemas.microsoft.com/office/drawing/2014/main" id="{4704F422-422B-7256-929E-3FCABEF89B3D}"/>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fontScale="92500"/>
          </a:body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El desempeño de los procesos y conformidad de los productos y servicios :</a:t>
            </a:r>
            <a:endParaRPr lang="es-CO" sz="2000" dirty="0">
              <a:latin typeface="Outfit" pitchFamily="2" charset="0"/>
            </a:endParaRPr>
          </a:p>
          <a:p>
            <a:pPr marL="139700" indent="0" algn="ctr">
              <a:buNone/>
            </a:pPr>
            <a:endParaRPr lang="es-CO" b="1" dirty="0">
              <a:solidFill>
                <a:srgbClr val="FF0000"/>
              </a:solidFill>
              <a:latin typeface="Outfit" pitchFamily="2" charset="0"/>
            </a:endParaRPr>
          </a:p>
        </p:txBody>
      </p:sp>
      <p:sp>
        <p:nvSpPr>
          <p:cNvPr id="2" name="Marcador de texto 3">
            <a:extLst>
              <a:ext uri="{FF2B5EF4-FFF2-40B4-BE49-F238E27FC236}">
                <a16:creationId xmlns:a16="http://schemas.microsoft.com/office/drawing/2014/main" id="{2B45F804-A9EA-3725-7AB1-0F46BE871314}"/>
              </a:ext>
            </a:extLst>
          </p:cNvPr>
          <p:cNvSpPr txBox="1">
            <a:spLocks/>
          </p:cNvSpPr>
          <p:nvPr/>
        </p:nvSpPr>
        <p:spPr>
          <a:xfrm>
            <a:off x="371476" y="849353"/>
            <a:ext cx="8319894" cy="31650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lnSpcReduction="1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buNone/>
            </a:pPr>
            <a:r>
              <a:rPr lang="es-CO" sz="1200" b="1" dirty="0">
                <a:solidFill>
                  <a:srgbClr val="FF0000"/>
                </a:solidFill>
                <a:latin typeface="Outfit" pitchFamily="2" charset="0"/>
              </a:rPr>
              <a:t>Desempeño SIG-Sistema de Seguridad y salud en el trabajo:</a:t>
            </a:r>
            <a:r>
              <a:rPr lang="es-CO" sz="1200" dirty="0">
                <a:ln w="0"/>
                <a:solidFill>
                  <a:schemeClr val="accent1"/>
                </a:solidFill>
                <a:effectLst>
                  <a:outerShdw blurRad="38100" dist="25400" dir="5400000" algn="ctr" rotWithShape="0">
                    <a:srgbClr val="6E747A">
                      <a:alpha val="43000"/>
                    </a:srgbClr>
                  </a:outerShdw>
                </a:effectLst>
                <a:latin typeface="Outfit" pitchFamily="2" charset="0"/>
              </a:rPr>
              <a:t>                    </a:t>
            </a:r>
            <a:endParaRPr lang="es-CO" sz="1200" dirty="0">
              <a:latin typeface="Outfit" pitchFamily="2" charset="0"/>
            </a:endParaRPr>
          </a:p>
          <a:p>
            <a:pPr marL="139700" indent="0">
              <a:buNone/>
            </a:pPr>
            <a:endParaRPr lang="es-CO" sz="1400" dirty="0">
              <a:solidFill>
                <a:srgbClr val="FF0000"/>
              </a:solidFill>
              <a:latin typeface="Outfit" pitchFamily="2" charset="0"/>
            </a:endParaRPr>
          </a:p>
          <a:p>
            <a:pPr marL="139700" indent="0">
              <a:buFont typeface="Arial"/>
              <a:buNone/>
            </a:pPr>
            <a:endParaRPr lang="es-CO" b="1" dirty="0">
              <a:solidFill>
                <a:srgbClr val="FF0000"/>
              </a:solidFill>
              <a:latin typeface="Outfit" pitchFamily="2" charset="0"/>
            </a:endParaRPr>
          </a:p>
        </p:txBody>
      </p:sp>
      <p:pic>
        <p:nvPicPr>
          <p:cNvPr id="7" name="Imagen 6">
            <a:extLst>
              <a:ext uri="{FF2B5EF4-FFF2-40B4-BE49-F238E27FC236}">
                <a16:creationId xmlns:a16="http://schemas.microsoft.com/office/drawing/2014/main" id="{B181CD25-971B-89F9-DDB0-A61543C4D37A}"/>
              </a:ext>
            </a:extLst>
          </p:cNvPr>
          <p:cNvPicPr>
            <a:picLocks noChangeAspect="1"/>
          </p:cNvPicPr>
          <p:nvPr/>
        </p:nvPicPr>
        <p:blipFill>
          <a:blip r:embed="rId4"/>
          <a:stretch>
            <a:fillRect/>
          </a:stretch>
        </p:blipFill>
        <p:spPr>
          <a:xfrm>
            <a:off x="339838" y="1227416"/>
            <a:ext cx="4191585" cy="1991003"/>
          </a:xfrm>
          <a:prstGeom prst="rect">
            <a:avLst/>
          </a:prstGeom>
        </p:spPr>
      </p:pic>
      <p:sp>
        <p:nvSpPr>
          <p:cNvPr id="11" name="CuadroTexto 10">
            <a:extLst>
              <a:ext uri="{FF2B5EF4-FFF2-40B4-BE49-F238E27FC236}">
                <a16:creationId xmlns:a16="http://schemas.microsoft.com/office/drawing/2014/main" id="{07D0BDCB-5C9B-BB3F-038B-8500F1941F11}"/>
              </a:ext>
            </a:extLst>
          </p:cNvPr>
          <p:cNvSpPr txBox="1"/>
          <p:nvPr/>
        </p:nvSpPr>
        <p:spPr>
          <a:xfrm>
            <a:off x="5019040" y="1382702"/>
            <a:ext cx="3680460" cy="6001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1100" dirty="0">
                <a:solidFill>
                  <a:srgbClr val="FF0000"/>
                </a:solidFill>
                <a:latin typeface="Outfit" pitchFamily="2" charset="0"/>
              </a:rPr>
              <a:t>Programa 5s:</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Jornadas de orden y aseo por sedes</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Capacitación de la metodología 5s</a:t>
            </a:r>
          </a:p>
        </p:txBody>
      </p:sp>
      <p:sp>
        <p:nvSpPr>
          <p:cNvPr id="12" name="CuadroTexto 11">
            <a:extLst>
              <a:ext uri="{FF2B5EF4-FFF2-40B4-BE49-F238E27FC236}">
                <a16:creationId xmlns:a16="http://schemas.microsoft.com/office/drawing/2014/main" id="{5FE38BD2-AC06-C530-E089-A764BFD4D088}"/>
              </a:ext>
            </a:extLst>
          </p:cNvPr>
          <p:cNvSpPr txBox="1"/>
          <p:nvPr/>
        </p:nvSpPr>
        <p:spPr>
          <a:xfrm>
            <a:off x="5019040" y="2030328"/>
            <a:ext cx="3680460" cy="195438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1100" dirty="0">
                <a:solidFill>
                  <a:srgbClr val="FF0000"/>
                </a:solidFill>
                <a:latin typeface="Outfit" pitchFamily="2" charset="0"/>
              </a:rPr>
              <a:t>Programa vigilancia epidemiológica:</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Asesoría programa vigilancia epidemiológica</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Revisión y análisis ausentismo</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Apoyo implementación programa Vig. Epidemiológica.</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Identificación condiciones osteomusculares.</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Valoraciones osteomusculares.</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Alimentar indicadores.</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Elaboración/actualización matriz de identificación de peligros.</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Mantener actualizado los programas de gimnasia laboral.</a:t>
            </a:r>
          </a:p>
        </p:txBody>
      </p:sp>
      <p:sp>
        <p:nvSpPr>
          <p:cNvPr id="13" name="CuadroTexto 12">
            <a:extLst>
              <a:ext uri="{FF2B5EF4-FFF2-40B4-BE49-F238E27FC236}">
                <a16:creationId xmlns:a16="http://schemas.microsoft.com/office/drawing/2014/main" id="{ABF946A9-E8F5-1808-6C27-4AE71B90B9F5}"/>
              </a:ext>
            </a:extLst>
          </p:cNvPr>
          <p:cNvSpPr txBox="1"/>
          <p:nvPr/>
        </p:nvSpPr>
        <p:spPr>
          <a:xfrm>
            <a:off x="444501" y="3316956"/>
            <a:ext cx="2275839"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1100" dirty="0">
                <a:solidFill>
                  <a:srgbClr val="FF0000"/>
                </a:solidFill>
                <a:latin typeface="Outfit" pitchFamily="2" charset="0"/>
              </a:rPr>
              <a:t>Programa vigilancia epidemiológica: Capacitaciones:</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Prevención lesiones osteomusculares.</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Higiene postural</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Prevención sedentarismo</a:t>
            </a:r>
          </a:p>
        </p:txBody>
      </p:sp>
      <p:sp>
        <p:nvSpPr>
          <p:cNvPr id="15" name="CuadroTexto 14">
            <a:extLst>
              <a:ext uri="{FF2B5EF4-FFF2-40B4-BE49-F238E27FC236}">
                <a16:creationId xmlns:a16="http://schemas.microsoft.com/office/drawing/2014/main" id="{E4F326F5-A350-1510-414C-871FF98CAB04}"/>
              </a:ext>
            </a:extLst>
          </p:cNvPr>
          <p:cNvSpPr txBox="1"/>
          <p:nvPr/>
        </p:nvSpPr>
        <p:spPr>
          <a:xfrm>
            <a:off x="2837181" y="3316956"/>
            <a:ext cx="2100579" cy="93871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Inspecciones: CEO, Comisaria segunda, trabajo en casa, gestantes, SE. Educación, Rec. Físicos, G. Documental, Gobierno.</a:t>
            </a:r>
          </a:p>
        </p:txBody>
      </p:sp>
    </p:spTree>
    <p:extLst>
      <p:ext uri="{BB962C8B-B14F-4D97-AF65-F5344CB8AC3E}">
        <p14:creationId xmlns:p14="http://schemas.microsoft.com/office/powerpoint/2010/main" val="411178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A450C5AD-2AF8-7151-DC6E-74FC0A35D0FD}"/>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6CE4177B-2F76-FC8B-DF42-28ED508892D6}"/>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4" name="Marcador de texto 3">
            <a:extLst>
              <a:ext uri="{FF2B5EF4-FFF2-40B4-BE49-F238E27FC236}">
                <a16:creationId xmlns:a16="http://schemas.microsoft.com/office/drawing/2014/main" id="{9BE44CA8-2CE6-FC35-0150-7180D99A11D3}"/>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fontScale="92500"/>
          </a:body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El desempeño de los procesos y conformidad de los productos y servicios :</a:t>
            </a:r>
            <a:endParaRPr lang="es-CO" sz="2000" dirty="0">
              <a:latin typeface="Outfit" pitchFamily="2" charset="0"/>
            </a:endParaRPr>
          </a:p>
          <a:p>
            <a:pPr marL="139700" indent="0" algn="ctr">
              <a:buNone/>
            </a:pPr>
            <a:endParaRPr lang="es-CO" b="1" dirty="0">
              <a:solidFill>
                <a:srgbClr val="FF0000"/>
              </a:solidFill>
              <a:latin typeface="Outfit" pitchFamily="2" charset="0"/>
            </a:endParaRPr>
          </a:p>
        </p:txBody>
      </p:sp>
      <p:sp>
        <p:nvSpPr>
          <p:cNvPr id="2" name="Marcador de texto 3">
            <a:extLst>
              <a:ext uri="{FF2B5EF4-FFF2-40B4-BE49-F238E27FC236}">
                <a16:creationId xmlns:a16="http://schemas.microsoft.com/office/drawing/2014/main" id="{1438F6F8-D695-0921-6CAD-4BCDDBEDB222}"/>
              </a:ext>
            </a:extLst>
          </p:cNvPr>
          <p:cNvSpPr txBox="1">
            <a:spLocks/>
          </p:cNvSpPr>
          <p:nvPr/>
        </p:nvSpPr>
        <p:spPr>
          <a:xfrm>
            <a:off x="371476" y="849353"/>
            <a:ext cx="8319894" cy="31650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lnSpcReduction="1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buNone/>
            </a:pPr>
            <a:r>
              <a:rPr lang="es-CO" sz="1200" b="1" dirty="0">
                <a:solidFill>
                  <a:srgbClr val="FF0000"/>
                </a:solidFill>
                <a:latin typeface="Outfit" pitchFamily="2" charset="0"/>
              </a:rPr>
              <a:t>Desempeño SIG-Sistema de Seguridad y salud en el trabajo:</a:t>
            </a:r>
            <a:r>
              <a:rPr lang="es-CO" sz="1200" dirty="0">
                <a:ln w="0"/>
                <a:solidFill>
                  <a:schemeClr val="accent1"/>
                </a:solidFill>
                <a:effectLst>
                  <a:outerShdw blurRad="38100" dist="25400" dir="5400000" algn="ctr" rotWithShape="0">
                    <a:srgbClr val="6E747A">
                      <a:alpha val="43000"/>
                    </a:srgbClr>
                  </a:outerShdw>
                </a:effectLst>
                <a:latin typeface="Outfit" pitchFamily="2" charset="0"/>
              </a:rPr>
              <a:t>                    </a:t>
            </a:r>
            <a:endParaRPr lang="es-CO" sz="1200" dirty="0">
              <a:latin typeface="Outfit" pitchFamily="2" charset="0"/>
            </a:endParaRPr>
          </a:p>
          <a:p>
            <a:pPr marL="139700" indent="0">
              <a:buNone/>
            </a:pPr>
            <a:endParaRPr lang="es-CO" sz="1400" dirty="0">
              <a:solidFill>
                <a:srgbClr val="FF0000"/>
              </a:solidFill>
              <a:latin typeface="Outfit" pitchFamily="2" charset="0"/>
            </a:endParaRPr>
          </a:p>
          <a:p>
            <a:pPr marL="139700" indent="0">
              <a:buFont typeface="Arial"/>
              <a:buNone/>
            </a:pPr>
            <a:endParaRPr lang="es-CO" b="1" dirty="0">
              <a:solidFill>
                <a:srgbClr val="FF0000"/>
              </a:solidFill>
              <a:latin typeface="Outfit" pitchFamily="2" charset="0"/>
            </a:endParaRPr>
          </a:p>
        </p:txBody>
      </p:sp>
      <p:sp>
        <p:nvSpPr>
          <p:cNvPr id="11" name="CuadroTexto 10">
            <a:extLst>
              <a:ext uri="{FF2B5EF4-FFF2-40B4-BE49-F238E27FC236}">
                <a16:creationId xmlns:a16="http://schemas.microsoft.com/office/drawing/2014/main" id="{D31CF1C2-492E-B7C1-4059-81B0C955A1B4}"/>
              </a:ext>
            </a:extLst>
          </p:cNvPr>
          <p:cNvSpPr txBox="1"/>
          <p:nvPr/>
        </p:nvSpPr>
        <p:spPr>
          <a:xfrm>
            <a:off x="3178810" y="1234112"/>
            <a:ext cx="5512560" cy="161582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1100" dirty="0">
                <a:solidFill>
                  <a:srgbClr val="FF0000"/>
                </a:solidFill>
                <a:latin typeface="Outfit" pitchFamily="2" charset="0"/>
              </a:rPr>
              <a:t>Trabajo en alturas y EPP</a:t>
            </a:r>
          </a:p>
          <a:p>
            <a:endParaRPr lang="es-CO" sz="1100" dirty="0">
              <a:solidFill>
                <a:srgbClr val="FF0000"/>
              </a:solidFill>
              <a:latin typeface="Outfit" pitchFamily="2" charset="0"/>
            </a:endParaRP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Capacitación trabajo seguro en alturas con apoyo SENA.</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Inspecciones y sensibilización al personal del uso correcto de EPP y dotación.</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Entrega de EPP.</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Investigaciones de accidentes e incidentes y seguimiento.</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Capacitación sobre programas de seguridad y salud en el trabajo en la Alcaldía.</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Seguimiento a obras en ejecución o actividades realizadas por contratistas o subcontratistas.</a:t>
            </a:r>
          </a:p>
        </p:txBody>
      </p:sp>
      <p:sp>
        <p:nvSpPr>
          <p:cNvPr id="13" name="CuadroTexto 12">
            <a:extLst>
              <a:ext uri="{FF2B5EF4-FFF2-40B4-BE49-F238E27FC236}">
                <a16:creationId xmlns:a16="http://schemas.microsoft.com/office/drawing/2014/main" id="{C842F71F-E47F-7BD7-E7D4-73E1DF3CD803}"/>
              </a:ext>
            </a:extLst>
          </p:cNvPr>
          <p:cNvSpPr txBox="1"/>
          <p:nvPr/>
        </p:nvSpPr>
        <p:spPr>
          <a:xfrm>
            <a:off x="371476" y="1234112"/>
            <a:ext cx="2668904" cy="31393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1100" dirty="0">
                <a:solidFill>
                  <a:srgbClr val="FF0000"/>
                </a:solidFill>
                <a:latin typeface="Outfit" pitchFamily="2" charset="0"/>
              </a:rPr>
              <a:t>Plan Estratégico de Seguridad Vial:</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Actividades:</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Fortalecer la cultura de la prevención y la seguridad vial.</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Sensibilización motociclistas.</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Fatiga laboral.</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Fomentar cultura de movilidad activa.</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Fortalecer seguridad vial a bici usuarios.</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Prevención de incidentes a conductores</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Socialización PESV.</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Plan de emergencias viles para conductores y agentes de tránsito.</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Simulacro vial.</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Capacitación actor vial conductor.</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Examen escrito y practico simulacro vial</a:t>
            </a:r>
          </a:p>
          <a:p>
            <a:endParaRPr lang="es-CO" sz="1100" dirty="0">
              <a:ln w="0"/>
              <a:solidFill>
                <a:schemeClr val="accent1"/>
              </a:solidFill>
              <a:effectLst>
                <a:outerShdw blurRad="38100" dist="25400" dir="5400000" algn="ctr" rotWithShape="0">
                  <a:srgbClr val="6E747A">
                    <a:alpha val="43000"/>
                  </a:srgbClr>
                </a:outerShdw>
              </a:effectLst>
              <a:latin typeface="Outfit" pitchFamily="2" charset="0"/>
            </a:endParaRPr>
          </a:p>
          <a:p>
            <a:endParaRPr lang="es-CO" sz="1100" dirty="0">
              <a:solidFill>
                <a:srgbClr val="FF0000"/>
              </a:solidFill>
              <a:latin typeface="Outfit" pitchFamily="2" charset="0"/>
            </a:endParaRPr>
          </a:p>
        </p:txBody>
      </p:sp>
    </p:spTree>
    <p:extLst>
      <p:ext uri="{BB962C8B-B14F-4D97-AF65-F5344CB8AC3E}">
        <p14:creationId xmlns:p14="http://schemas.microsoft.com/office/powerpoint/2010/main" val="3534688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160C1202-2A92-36CE-410B-8CFAFBF62ED2}"/>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3526F438-1FA9-612A-A705-01BED23F4762}"/>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4" name="Marcador de texto 3">
            <a:extLst>
              <a:ext uri="{FF2B5EF4-FFF2-40B4-BE49-F238E27FC236}">
                <a16:creationId xmlns:a16="http://schemas.microsoft.com/office/drawing/2014/main" id="{1F14CAA2-69B3-FBC3-4A29-C4709588B6B7}"/>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fontScale="92500"/>
          </a:body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El desempeño de los procesos y conformidad de los productos y servicios :</a:t>
            </a:r>
            <a:endParaRPr lang="es-CO" sz="2000" dirty="0">
              <a:latin typeface="Outfit" pitchFamily="2" charset="0"/>
            </a:endParaRPr>
          </a:p>
          <a:p>
            <a:pPr marL="139700" indent="0" algn="ctr">
              <a:buNone/>
            </a:pPr>
            <a:endParaRPr lang="es-CO" b="1" dirty="0">
              <a:solidFill>
                <a:srgbClr val="FF0000"/>
              </a:solidFill>
              <a:latin typeface="Outfit" pitchFamily="2" charset="0"/>
            </a:endParaRPr>
          </a:p>
        </p:txBody>
      </p:sp>
      <p:sp>
        <p:nvSpPr>
          <p:cNvPr id="2" name="Marcador de texto 3">
            <a:extLst>
              <a:ext uri="{FF2B5EF4-FFF2-40B4-BE49-F238E27FC236}">
                <a16:creationId xmlns:a16="http://schemas.microsoft.com/office/drawing/2014/main" id="{043F46E5-0814-B4B0-B989-52107A17E016}"/>
              </a:ext>
            </a:extLst>
          </p:cNvPr>
          <p:cNvSpPr txBox="1">
            <a:spLocks/>
          </p:cNvSpPr>
          <p:nvPr/>
        </p:nvSpPr>
        <p:spPr>
          <a:xfrm>
            <a:off x="371476" y="849353"/>
            <a:ext cx="8319894" cy="31650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lnSpcReduction="1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buNone/>
            </a:pPr>
            <a:r>
              <a:rPr lang="es-CO" sz="1200" b="1" dirty="0">
                <a:solidFill>
                  <a:srgbClr val="FF0000"/>
                </a:solidFill>
                <a:latin typeface="Outfit" pitchFamily="2" charset="0"/>
              </a:rPr>
              <a:t>Desempeño SIG-Sistema de Seguridad y salud en el trabajo: Programa riesgo psicosocial:</a:t>
            </a:r>
            <a:r>
              <a:rPr lang="es-CO" sz="1200" dirty="0">
                <a:ln w="0"/>
                <a:solidFill>
                  <a:schemeClr val="accent1"/>
                </a:solidFill>
                <a:effectLst>
                  <a:outerShdw blurRad="38100" dist="25400" dir="5400000" algn="ctr" rotWithShape="0">
                    <a:srgbClr val="6E747A">
                      <a:alpha val="43000"/>
                    </a:srgbClr>
                  </a:outerShdw>
                </a:effectLst>
                <a:latin typeface="Outfit" pitchFamily="2" charset="0"/>
              </a:rPr>
              <a:t>                    </a:t>
            </a:r>
            <a:endParaRPr lang="es-CO" sz="1200" dirty="0">
              <a:latin typeface="Outfit" pitchFamily="2" charset="0"/>
            </a:endParaRPr>
          </a:p>
          <a:p>
            <a:pPr marL="139700" indent="0">
              <a:buNone/>
            </a:pPr>
            <a:endParaRPr lang="es-CO" sz="1400" dirty="0">
              <a:solidFill>
                <a:srgbClr val="FF0000"/>
              </a:solidFill>
              <a:latin typeface="Outfit" pitchFamily="2" charset="0"/>
            </a:endParaRPr>
          </a:p>
          <a:p>
            <a:pPr marL="139700" indent="0">
              <a:buFont typeface="Arial"/>
              <a:buNone/>
            </a:pPr>
            <a:endParaRPr lang="es-CO" b="1" dirty="0">
              <a:solidFill>
                <a:srgbClr val="FF0000"/>
              </a:solidFill>
              <a:latin typeface="Outfit" pitchFamily="2" charset="0"/>
            </a:endParaRPr>
          </a:p>
        </p:txBody>
      </p:sp>
      <p:pic>
        <p:nvPicPr>
          <p:cNvPr id="5" name="Imagen 4">
            <a:extLst>
              <a:ext uri="{FF2B5EF4-FFF2-40B4-BE49-F238E27FC236}">
                <a16:creationId xmlns:a16="http://schemas.microsoft.com/office/drawing/2014/main" id="{EDC80433-7A5E-A694-0AFC-9A5C2B0DAE50}"/>
              </a:ext>
            </a:extLst>
          </p:cNvPr>
          <p:cNvPicPr>
            <a:picLocks noChangeAspect="1"/>
          </p:cNvPicPr>
          <p:nvPr/>
        </p:nvPicPr>
        <p:blipFill>
          <a:blip r:embed="rId4"/>
          <a:stretch>
            <a:fillRect/>
          </a:stretch>
        </p:blipFill>
        <p:spPr>
          <a:xfrm>
            <a:off x="1974187" y="1286346"/>
            <a:ext cx="4944165" cy="1762371"/>
          </a:xfrm>
          <a:prstGeom prst="rect">
            <a:avLst/>
          </a:prstGeom>
        </p:spPr>
      </p:pic>
      <p:pic>
        <p:nvPicPr>
          <p:cNvPr id="7" name="Imagen 6">
            <a:extLst>
              <a:ext uri="{FF2B5EF4-FFF2-40B4-BE49-F238E27FC236}">
                <a16:creationId xmlns:a16="http://schemas.microsoft.com/office/drawing/2014/main" id="{482A0998-D6B1-C242-5949-111FF25068E2}"/>
              </a:ext>
            </a:extLst>
          </p:cNvPr>
          <p:cNvPicPr>
            <a:picLocks noChangeAspect="1"/>
          </p:cNvPicPr>
          <p:nvPr/>
        </p:nvPicPr>
        <p:blipFill>
          <a:blip r:embed="rId5"/>
          <a:stretch>
            <a:fillRect/>
          </a:stretch>
        </p:blipFill>
        <p:spPr>
          <a:xfrm>
            <a:off x="2679104" y="3048717"/>
            <a:ext cx="3991532" cy="1019317"/>
          </a:xfrm>
          <a:prstGeom prst="rect">
            <a:avLst/>
          </a:prstGeom>
        </p:spPr>
      </p:pic>
    </p:spTree>
    <p:extLst>
      <p:ext uri="{BB962C8B-B14F-4D97-AF65-F5344CB8AC3E}">
        <p14:creationId xmlns:p14="http://schemas.microsoft.com/office/powerpoint/2010/main" val="1900187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213BBE57-92ED-4B60-B7DA-F09F387225FF}"/>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76DFD15E-7FA7-64CB-8C53-357559E4CA6E}"/>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4" name="Marcador de texto 3">
            <a:extLst>
              <a:ext uri="{FF2B5EF4-FFF2-40B4-BE49-F238E27FC236}">
                <a16:creationId xmlns:a16="http://schemas.microsoft.com/office/drawing/2014/main" id="{E2B0F07E-26AB-AA35-3E46-9E52B9C2CD21}"/>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fontScale="92500"/>
          </a:body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El desempeño de los procesos y conformidad de los productos y servicios :</a:t>
            </a:r>
            <a:endParaRPr lang="es-CO" sz="2000" dirty="0">
              <a:latin typeface="Outfit" pitchFamily="2" charset="0"/>
            </a:endParaRPr>
          </a:p>
          <a:p>
            <a:pPr marL="139700" indent="0" algn="ctr">
              <a:buNone/>
            </a:pPr>
            <a:endParaRPr lang="es-CO" b="1" dirty="0">
              <a:solidFill>
                <a:srgbClr val="FF0000"/>
              </a:solidFill>
              <a:latin typeface="Outfit" pitchFamily="2" charset="0"/>
            </a:endParaRPr>
          </a:p>
        </p:txBody>
      </p:sp>
      <p:sp>
        <p:nvSpPr>
          <p:cNvPr id="2" name="Marcador de texto 3">
            <a:extLst>
              <a:ext uri="{FF2B5EF4-FFF2-40B4-BE49-F238E27FC236}">
                <a16:creationId xmlns:a16="http://schemas.microsoft.com/office/drawing/2014/main" id="{C666413B-1209-F2B5-5050-18054A07E50F}"/>
              </a:ext>
            </a:extLst>
          </p:cNvPr>
          <p:cNvSpPr txBox="1">
            <a:spLocks/>
          </p:cNvSpPr>
          <p:nvPr/>
        </p:nvSpPr>
        <p:spPr>
          <a:xfrm>
            <a:off x="371476" y="849353"/>
            <a:ext cx="8319894" cy="31650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lnSpcReduction="1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buNone/>
            </a:pPr>
            <a:r>
              <a:rPr lang="es-CO" sz="1200" b="1" dirty="0">
                <a:solidFill>
                  <a:srgbClr val="FF0000"/>
                </a:solidFill>
                <a:latin typeface="Outfit" pitchFamily="2" charset="0"/>
              </a:rPr>
              <a:t>Desempeño SIG-Sistema de Seguridad y salud en el trabajo: Programa riesgo psicosocial:</a:t>
            </a:r>
            <a:r>
              <a:rPr lang="es-CO" sz="1200" dirty="0">
                <a:ln w="0"/>
                <a:solidFill>
                  <a:schemeClr val="accent1"/>
                </a:solidFill>
                <a:effectLst>
                  <a:outerShdw blurRad="38100" dist="25400" dir="5400000" algn="ctr" rotWithShape="0">
                    <a:srgbClr val="6E747A">
                      <a:alpha val="43000"/>
                    </a:srgbClr>
                  </a:outerShdw>
                </a:effectLst>
                <a:latin typeface="Outfit" pitchFamily="2" charset="0"/>
              </a:rPr>
              <a:t>                    </a:t>
            </a:r>
            <a:endParaRPr lang="es-CO" sz="1200" dirty="0">
              <a:latin typeface="Outfit" pitchFamily="2" charset="0"/>
            </a:endParaRPr>
          </a:p>
          <a:p>
            <a:pPr marL="139700" indent="0">
              <a:buNone/>
            </a:pPr>
            <a:endParaRPr lang="es-CO" sz="1400" dirty="0">
              <a:solidFill>
                <a:srgbClr val="FF0000"/>
              </a:solidFill>
              <a:latin typeface="Outfit" pitchFamily="2" charset="0"/>
            </a:endParaRPr>
          </a:p>
          <a:p>
            <a:pPr marL="139700" indent="0">
              <a:buFont typeface="Arial"/>
              <a:buNone/>
            </a:pPr>
            <a:endParaRPr lang="es-CO" b="1" dirty="0">
              <a:solidFill>
                <a:srgbClr val="FF0000"/>
              </a:solidFill>
              <a:latin typeface="Outfit" pitchFamily="2" charset="0"/>
            </a:endParaRPr>
          </a:p>
        </p:txBody>
      </p:sp>
      <p:pic>
        <p:nvPicPr>
          <p:cNvPr id="6" name="Imagen 5">
            <a:extLst>
              <a:ext uri="{FF2B5EF4-FFF2-40B4-BE49-F238E27FC236}">
                <a16:creationId xmlns:a16="http://schemas.microsoft.com/office/drawing/2014/main" id="{70A79B2B-C802-3D41-2F87-DD3271CABFAF}"/>
              </a:ext>
            </a:extLst>
          </p:cNvPr>
          <p:cNvPicPr>
            <a:picLocks noChangeAspect="1"/>
          </p:cNvPicPr>
          <p:nvPr/>
        </p:nvPicPr>
        <p:blipFill>
          <a:blip r:embed="rId4"/>
          <a:stretch>
            <a:fillRect/>
          </a:stretch>
        </p:blipFill>
        <p:spPr>
          <a:xfrm>
            <a:off x="2623865" y="1227416"/>
            <a:ext cx="3896269" cy="3066731"/>
          </a:xfrm>
          <a:prstGeom prst="rect">
            <a:avLst/>
          </a:prstGeom>
        </p:spPr>
      </p:pic>
    </p:spTree>
    <p:extLst>
      <p:ext uri="{BB962C8B-B14F-4D97-AF65-F5344CB8AC3E}">
        <p14:creationId xmlns:p14="http://schemas.microsoft.com/office/powerpoint/2010/main" val="6570657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D3566F2D-AD9E-BD06-4FCB-850115707839}"/>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A45798BA-3E76-7197-C85B-0EAA69C88818}"/>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4" name="Marcador de texto 3">
            <a:extLst>
              <a:ext uri="{FF2B5EF4-FFF2-40B4-BE49-F238E27FC236}">
                <a16:creationId xmlns:a16="http://schemas.microsoft.com/office/drawing/2014/main" id="{FCA18EB4-8670-250B-602C-3E2C6C7749D1}"/>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fontScale="92500"/>
          </a:body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El desempeño de los procesos y conformidad de los productos y servicios :</a:t>
            </a:r>
            <a:endParaRPr lang="es-CO" sz="2000" dirty="0">
              <a:latin typeface="Outfit" pitchFamily="2" charset="0"/>
            </a:endParaRPr>
          </a:p>
          <a:p>
            <a:pPr marL="139700" indent="0" algn="ctr">
              <a:buNone/>
            </a:pPr>
            <a:endParaRPr lang="es-CO" b="1" dirty="0">
              <a:solidFill>
                <a:srgbClr val="FF0000"/>
              </a:solidFill>
              <a:latin typeface="Outfit" pitchFamily="2" charset="0"/>
            </a:endParaRPr>
          </a:p>
        </p:txBody>
      </p:sp>
      <p:sp>
        <p:nvSpPr>
          <p:cNvPr id="2" name="Marcador de texto 3">
            <a:extLst>
              <a:ext uri="{FF2B5EF4-FFF2-40B4-BE49-F238E27FC236}">
                <a16:creationId xmlns:a16="http://schemas.microsoft.com/office/drawing/2014/main" id="{D62A547D-EBF7-D3C6-1240-4D29182867E8}"/>
              </a:ext>
            </a:extLst>
          </p:cNvPr>
          <p:cNvSpPr txBox="1">
            <a:spLocks/>
          </p:cNvSpPr>
          <p:nvPr/>
        </p:nvSpPr>
        <p:spPr>
          <a:xfrm>
            <a:off x="371476" y="849353"/>
            <a:ext cx="8319894" cy="31650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lnSpcReduction="1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buNone/>
            </a:pPr>
            <a:r>
              <a:rPr lang="es-CO" sz="1200" b="1" dirty="0">
                <a:solidFill>
                  <a:srgbClr val="FF0000"/>
                </a:solidFill>
                <a:latin typeface="Outfit" pitchFamily="2" charset="0"/>
              </a:rPr>
              <a:t>Desempeño SIG-Sistema de Seguridad y salud en el trabajo: Programa riesgo psicosocial:</a:t>
            </a:r>
            <a:r>
              <a:rPr lang="es-CO" sz="1200" dirty="0">
                <a:ln w="0"/>
                <a:solidFill>
                  <a:schemeClr val="accent1"/>
                </a:solidFill>
                <a:effectLst>
                  <a:outerShdw blurRad="38100" dist="25400" dir="5400000" algn="ctr" rotWithShape="0">
                    <a:srgbClr val="6E747A">
                      <a:alpha val="43000"/>
                    </a:srgbClr>
                  </a:outerShdw>
                </a:effectLst>
                <a:latin typeface="Outfit" pitchFamily="2" charset="0"/>
              </a:rPr>
              <a:t>                    </a:t>
            </a:r>
            <a:endParaRPr lang="es-CO" sz="1200" dirty="0">
              <a:latin typeface="Outfit" pitchFamily="2" charset="0"/>
            </a:endParaRPr>
          </a:p>
          <a:p>
            <a:pPr marL="139700" indent="0">
              <a:buNone/>
            </a:pPr>
            <a:endParaRPr lang="es-CO" sz="1400" dirty="0">
              <a:solidFill>
                <a:srgbClr val="FF0000"/>
              </a:solidFill>
              <a:latin typeface="Outfit" pitchFamily="2" charset="0"/>
            </a:endParaRPr>
          </a:p>
          <a:p>
            <a:pPr marL="139700" indent="0">
              <a:buFont typeface="Arial"/>
              <a:buNone/>
            </a:pPr>
            <a:endParaRPr lang="es-CO" b="1" dirty="0">
              <a:solidFill>
                <a:srgbClr val="FF0000"/>
              </a:solidFill>
              <a:latin typeface="Outfit" pitchFamily="2" charset="0"/>
            </a:endParaRPr>
          </a:p>
        </p:txBody>
      </p:sp>
      <p:pic>
        <p:nvPicPr>
          <p:cNvPr id="5" name="Imagen 4">
            <a:extLst>
              <a:ext uri="{FF2B5EF4-FFF2-40B4-BE49-F238E27FC236}">
                <a16:creationId xmlns:a16="http://schemas.microsoft.com/office/drawing/2014/main" id="{800164B1-2E11-DE34-05D1-0EE91410BEE1}"/>
              </a:ext>
            </a:extLst>
          </p:cNvPr>
          <p:cNvPicPr>
            <a:picLocks noChangeAspect="1"/>
          </p:cNvPicPr>
          <p:nvPr/>
        </p:nvPicPr>
        <p:blipFill>
          <a:blip r:embed="rId4"/>
          <a:stretch>
            <a:fillRect/>
          </a:stretch>
        </p:blipFill>
        <p:spPr>
          <a:xfrm>
            <a:off x="2578525" y="1238064"/>
            <a:ext cx="3905795" cy="1333686"/>
          </a:xfrm>
          <a:prstGeom prst="rect">
            <a:avLst/>
          </a:prstGeom>
        </p:spPr>
      </p:pic>
      <p:pic>
        <p:nvPicPr>
          <p:cNvPr id="9" name="Imagen 8">
            <a:extLst>
              <a:ext uri="{FF2B5EF4-FFF2-40B4-BE49-F238E27FC236}">
                <a16:creationId xmlns:a16="http://schemas.microsoft.com/office/drawing/2014/main" id="{CAA47358-3543-1654-58F7-4B0FCE72B6E4}"/>
              </a:ext>
            </a:extLst>
          </p:cNvPr>
          <p:cNvPicPr>
            <a:picLocks noChangeAspect="1"/>
          </p:cNvPicPr>
          <p:nvPr/>
        </p:nvPicPr>
        <p:blipFill>
          <a:blip r:embed="rId5"/>
          <a:stretch>
            <a:fillRect/>
          </a:stretch>
        </p:blipFill>
        <p:spPr>
          <a:xfrm>
            <a:off x="2578525" y="2944097"/>
            <a:ext cx="3867690" cy="1152686"/>
          </a:xfrm>
          <a:prstGeom prst="rect">
            <a:avLst/>
          </a:prstGeom>
        </p:spPr>
      </p:pic>
    </p:spTree>
    <p:extLst>
      <p:ext uri="{BB962C8B-B14F-4D97-AF65-F5344CB8AC3E}">
        <p14:creationId xmlns:p14="http://schemas.microsoft.com/office/powerpoint/2010/main" val="211111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57A89C8A-2DF5-665F-606D-65DEE930DF46}"/>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930BC7F0-F587-0AC9-15FA-ABC691D03BEB}"/>
              </a:ext>
            </a:extLst>
          </p:cNvPr>
          <p:cNvPicPr preferRelativeResize="0"/>
          <p:nvPr/>
        </p:nvPicPr>
        <p:blipFill rotWithShape="1">
          <a:blip r:embed="rId3">
            <a:alphaModFix/>
          </a:blip>
          <a:srcRect/>
          <a:stretch/>
        </p:blipFill>
        <p:spPr>
          <a:xfrm>
            <a:off x="1" y="0"/>
            <a:ext cx="9144010" cy="5143500"/>
          </a:xfrm>
          <a:prstGeom prst="rect">
            <a:avLst/>
          </a:prstGeom>
          <a:noFill/>
          <a:ln>
            <a:noFill/>
          </a:ln>
        </p:spPr>
      </p:pic>
      <p:sp>
        <p:nvSpPr>
          <p:cNvPr id="4" name="Marcador de texto 3">
            <a:extLst>
              <a:ext uri="{FF2B5EF4-FFF2-40B4-BE49-F238E27FC236}">
                <a16:creationId xmlns:a16="http://schemas.microsoft.com/office/drawing/2014/main" id="{FB092057-CF4D-1268-1555-CE0B0A0060B9}"/>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lstStyle/>
          <a:p>
            <a:pPr marL="139700" indent="0" algn="ctr">
              <a:buNone/>
            </a:pPr>
            <a:r>
              <a:rPr lang="es-CO" b="1" dirty="0">
                <a:solidFill>
                  <a:srgbClr val="FF0000"/>
                </a:solidFill>
                <a:latin typeface="Outfit" pitchFamily="2" charset="0"/>
              </a:rPr>
              <a:t>ENTRADAS</a:t>
            </a:r>
          </a:p>
        </p:txBody>
      </p:sp>
      <p:sp>
        <p:nvSpPr>
          <p:cNvPr id="7" name="Marcador de texto 4">
            <a:extLst>
              <a:ext uri="{FF2B5EF4-FFF2-40B4-BE49-F238E27FC236}">
                <a16:creationId xmlns:a16="http://schemas.microsoft.com/office/drawing/2014/main" id="{498007FA-776C-B139-3194-4B3BC9ED5B0C}"/>
              </a:ext>
            </a:extLst>
          </p:cNvPr>
          <p:cNvSpPr txBox="1">
            <a:spLocks/>
          </p:cNvSpPr>
          <p:nvPr/>
        </p:nvSpPr>
        <p:spPr>
          <a:xfrm>
            <a:off x="371476" y="1052514"/>
            <a:ext cx="8328024" cy="3250406"/>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68575" tIns="34275" rIns="68575" bIns="34275" anchor="t" anchorCtr="0">
            <a:normAutofit lnSpcReduction="1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algn="just"/>
            <a:r>
              <a:rPr lang="es-CO" sz="2200" dirty="0">
                <a:latin typeface="Outfit" pitchFamily="2" charset="0"/>
              </a:rPr>
              <a:t>Estado de las acciones de las revisiones por la dirección previas. </a:t>
            </a:r>
          </a:p>
          <a:p>
            <a:pPr algn="just"/>
            <a:r>
              <a:rPr lang="es-CO" sz="2200" dirty="0">
                <a:latin typeface="Outfit" pitchFamily="2" charset="0"/>
              </a:rPr>
              <a:t>Cambios en las cuestiones internas y externas pertinentes al SIG.</a:t>
            </a:r>
          </a:p>
          <a:p>
            <a:pPr algn="just"/>
            <a:r>
              <a:rPr lang="es-CO" sz="2200" dirty="0">
                <a:latin typeface="Outfit" pitchFamily="2" charset="0"/>
              </a:rPr>
              <a:t>Información sobre el desempeño y la eficacia del SIG.</a:t>
            </a:r>
          </a:p>
          <a:p>
            <a:pPr algn="just"/>
            <a:r>
              <a:rPr lang="es-CO" sz="2200" dirty="0">
                <a:latin typeface="Outfit" pitchFamily="2" charset="0"/>
              </a:rPr>
              <a:t>Adecuación de recursos.</a:t>
            </a:r>
          </a:p>
          <a:p>
            <a:pPr algn="just"/>
            <a:r>
              <a:rPr lang="es-CO" sz="2200" dirty="0">
                <a:latin typeface="Outfit" pitchFamily="2" charset="0"/>
              </a:rPr>
              <a:t>Eficacia de las acciones tomadas para abordar los riesgos y las oportunidades.</a:t>
            </a:r>
          </a:p>
          <a:p>
            <a:pPr algn="just"/>
            <a:r>
              <a:rPr lang="es-CO" sz="2200" dirty="0">
                <a:latin typeface="Outfit" pitchFamily="2" charset="0"/>
              </a:rPr>
              <a:t>Las oportunidades de Mejora</a:t>
            </a:r>
          </a:p>
          <a:p>
            <a:endParaRPr lang="es-CO" sz="1400" dirty="0"/>
          </a:p>
        </p:txBody>
      </p:sp>
      <p:sp>
        <p:nvSpPr>
          <p:cNvPr id="10" name="Flecha: a la derecha 9">
            <a:hlinkClick r:id="rId4" action="ppaction://hlinksldjump"/>
            <a:extLst>
              <a:ext uri="{FF2B5EF4-FFF2-40B4-BE49-F238E27FC236}">
                <a16:creationId xmlns:a16="http://schemas.microsoft.com/office/drawing/2014/main" id="{5A0F2BE6-37C5-EB12-32F3-2439B9FC0123}"/>
              </a:ext>
            </a:extLst>
          </p:cNvPr>
          <p:cNvSpPr/>
          <p:nvPr/>
        </p:nvSpPr>
        <p:spPr>
          <a:xfrm>
            <a:off x="1638300" y="1983574"/>
            <a:ext cx="812800" cy="419100"/>
          </a:xfrm>
          <a:prstGeom prst="rightArrow">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CO" b="1" dirty="0">
                <a:solidFill>
                  <a:schemeClr val="bg1"/>
                </a:solidFill>
              </a:rPr>
              <a:t>VER</a:t>
            </a:r>
          </a:p>
        </p:txBody>
      </p:sp>
      <p:sp>
        <p:nvSpPr>
          <p:cNvPr id="11" name="Flecha: a la derecha 10">
            <a:hlinkClick r:id="rId5" action="ppaction://hlinksldjump"/>
            <a:extLst>
              <a:ext uri="{FF2B5EF4-FFF2-40B4-BE49-F238E27FC236}">
                <a16:creationId xmlns:a16="http://schemas.microsoft.com/office/drawing/2014/main" id="{D5D6FD9F-AA1B-7621-5360-A1065870773A}"/>
              </a:ext>
            </a:extLst>
          </p:cNvPr>
          <p:cNvSpPr/>
          <p:nvPr/>
        </p:nvSpPr>
        <p:spPr>
          <a:xfrm>
            <a:off x="2298700" y="1413269"/>
            <a:ext cx="812800" cy="419100"/>
          </a:xfrm>
          <a:prstGeom prst="rightArrow">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CO" b="1" dirty="0">
                <a:ln w="0"/>
                <a:solidFill>
                  <a:schemeClr val="bg1"/>
                </a:solidFill>
                <a:effectLst>
                  <a:outerShdw blurRad="38100" dist="19050" dir="2700000" algn="tl" rotWithShape="0">
                    <a:schemeClr val="dk1">
                      <a:alpha val="40000"/>
                    </a:schemeClr>
                  </a:outerShdw>
                </a:effectLst>
              </a:rPr>
              <a:t>VER</a:t>
            </a:r>
            <a:endParaRPr lang="es-CO" b="1" dirty="0">
              <a:ln w="0">
                <a:solidFill>
                  <a:schemeClr val="bg1"/>
                </a:solidFill>
              </a:ln>
              <a:solidFill>
                <a:schemeClr val="bg1"/>
              </a:solidFill>
            </a:endParaRPr>
          </a:p>
        </p:txBody>
      </p:sp>
      <p:sp>
        <p:nvSpPr>
          <p:cNvPr id="12" name="Flecha: a la derecha 11">
            <a:hlinkClick r:id="rId6" action="ppaction://hlinksldjump"/>
            <a:extLst>
              <a:ext uri="{FF2B5EF4-FFF2-40B4-BE49-F238E27FC236}">
                <a16:creationId xmlns:a16="http://schemas.microsoft.com/office/drawing/2014/main" id="{3E56E65F-7354-B538-F07F-4B7AF0066528}"/>
              </a:ext>
            </a:extLst>
          </p:cNvPr>
          <p:cNvSpPr/>
          <p:nvPr/>
        </p:nvSpPr>
        <p:spPr>
          <a:xfrm>
            <a:off x="7702556" y="2362200"/>
            <a:ext cx="812800" cy="419100"/>
          </a:xfrm>
          <a:prstGeom prst="rightArrow">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CO" b="1" dirty="0">
                <a:solidFill>
                  <a:schemeClr val="bg1"/>
                </a:solidFill>
              </a:rPr>
              <a:t>VER</a:t>
            </a:r>
          </a:p>
        </p:txBody>
      </p:sp>
      <p:sp>
        <p:nvSpPr>
          <p:cNvPr id="13" name="Flecha: a la derecha 12">
            <a:hlinkClick r:id="rId7" action="ppaction://hlinksldjump"/>
            <a:extLst>
              <a:ext uri="{FF2B5EF4-FFF2-40B4-BE49-F238E27FC236}">
                <a16:creationId xmlns:a16="http://schemas.microsoft.com/office/drawing/2014/main" id="{56CAACDA-D7D7-9AB1-B112-EE3B5FF80651}"/>
              </a:ext>
            </a:extLst>
          </p:cNvPr>
          <p:cNvSpPr/>
          <p:nvPr/>
        </p:nvSpPr>
        <p:spPr>
          <a:xfrm>
            <a:off x="4129088" y="2781300"/>
            <a:ext cx="812800" cy="419100"/>
          </a:xfrm>
          <a:prstGeom prst="rightArrow">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CO" b="1" dirty="0"/>
              <a:t>VER</a:t>
            </a:r>
          </a:p>
        </p:txBody>
      </p:sp>
      <p:sp>
        <p:nvSpPr>
          <p:cNvPr id="14" name="Flecha: a la derecha 13">
            <a:hlinkClick r:id="rId8" action="ppaction://hlinksldjump"/>
            <a:extLst>
              <a:ext uri="{FF2B5EF4-FFF2-40B4-BE49-F238E27FC236}">
                <a16:creationId xmlns:a16="http://schemas.microsoft.com/office/drawing/2014/main" id="{2D10DE4B-B3A9-0379-3CC4-A80DABEF070E}"/>
              </a:ext>
            </a:extLst>
          </p:cNvPr>
          <p:cNvSpPr/>
          <p:nvPr/>
        </p:nvSpPr>
        <p:spPr>
          <a:xfrm>
            <a:off x="3467100" y="3411140"/>
            <a:ext cx="812800" cy="419100"/>
          </a:xfrm>
          <a:prstGeom prst="rightArrow">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CO" b="1" dirty="0"/>
              <a:t>VER</a:t>
            </a:r>
          </a:p>
        </p:txBody>
      </p:sp>
      <p:sp>
        <p:nvSpPr>
          <p:cNvPr id="15" name="Flecha: a la derecha 14">
            <a:hlinkClick r:id="rId9" action="ppaction://hlinksldjump"/>
            <a:extLst>
              <a:ext uri="{FF2B5EF4-FFF2-40B4-BE49-F238E27FC236}">
                <a16:creationId xmlns:a16="http://schemas.microsoft.com/office/drawing/2014/main" id="{7BA22E4F-1998-9078-5B35-B29C57C03A53}"/>
              </a:ext>
            </a:extLst>
          </p:cNvPr>
          <p:cNvSpPr/>
          <p:nvPr/>
        </p:nvSpPr>
        <p:spPr>
          <a:xfrm>
            <a:off x="4651375" y="3779640"/>
            <a:ext cx="812800" cy="419100"/>
          </a:xfrm>
          <a:prstGeom prst="rightArrow">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CO" b="1" dirty="0"/>
              <a:t>VER</a:t>
            </a:r>
          </a:p>
        </p:txBody>
      </p:sp>
    </p:spTree>
    <p:extLst>
      <p:ext uri="{BB962C8B-B14F-4D97-AF65-F5344CB8AC3E}">
        <p14:creationId xmlns:p14="http://schemas.microsoft.com/office/powerpoint/2010/main" val="31350806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FB592143-6952-7CAE-F7F6-3B777D1FE105}"/>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E751B5D7-D701-9551-A8B5-17A203630915}"/>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4" name="Marcador de texto 3">
            <a:extLst>
              <a:ext uri="{FF2B5EF4-FFF2-40B4-BE49-F238E27FC236}">
                <a16:creationId xmlns:a16="http://schemas.microsoft.com/office/drawing/2014/main" id="{6577C6D6-3B7F-9555-400D-68372F4A9EAE}"/>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fontScale="92500"/>
          </a:body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El desempeño de los procesos y conformidad de los productos y servicios :</a:t>
            </a:r>
            <a:endParaRPr lang="es-CO" sz="2000" dirty="0">
              <a:latin typeface="Outfit" pitchFamily="2" charset="0"/>
            </a:endParaRPr>
          </a:p>
          <a:p>
            <a:pPr marL="139700" indent="0" algn="ctr">
              <a:buNone/>
            </a:pPr>
            <a:endParaRPr lang="es-CO" b="1" dirty="0">
              <a:solidFill>
                <a:srgbClr val="FF0000"/>
              </a:solidFill>
              <a:latin typeface="Outfit" pitchFamily="2" charset="0"/>
            </a:endParaRPr>
          </a:p>
        </p:txBody>
      </p:sp>
      <p:sp>
        <p:nvSpPr>
          <p:cNvPr id="2" name="Marcador de texto 3">
            <a:extLst>
              <a:ext uri="{FF2B5EF4-FFF2-40B4-BE49-F238E27FC236}">
                <a16:creationId xmlns:a16="http://schemas.microsoft.com/office/drawing/2014/main" id="{D0949A39-2C8D-35B7-3872-FC4AACB625B7}"/>
              </a:ext>
            </a:extLst>
          </p:cNvPr>
          <p:cNvSpPr txBox="1">
            <a:spLocks/>
          </p:cNvSpPr>
          <p:nvPr/>
        </p:nvSpPr>
        <p:spPr>
          <a:xfrm>
            <a:off x="371476" y="849353"/>
            <a:ext cx="8319894" cy="31650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fontScale="92500" lnSpcReduction="1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buNone/>
            </a:pPr>
            <a:r>
              <a:rPr lang="es-CO" sz="1200" b="1" dirty="0">
                <a:solidFill>
                  <a:srgbClr val="FF0000"/>
                </a:solidFill>
                <a:latin typeface="Outfit" pitchFamily="2" charset="0"/>
              </a:rPr>
              <a:t>Desempeño SIG-Sistema de Seguridad y salud en el trabajo: Pausas activas y gestión del riesgo cardiovascular-G. Amenazas</a:t>
            </a:r>
            <a:r>
              <a:rPr lang="es-CO" sz="1200" dirty="0">
                <a:ln w="0"/>
                <a:solidFill>
                  <a:schemeClr val="accent1"/>
                </a:solidFill>
                <a:effectLst>
                  <a:outerShdw blurRad="38100" dist="25400" dir="5400000" algn="ctr" rotWithShape="0">
                    <a:srgbClr val="6E747A">
                      <a:alpha val="43000"/>
                    </a:srgbClr>
                  </a:outerShdw>
                </a:effectLst>
                <a:latin typeface="Outfit" pitchFamily="2" charset="0"/>
              </a:rPr>
              <a:t>                    </a:t>
            </a:r>
            <a:endParaRPr lang="es-CO" sz="1200" dirty="0">
              <a:latin typeface="Outfit" pitchFamily="2" charset="0"/>
            </a:endParaRPr>
          </a:p>
          <a:p>
            <a:pPr marL="139700" indent="0">
              <a:buNone/>
            </a:pPr>
            <a:endParaRPr lang="es-CO" sz="1400" dirty="0">
              <a:solidFill>
                <a:srgbClr val="FF0000"/>
              </a:solidFill>
              <a:latin typeface="Outfit" pitchFamily="2" charset="0"/>
            </a:endParaRPr>
          </a:p>
          <a:p>
            <a:pPr marL="139700" indent="0">
              <a:buFont typeface="Arial"/>
              <a:buNone/>
            </a:pPr>
            <a:endParaRPr lang="es-CO" b="1" dirty="0">
              <a:solidFill>
                <a:srgbClr val="FF0000"/>
              </a:solidFill>
              <a:latin typeface="Outfit" pitchFamily="2" charset="0"/>
            </a:endParaRPr>
          </a:p>
        </p:txBody>
      </p:sp>
      <p:sp>
        <p:nvSpPr>
          <p:cNvPr id="13" name="CuadroTexto 12">
            <a:extLst>
              <a:ext uri="{FF2B5EF4-FFF2-40B4-BE49-F238E27FC236}">
                <a16:creationId xmlns:a16="http://schemas.microsoft.com/office/drawing/2014/main" id="{A51193DA-CE0E-3F60-0078-483E1F8160E3}"/>
              </a:ext>
            </a:extLst>
          </p:cNvPr>
          <p:cNvSpPr txBox="1"/>
          <p:nvPr/>
        </p:nvSpPr>
        <p:spPr>
          <a:xfrm>
            <a:off x="371476" y="1234112"/>
            <a:ext cx="4109084"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1100" dirty="0">
                <a:solidFill>
                  <a:srgbClr val="FF0000"/>
                </a:solidFill>
                <a:latin typeface="Outfit" pitchFamily="2" charset="0"/>
              </a:rPr>
              <a:t>Pausas activas: </a:t>
            </a:r>
            <a:r>
              <a:rPr lang="es-CO" sz="1100" dirty="0">
                <a:ln w="0"/>
                <a:solidFill>
                  <a:schemeClr val="accent1"/>
                </a:solidFill>
                <a:effectLst>
                  <a:outerShdw blurRad="38100" dist="25400" dir="5400000" algn="ctr" rotWithShape="0">
                    <a:srgbClr val="6E747A">
                      <a:alpha val="43000"/>
                    </a:srgbClr>
                  </a:outerShdw>
                </a:effectLst>
                <a:latin typeface="Outfit" pitchFamily="2" charset="0"/>
              </a:rPr>
              <a:t>porcentaje satisfacción 80%.</a:t>
            </a:r>
            <a:endParaRPr lang="es-CO" sz="1100" dirty="0">
              <a:solidFill>
                <a:srgbClr val="FF0000"/>
              </a:solidFill>
              <a:latin typeface="Outfit" pitchFamily="2" charset="0"/>
            </a:endParaRPr>
          </a:p>
          <a:p>
            <a:r>
              <a:rPr lang="es-CO" sz="1100" dirty="0">
                <a:solidFill>
                  <a:srgbClr val="FF0000"/>
                </a:solidFill>
                <a:latin typeface="Outfit" pitchFamily="2" charset="0"/>
              </a:rPr>
              <a:t>Pausas activas especificas</a:t>
            </a:r>
            <a:r>
              <a:rPr lang="es-CO" sz="1100" dirty="0">
                <a:ln w="0"/>
                <a:solidFill>
                  <a:schemeClr val="accent1"/>
                </a:solidFill>
                <a:effectLst>
                  <a:outerShdw blurRad="38100" dist="25400" dir="5400000" algn="ctr" rotWithShape="0">
                    <a:srgbClr val="6E747A">
                      <a:alpha val="43000"/>
                    </a:srgbClr>
                  </a:outerShdw>
                </a:effectLst>
                <a:latin typeface="Outfit" pitchFamily="2" charset="0"/>
              </a:rPr>
              <a:t>: Porcentaje Satisfacción 100%.</a:t>
            </a:r>
            <a:endParaRPr lang="es-CO" sz="1100" dirty="0">
              <a:solidFill>
                <a:srgbClr val="FF0000"/>
              </a:solidFill>
              <a:latin typeface="Outfit" pitchFamily="2" charset="0"/>
            </a:endParaRPr>
          </a:p>
          <a:p>
            <a:r>
              <a:rPr lang="es-CO" sz="1100" dirty="0">
                <a:solidFill>
                  <a:srgbClr val="FF0000"/>
                </a:solidFill>
                <a:latin typeface="Outfit" pitchFamily="2" charset="0"/>
              </a:rPr>
              <a:t>Actividades recreo deportivas: </a:t>
            </a:r>
            <a:r>
              <a:rPr lang="es-CO" sz="1100" dirty="0">
                <a:ln w="0"/>
                <a:solidFill>
                  <a:schemeClr val="accent1"/>
                </a:solidFill>
                <a:effectLst>
                  <a:outerShdw blurRad="38100" dist="25400" dir="5400000" algn="ctr" rotWithShape="0">
                    <a:srgbClr val="6E747A">
                      <a:alpha val="43000"/>
                    </a:srgbClr>
                  </a:outerShdw>
                </a:effectLst>
                <a:latin typeface="Outfit" pitchFamily="2" charset="0"/>
              </a:rPr>
              <a:t>porcentaje satisfacción 78.1%.</a:t>
            </a:r>
          </a:p>
          <a:p>
            <a:r>
              <a:rPr lang="es-CO" sz="1100" dirty="0">
                <a:ln w="0"/>
                <a:solidFill>
                  <a:schemeClr val="accent1"/>
                </a:solidFill>
                <a:effectLst>
                  <a:outerShdw blurRad="38100" dist="25400" dir="5400000" algn="ctr" rotWithShape="0">
                    <a:srgbClr val="6E747A">
                      <a:alpha val="43000"/>
                    </a:srgbClr>
                  </a:outerShdw>
                </a:effectLst>
                <a:latin typeface="Outfit" pitchFamily="2" charset="0"/>
              </a:rPr>
              <a:t>Valoraciones físicas: porcentaje satisfacción 100%.</a:t>
            </a:r>
            <a:endParaRPr lang="es-CO" sz="1100" dirty="0">
              <a:solidFill>
                <a:srgbClr val="FF0000"/>
              </a:solidFill>
              <a:latin typeface="Outfit" pitchFamily="2" charset="0"/>
            </a:endParaRPr>
          </a:p>
        </p:txBody>
      </p:sp>
      <p:pic>
        <p:nvPicPr>
          <p:cNvPr id="5" name="Imagen 4">
            <a:extLst>
              <a:ext uri="{FF2B5EF4-FFF2-40B4-BE49-F238E27FC236}">
                <a16:creationId xmlns:a16="http://schemas.microsoft.com/office/drawing/2014/main" id="{E9B1153A-B106-4DF3-62A4-E6537EF8ADB0}"/>
              </a:ext>
            </a:extLst>
          </p:cNvPr>
          <p:cNvPicPr>
            <a:picLocks noChangeAspect="1"/>
          </p:cNvPicPr>
          <p:nvPr/>
        </p:nvPicPr>
        <p:blipFill>
          <a:blip r:embed="rId4"/>
          <a:stretch>
            <a:fillRect/>
          </a:stretch>
        </p:blipFill>
        <p:spPr>
          <a:xfrm>
            <a:off x="371476" y="2071805"/>
            <a:ext cx="4109083" cy="1837583"/>
          </a:xfrm>
          <a:prstGeom prst="rect">
            <a:avLst/>
          </a:prstGeom>
        </p:spPr>
      </p:pic>
      <p:sp>
        <p:nvSpPr>
          <p:cNvPr id="6" name="CuadroTexto 5">
            <a:extLst>
              <a:ext uri="{FF2B5EF4-FFF2-40B4-BE49-F238E27FC236}">
                <a16:creationId xmlns:a16="http://schemas.microsoft.com/office/drawing/2014/main" id="{D08DC126-A030-31E2-E4B8-26B6165CE023}"/>
              </a:ext>
            </a:extLst>
          </p:cNvPr>
          <p:cNvSpPr txBox="1"/>
          <p:nvPr/>
        </p:nvSpPr>
        <p:spPr>
          <a:xfrm>
            <a:off x="4590416" y="1234112"/>
            <a:ext cx="4109084" cy="229293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1100" dirty="0">
                <a:solidFill>
                  <a:srgbClr val="FF0000"/>
                </a:solidFill>
                <a:latin typeface="Outfit" pitchFamily="2" charset="0"/>
              </a:rPr>
              <a:t>Gestión amenazas:</a:t>
            </a:r>
          </a:p>
          <a:p>
            <a:r>
              <a:rPr lang="es-CO" sz="1100" dirty="0">
                <a:solidFill>
                  <a:srgbClr val="FF0000"/>
                </a:solidFill>
                <a:latin typeface="Outfit" pitchFamily="2" charset="0"/>
              </a:rPr>
              <a:t>Brigadistas:</a:t>
            </a:r>
          </a:p>
          <a:p>
            <a:pPr algn="just"/>
            <a:r>
              <a:rPr lang="es-CO" sz="1100" dirty="0">
                <a:ln w="0"/>
                <a:solidFill>
                  <a:schemeClr val="accent1"/>
                </a:solidFill>
                <a:effectLst>
                  <a:outerShdw blurRad="38100" dist="25400" dir="5400000" algn="ctr" rotWithShape="0">
                    <a:srgbClr val="6E747A">
                      <a:alpha val="43000"/>
                    </a:srgbClr>
                  </a:outerShdw>
                </a:effectLst>
                <a:latin typeface="Outfit" pitchFamily="2" charset="0"/>
              </a:rPr>
              <a:t>Capacitación compromiso brigadista, 30 brigadistas.</a:t>
            </a:r>
          </a:p>
          <a:p>
            <a:pPr algn="just"/>
            <a:r>
              <a:rPr lang="es-CO" sz="1100" dirty="0">
                <a:ln w="0"/>
                <a:solidFill>
                  <a:schemeClr val="accent1"/>
                </a:solidFill>
                <a:effectLst>
                  <a:outerShdw blurRad="38100" dist="25400" dir="5400000" algn="ctr" rotWithShape="0">
                    <a:srgbClr val="6E747A">
                      <a:alpha val="43000"/>
                    </a:srgbClr>
                  </a:outerShdw>
                </a:effectLst>
                <a:latin typeface="Outfit" pitchFamily="2" charset="0"/>
              </a:rPr>
              <a:t>Plan de evacuación, prevención, manejo extintores, 24 brigadistas.</a:t>
            </a:r>
          </a:p>
          <a:p>
            <a:pPr algn="just"/>
            <a:r>
              <a:rPr lang="es-CO" sz="1100" dirty="0">
                <a:ln w="0"/>
                <a:solidFill>
                  <a:schemeClr val="accent1"/>
                </a:solidFill>
                <a:effectLst>
                  <a:outerShdw blurRad="38100" dist="25400" dir="5400000" algn="ctr" rotWithShape="0">
                    <a:srgbClr val="6E747A">
                      <a:alpha val="43000"/>
                    </a:srgbClr>
                  </a:outerShdw>
                </a:effectLst>
                <a:latin typeface="Outfit" pitchFamily="2" charset="0"/>
              </a:rPr>
              <a:t>Capacitación reanimación cardiopulmonar, 45 brigadistas.</a:t>
            </a:r>
          </a:p>
          <a:p>
            <a:pPr algn="just"/>
            <a:r>
              <a:rPr lang="es-CO" sz="1100" dirty="0">
                <a:ln w="0"/>
                <a:solidFill>
                  <a:schemeClr val="accent1"/>
                </a:solidFill>
                <a:effectLst>
                  <a:outerShdw blurRad="38100" dist="25400" dir="5400000" algn="ctr" rotWithShape="0">
                    <a:srgbClr val="6E747A">
                      <a:alpha val="43000"/>
                    </a:srgbClr>
                  </a:outerShdw>
                </a:effectLst>
                <a:latin typeface="Outfit" pitchFamily="2" charset="0"/>
              </a:rPr>
              <a:t>Capacitación manejo de chorros, primeros auxilios, gabinete contra incendio, 30 brigadistas.</a:t>
            </a:r>
          </a:p>
          <a:p>
            <a:pPr algn="just"/>
            <a:r>
              <a:rPr lang="es-CO" sz="1100" dirty="0">
                <a:ln w="0"/>
                <a:solidFill>
                  <a:schemeClr val="accent1"/>
                </a:solidFill>
                <a:effectLst>
                  <a:outerShdw blurRad="38100" dist="25400" dir="5400000" algn="ctr" rotWithShape="0">
                    <a:srgbClr val="6E747A">
                      <a:alpha val="43000"/>
                    </a:srgbClr>
                  </a:outerShdw>
                </a:effectLst>
                <a:latin typeface="Outfit" pitchFamily="2" charset="0"/>
              </a:rPr>
              <a:t>Capacitación primeros auxilios, enfermedades súbitas, atención básica, 30 brigadistas.</a:t>
            </a:r>
          </a:p>
          <a:p>
            <a:pPr algn="just"/>
            <a:r>
              <a:rPr lang="es-CO" sz="1100" dirty="0">
                <a:ln w="0"/>
                <a:solidFill>
                  <a:schemeClr val="accent1"/>
                </a:solidFill>
                <a:effectLst>
                  <a:outerShdw blurRad="38100" dist="25400" dir="5400000" algn="ctr" rotWithShape="0">
                    <a:srgbClr val="6E747A">
                      <a:alpha val="43000"/>
                    </a:srgbClr>
                  </a:outerShdw>
                </a:effectLst>
                <a:latin typeface="Outfit" pitchFamily="2" charset="0"/>
              </a:rPr>
              <a:t>Capacitación derrame de hidrocarburos, prevención y control de incendios, 40 brigadistas.</a:t>
            </a:r>
          </a:p>
          <a:p>
            <a:endParaRPr lang="es-CO" sz="1100" dirty="0">
              <a:solidFill>
                <a:srgbClr val="FF0000"/>
              </a:solidFill>
              <a:latin typeface="Outfit" pitchFamily="2" charset="0"/>
            </a:endParaRPr>
          </a:p>
        </p:txBody>
      </p:sp>
    </p:spTree>
    <p:extLst>
      <p:ext uri="{BB962C8B-B14F-4D97-AF65-F5344CB8AC3E}">
        <p14:creationId xmlns:p14="http://schemas.microsoft.com/office/powerpoint/2010/main" val="5899445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68DBDDB5-6B07-989C-E0CA-65334DD45469}"/>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AA7DF10E-F1CB-8ADE-8786-5382C0E79EA6}"/>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4" name="Marcador de texto 3">
            <a:extLst>
              <a:ext uri="{FF2B5EF4-FFF2-40B4-BE49-F238E27FC236}">
                <a16:creationId xmlns:a16="http://schemas.microsoft.com/office/drawing/2014/main" id="{142B7DC6-4CDB-DDAB-20F9-1767962D6070}"/>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fontScale="92500"/>
          </a:body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El desempeño de los procesos y conformidad de los productos y servicios :</a:t>
            </a:r>
            <a:endParaRPr lang="es-CO" sz="2000" dirty="0">
              <a:latin typeface="Outfit" pitchFamily="2" charset="0"/>
            </a:endParaRPr>
          </a:p>
          <a:p>
            <a:pPr marL="139700" indent="0" algn="ctr">
              <a:buNone/>
            </a:pPr>
            <a:endParaRPr lang="es-CO" b="1" dirty="0">
              <a:solidFill>
                <a:srgbClr val="FF0000"/>
              </a:solidFill>
              <a:latin typeface="Outfit" pitchFamily="2" charset="0"/>
            </a:endParaRPr>
          </a:p>
        </p:txBody>
      </p:sp>
      <p:sp>
        <p:nvSpPr>
          <p:cNvPr id="2" name="Marcador de texto 3">
            <a:extLst>
              <a:ext uri="{FF2B5EF4-FFF2-40B4-BE49-F238E27FC236}">
                <a16:creationId xmlns:a16="http://schemas.microsoft.com/office/drawing/2014/main" id="{BFB67967-C74E-2956-2BC3-1345FCE3D49D}"/>
              </a:ext>
            </a:extLst>
          </p:cNvPr>
          <p:cNvSpPr txBox="1">
            <a:spLocks/>
          </p:cNvSpPr>
          <p:nvPr/>
        </p:nvSpPr>
        <p:spPr>
          <a:xfrm>
            <a:off x="371476" y="849353"/>
            <a:ext cx="8319894" cy="31650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lnSpcReduction="1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buNone/>
            </a:pPr>
            <a:r>
              <a:rPr lang="es-CO" sz="1200" b="1" dirty="0">
                <a:solidFill>
                  <a:srgbClr val="FF0000"/>
                </a:solidFill>
                <a:latin typeface="Outfit" pitchFamily="2" charset="0"/>
              </a:rPr>
              <a:t>Desempeño SIG-Sistema de Seguridad y salud en el trabajo: Gestión amenazas:</a:t>
            </a:r>
            <a:r>
              <a:rPr lang="es-CO" sz="1200" dirty="0">
                <a:ln w="0"/>
                <a:solidFill>
                  <a:schemeClr val="accent1"/>
                </a:solidFill>
                <a:effectLst>
                  <a:outerShdw blurRad="38100" dist="25400" dir="5400000" algn="ctr" rotWithShape="0">
                    <a:srgbClr val="6E747A">
                      <a:alpha val="43000"/>
                    </a:srgbClr>
                  </a:outerShdw>
                </a:effectLst>
                <a:latin typeface="Outfit" pitchFamily="2" charset="0"/>
              </a:rPr>
              <a:t>                    </a:t>
            </a:r>
            <a:endParaRPr lang="es-CO" sz="1200" dirty="0">
              <a:latin typeface="Outfit" pitchFamily="2" charset="0"/>
            </a:endParaRPr>
          </a:p>
          <a:p>
            <a:pPr marL="139700" indent="0">
              <a:buNone/>
            </a:pPr>
            <a:endParaRPr lang="es-CO" sz="1400" dirty="0">
              <a:solidFill>
                <a:srgbClr val="FF0000"/>
              </a:solidFill>
              <a:latin typeface="Outfit" pitchFamily="2" charset="0"/>
            </a:endParaRPr>
          </a:p>
          <a:p>
            <a:pPr marL="139700" indent="0">
              <a:buFont typeface="Arial"/>
              <a:buNone/>
            </a:pPr>
            <a:endParaRPr lang="es-CO" b="1" dirty="0">
              <a:solidFill>
                <a:srgbClr val="FF0000"/>
              </a:solidFill>
              <a:latin typeface="Outfit" pitchFamily="2" charset="0"/>
            </a:endParaRPr>
          </a:p>
        </p:txBody>
      </p:sp>
      <p:pic>
        <p:nvPicPr>
          <p:cNvPr id="6" name="Imagen 5">
            <a:extLst>
              <a:ext uri="{FF2B5EF4-FFF2-40B4-BE49-F238E27FC236}">
                <a16:creationId xmlns:a16="http://schemas.microsoft.com/office/drawing/2014/main" id="{E413D60B-D823-C44D-80DE-B0D29C649E11}"/>
              </a:ext>
            </a:extLst>
          </p:cNvPr>
          <p:cNvPicPr>
            <a:picLocks noChangeAspect="1"/>
          </p:cNvPicPr>
          <p:nvPr/>
        </p:nvPicPr>
        <p:blipFill>
          <a:blip r:embed="rId4"/>
          <a:stretch>
            <a:fillRect/>
          </a:stretch>
        </p:blipFill>
        <p:spPr>
          <a:xfrm>
            <a:off x="2742944" y="1227416"/>
            <a:ext cx="3658111" cy="3220995"/>
          </a:xfrm>
          <a:prstGeom prst="rect">
            <a:avLst/>
          </a:prstGeom>
        </p:spPr>
      </p:pic>
    </p:spTree>
    <p:extLst>
      <p:ext uri="{BB962C8B-B14F-4D97-AF65-F5344CB8AC3E}">
        <p14:creationId xmlns:p14="http://schemas.microsoft.com/office/powerpoint/2010/main" val="29087634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C2EFA9AE-6D60-13D1-C826-33209DC97B7A}"/>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CE45926A-7109-75D2-1E9E-7E05824444BA}"/>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4" name="Marcador de texto 3">
            <a:extLst>
              <a:ext uri="{FF2B5EF4-FFF2-40B4-BE49-F238E27FC236}">
                <a16:creationId xmlns:a16="http://schemas.microsoft.com/office/drawing/2014/main" id="{61F078E0-0BA6-1C0B-68B0-530349605EEC}"/>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fontScale="92500"/>
          </a:body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El desempeño de los procesos y conformidad de los productos y servicios :</a:t>
            </a:r>
            <a:endParaRPr lang="es-CO" sz="2000" dirty="0">
              <a:latin typeface="Outfit" pitchFamily="2" charset="0"/>
            </a:endParaRPr>
          </a:p>
          <a:p>
            <a:pPr marL="139700" indent="0" algn="ctr">
              <a:buNone/>
            </a:pPr>
            <a:endParaRPr lang="es-CO" b="1" dirty="0">
              <a:solidFill>
                <a:srgbClr val="FF0000"/>
              </a:solidFill>
              <a:latin typeface="Outfit" pitchFamily="2" charset="0"/>
            </a:endParaRPr>
          </a:p>
        </p:txBody>
      </p:sp>
      <p:sp>
        <p:nvSpPr>
          <p:cNvPr id="2" name="Marcador de texto 3">
            <a:extLst>
              <a:ext uri="{FF2B5EF4-FFF2-40B4-BE49-F238E27FC236}">
                <a16:creationId xmlns:a16="http://schemas.microsoft.com/office/drawing/2014/main" id="{4AC9DA22-905E-BA7B-8C1D-74816D62A4D2}"/>
              </a:ext>
            </a:extLst>
          </p:cNvPr>
          <p:cNvSpPr txBox="1">
            <a:spLocks/>
          </p:cNvSpPr>
          <p:nvPr/>
        </p:nvSpPr>
        <p:spPr>
          <a:xfrm>
            <a:off x="371476" y="849353"/>
            <a:ext cx="8319894" cy="31650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lnSpcReduction="1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buNone/>
            </a:pPr>
            <a:r>
              <a:rPr lang="es-CO" sz="1200" b="1" dirty="0">
                <a:solidFill>
                  <a:srgbClr val="FF0000"/>
                </a:solidFill>
                <a:latin typeface="Outfit" pitchFamily="2" charset="0"/>
              </a:rPr>
              <a:t>Desempeño SIG-Sistema de Seguridad y salud en el trabajo:</a:t>
            </a:r>
            <a:r>
              <a:rPr lang="es-CO" sz="1200" dirty="0">
                <a:ln w="0"/>
                <a:solidFill>
                  <a:schemeClr val="accent1"/>
                </a:solidFill>
                <a:effectLst>
                  <a:outerShdw blurRad="38100" dist="25400" dir="5400000" algn="ctr" rotWithShape="0">
                    <a:srgbClr val="6E747A">
                      <a:alpha val="43000"/>
                    </a:srgbClr>
                  </a:outerShdw>
                </a:effectLst>
                <a:latin typeface="Outfit" pitchFamily="2" charset="0"/>
              </a:rPr>
              <a:t>                    </a:t>
            </a:r>
            <a:endParaRPr lang="es-CO" sz="1200" dirty="0">
              <a:latin typeface="Outfit" pitchFamily="2" charset="0"/>
            </a:endParaRPr>
          </a:p>
          <a:p>
            <a:pPr marL="139700" indent="0">
              <a:buNone/>
            </a:pPr>
            <a:endParaRPr lang="es-CO" sz="1400" dirty="0">
              <a:solidFill>
                <a:srgbClr val="FF0000"/>
              </a:solidFill>
              <a:latin typeface="Outfit" pitchFamily="2" charset="0"/>
            </a:endParaRPr>
          </a:p>
          <a:p>
            <a:pPr marL="139700" indent="0">
              <a:buFont typeface="Arial"/>
              <a:buNone/>
            </a:pPr>
            <a:endParaRPr lang="es-CO" b="1" dirty="0">
              <a:solidFill>
                <a:srgbClr val="FF0000"/>
              </a:solidFill>
              <a:latin typeface="Outfit" pitchFamily="2" charset="0"/>
            </a:endParaRPr>
          </a:p>
        </p:txBody>
      </p:sp>
      <p:sp>
        <p:nvSpPr>
          <p:cNvPr id="3" name="CuadroTexto 2">
            <a:extLst>
              <a:ext uri="{FF2B5EF4-FFF2-40B4-BE49-F238E27FC236}">
                <a16:creationId xmlns:a16="http://schemas.microsoft.com/office/drawing/2014/main" id="{56C17F6B-3946-7AE9-D077-5DEBCA75AAF4}"/>
              </a:ext>
            </a:extLst>
          </p:cNvPr>
          <p:cNvSpPr txBox="1"/>
          <p:nvPr/>
        </p:nvSpPr>
        <p:spPr>
          <a:xfrm>
            <a:off x="371476" y="1382702"/>
            <a:ext cx="2040254" cy="158504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1100" dirty="0">
                <a:solidFill>
                  <a:srgbClr val="FF0000"/>
                </a:solidFill>
                <a:latin typeface="Outfit" pitchFamily="2" charset="0"/>
              </a:rPr>
              <a:t>Ciclo Verificar:</a:t>
            </a:r>
          </a:p>
          <a:p>
            <a:pPr algn="just"/>
            <a:r>
              <a:rPr lang="es-CO" sz="1100" dirty="0">
                <a:ln w="0"/>
                <a:solidFill>
                  <a:schemeClr val="accent1"/>
                </a:solidFill>
                <a:effectLst>
                  <a:outerShdw blurRad="38100" dist="25400" dir="5400000" algn="ctr" rotWithShape="0">
                    <a:srgbClr val="6E747A">
                      <a:alpha val="43000"/>
                    </a:srgbClr>
                  </a:outerShdw>
                </a:effectLst>
                <a:latin typeface="Outfit" pitchFamily="2" charset="0"/>
              </a:rPr>
              <a:t>Indicadores: 36 indicadores en la plataforma Kawak.</a:t>
            </a:r>
          </a:p>
          <a:p>
            <a:pPr algn="just"/>
            <a:endParaRPr lang="es-CO" sz="1100" dirty="0">
              <a:ln w="0"/>
              <a:solidFill>
                <a:schemeClr val="accent1"/>
              </a:solidFill>
              <a:effectLst>
                <a:outerShdw blurRad="38100" dist="25400" dir="5400000" algn="ctr" rotWithShape="0">
                  <a:srgbClr val="6E747A">
                    <a:alpha val="43000"/>
                  </a:srgbClr>
                </a:outerShdw>
              </a:effectLst>
              <a:latin typeface="Outfit" pitchFamily="2" charset="0"/>
            </a:endParaRPr>
          </a:p>
          <a:p>
            <a:pPr algn="just"/>
            <a:r>
              <a:rPr lang="es-CO" sz="1100" dirty="0">
                <a:ln w="0"/>
                <a:solidFill>
                  <a:schemeClr val="accent1"/>
                </a:solidFill>
                <a:effectLst>
                  <a:outerShdw blurRad="38100" dist="25400" dir="5400000" algn="ctr" rotWithShape="0">
                    <a:srgbClr val="6E747A">
                      <a:alpha val="43000"/>
                    </a:srgbClr>
                  </a:outerShdw>
                </a:effectLst>
                <a:latin typeface="Outfit" pitchFamily="2" charset="0"/>
              </a:rPr>
              <a:t>Auditoría interna realizada el 12 de mayo de 2025.</a:t>
            </a:r>
          </a:p>
          <a:p>
            <a:pPr algn="just"/>
            <a:endParaRPr lang="es-CO" sz="1100" dirty="0">
              <a:solidFill>
                <a:srgbClr val="FF0000"/>
              </a:solidFill>
              <a:latin typeface="Outfit" pitchFamily="2" charset="0"/>
            </a:endParaRPr>
          </a:p>
          <a:p>
            <a:endParaRPr lang="es-CO" sz="1000" dirty="0">
              <a:solidFill>
                <a:srgbClr val="FF0000"/>
              </a:solidFill>
              <a:latin typeface="Outfit" pitchFamily="2" charset="0"/>
            </a:endParaRPr>
          </a:p>
          <a:p>
            <a:endParaRPr lang="es-CO" sz="1000" dirty="0">
              <a:ln w="0"/>
              <a:solidFill>
                <a:schemeClr val="accent1"/>
              </a:solidFill>
              <a:effectLst>
                <a:outerShdw blurRad="38100" dist="25400" dir="5400000" algn="ctr" rotWithShape="0">
                  <a:srgbClr val="6E747A">
                    <a:alpha val="43000"/>
                  </a:srgbClr>
                </a:outerShdw>
              </a:effectLst>
              <a:latin typeface="Outfit" pitchFamily="2" charset="0"/>
            </a:endParaRPr>
          </a:p>
        </p:txBody>
      </p:sp>
      <p:pic>
        <p:nvPicPr>
          <p:cNvPr id="7" name="Imagen 6">
            <a:extLst>
              <a:ext uri="{FF2B5EF4-FFF2-40B4-BE49-F238E27FC236}">
                <a16:creationId xmlns:a16="http://schemas.microsoft.com/office/drawing/2014/main" id="{C3B985DD-F659-0F90-C92C-1B0A0381E124}"/>
              </a:ext>
            </a:extLst>
          </p:cNvPr>
          <p:cNvPicPr>
            <a:picLocks noChangeAspect="1"/>
          </p:cNvPicPr>
          <p:nvPr/>
        </p:nvPicPr>
        <p:blipFill>
          <a:blip r:embed="rId4"/>
          <a:stretch>
            <a:fillRect/>
          </a:stretch>
        </p:blipFill>
        <p:spPr>
          <a:xfrm>
            <a:off x="3856938" y="1336982"/>
            <a:ext cx="4915586" cy="2674948"/>
          </a:xfrm>
          <a:prstGeom prst="rect">
            <a:avLst/>
          </a:prstGeom>
        </p:spPr>
      </p:pic>
      <p:sp>
        <p:nvSpPr>
          <p:cNvPr id="10" name="CuadroTexto 9">
            <a:extLst>
              <a:ext uri="{FF2B5EF4-FFF2-40B4-BE49-F238E27FC236}">
                <a16:creationId xmlns:a16="http://schemas.microsoft.com/office/drawing/2014/main" id="{5F1B3C82-D311-AB3A-34A4-F2E19D63D225}"/>
              </a:ext>
            </a:extLst>
          </p:cNvPr>
          <p:cNvSpPr txBox="1"/>
          <p:nvPr/>
        </p:nvSpPr>
        <p:spPr>
          <a:xfrm>
            <a:off x="2640330" y="2077462"/>
            <a:ext cx="1216608" cy="12464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s-CO" sz="1100" dirty="0">
              <a:solidFill>
                <a:srgbClr val="FF0000"/>
              </a:solidFill>
              <a:latin typeface="Outfit" pitchFamily="2" charset="0"/>
            </a:endParaRPr>
          </a:p>
          <a:p>
            <a:pPr algn="ctr"/>
            <a:r>
              <a:rPr lang="es-CO" sz="1100" dirty="0">
                <a:solidFill>
                  <a:srgbClr val="FF0000"/>
                </a:solidFill>
                <a:latin typeface="Outfit" pitchFamily="2" charset="0"/>
              </a:rPr>
              <a:t>Ciclo Actuar:</a:t>
            </a:r>
          </a:p>
          <a:p>
            <a:pPr algn="ctr"/>
            <a:r>
              <a:rPr lang="es-CO" sz="1100" dirty="0">
                <a:solidFill>
                  <a:srgbClr val="0070C0"/>
                </a:solidFill>
                <a:latin typeface="Outfit" pitchFamily="2" charset="0"/>
              </a:rPr>
              <a:t>Acciones</a:t>
            </a:r>
          </a:p>
          <a:p>
            <a:pPr algn="ctr"/>
            <a:r>
              <a:rPr lang="es-CO" sz="1100" dirty="0">
                <a:solidFill>
                  <a:srgbClr val="0070C0"/>
                </a:solidFill>
                <a:latin typeface="Outfit" pitchFamily="2" charset="0"/>
              </a:rPr>
              <a:t>Preventivas y</a:t>
            </a:r>
          </a:p>
          <a:p>
            <a:pPr algn="ctr"/>
            <a:r>
              <a:rPr lang="es-CO" sz="1100" dirty="0">
                <a:solidFill>
                  <a:srgbClr val="0070C0"/>
                </a:solidFill>
                <a:latin typeface="Outfit" pitchFamily="2" charset="0"/>
              </a:rPr>
              <a:t>correctivas</a:t>
            </a:r>
            <a:endParaRPr lang="es-CO" sz="1100" dirty="0">
              <a:solidFill>
                <a:srgbClr val="FF0000"/>
              </a:solidFill>
              <a:latin typeface="Outfit" pitchFamily="2" charset="0"/>
            </a:endParaRPr>
          </a:p>
          <a:p>
            <a:endParaRPr lang="es-CO" sz="1000" dirty="0">
              <a:solidFill>
                <a:srgbClr val="FF0000"/>
              </a:solidFill>
              <a:latin typeface="Outfit" pitchFamily="2" charset="0"/>
            </a:endParaRPr>
          </a:p>
          <a:p>
            <a:endParaRPr lang="es-CO" sz="1000" dirty="0">
              <a:ln w="0"/>
              <a:solidFill>
                <a:schemeClr val="accent1"/>
              </a:solidFill>
              <a:effectLst>
                <a:outerShdw blurRad="38100" dist="25400" dir="5400000" algn="ctr" rotWithShape="0">
                  <a:srgbClr val="6E747A">
                    <a:alpha val="43000"/>
                  </a:srgbClr>
                </a:outerShdw>
              </a:effectLst>
              <a:latin typeface="Outfit" pitchFamily="2" charset="0"/>
            </a:endParaRPr>
          </a:p>
        </p:txBody>
      </p:sp>
      <p:sp>
        <p:nvSpPr>
          <p:cNvPr id="11" name="CuadroTexto 10">
            <a:extLst>
              <a:ext uri="{FF2B5EF4-FFF2-40B4-BE49-F238E27FC236}">
                <a16:creationId xmlns:a16="http://schemas.microsoft.com/office/drawing/2014/main" id="{011E2E3A-4CD9-D340-E68C-5F01DBFFBCC9}"/>
              </a:ext>
            </a:extLst>
          </p:cNvPr>
          <p:cNvSpPr txBox="1"/>
          <p:nvPr/>
        </p:nvSpPr>
        <p:spPr>
          <a:xfrm>
            <a:off x="371476" y="3423537"/>
            <a:ext cx="2908248" cy="75405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s-CO" sz="1100" dirty="0">
              <a:solidFill>
                <a:srgbClr val="FF0000"/>
              </a:solidFill>
              <a:latin typeface="Outfit" pitchFamily="2" charset="0"/>
            </a:endParaRPr>
          </a:p>
          <a:p>
            <a:pPr algn="ctr"/>
            <a:r>
              <a:rPr lang="es-CO" sz="1100" dirty="0">
                <a:solidFill>
                  <a:srgbClr val="FF0000"/>
                </a:solidFill>
                <a:latin typeface="Outfit" pitchFamily="2" charset="0"/>
              </a:rPr>
              <a:t>Cumplimiento del 100% de requisitos legales del SST</a:t>
            </a:r>
            <a:endParaRPr lang="es-CO" sz="1000" dirty="0">
              <a:solidFill>
                <a:srgbClr val="FF0000"/>
              </a:solidFill>
              <a:latin typeface="Outfit" pitchFamily="2" charset="0"/>
            </a:endParaRPr>
          </a:p>
          <a:p>
            <a:endParaRPr lang="es-CO" sz="1000" dirty="0">
              <a:ln w="0"/>
              <a:solidFill>
                <a:schemeClr val="accent1"/>
              </a:solidFill>
              <a:effectLst>
                <a:outerShdw blurRad="38100" dist="25400" dir="5400000" algn="ctr" rotWithShape="0">
                  <a:srgbClr val="6E747A">
                    <a:alpha val="43000"/>
                  </a:srgbClr>
                </a:outerShdw>
              </a:effectLst>
              <a:latin typeface="Outfit" pitchFamily="2" charset="0"/>
            </a:endParaRPr>
          </a:p>
        </p:txBody>
      </p:sp>
    </p:spTree>
    <p:extLst>
      <p:ext uri="{BB962C8B-B14F-4D97-AF65-F5344CB8AC3E}">
        <p14:creationId xmlns:p14="http://schemas.microsoft.com/office/powerpoint/2010/main" val="7572183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FF7AEE8F-AFB2-4C86-96FE-EFBECF14161A}"/>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C0641224-7627-B81A-3736-F1C7B2670866}"/>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4" name="Marcador de texto 3">
            <a:extLst>
              <a:ext uri="{FF2B5EF4-FFF2-40B4-BE49-F238E27FC236}">
                <a16:creationId xmlns:a16="http://schemas.microsoft.com/office/drawing/2014/main" id="{A79C52C5-FDA7-9CDF-EC55-0FD9ACCD78D4}"/>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fontScale="92500"/>
          </a:body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El desempeño de los procesos y conformidad de los productos y servicios :</a:t>
            </a:r>
            <a:endParaRPr lang="es-CO" sz="2000" dirty="0">
              <a:latin typeface="Outfit" pitchFamily="2" charset="0"/>
            </a:endParaRPr>
          </a:p>
          <a:p>
            <a:pPr marL="139700" indent="0" algn="ctr">
              <a:buNone/>
            </a:pPr>
            <a:endParaRPr lang="es-CO" b="1" dirty="0">
              <a:solidFill>
                <a:srgbClr val="FF0000"/>
              </a:solidFill>
              <a:latin typeface="Outfit" pitchFamily="2" charset="0"/>
            </a:endParaRPr>
          </a:p>
        </p:txBody>
      </p:sp>
      <p:sp>
        <p:nvSpPr>
          <p:cNvPr id="2" name="Marcador de texto 3">
            <a:extLst>
              <a:ext uri="{FF2B5EF4-FFF2-40B4-BE49-F238E27FC236}">
                <a16:creationId xmlns:a16="http://schemas.microsoft.com/office/drawing/2014/main" id="{97E1ADD7-4A3F-9AB4-F0D8-D46ABF5108B1}"/>
              </a:ext>
            </a:extLst>
          </p:cNvPr>
          <p:cNvSpPr txBox="1">
            <a:spLocks/>
          </p:cNvSpPr>
          <p:nvPr/>
        </p:nvSpPr>
        <p:spPr>
          <a:xfrm>
            <a:off x="371476" y="849353"/>
            <a:ext cx="8319894" cy="31650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lnSpcReduction="1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buNone/>
            </a:pPr>
            <a:r>
              <a:rPr lang="es-CO" sz="1200" b="1" dirty="0">
                <a:solidFill>
                  <a:srgbClr val="FF0000"/>
                </a:solidFill>
                <a:latin typeface="Outfit" pitchFamily="2" charset="0"/>
              </a:rPr>
              <a:t>Desempeño SIG-Sistema de Seguridad y salud en el trabajo: Participación de los trabajadores</a:t>
            </a:r>
            <a:r>
              <a:rPr lang="es-CO" sz="1200" dirty="0">
                <a:ln w="0"/>
                <a:solidFill>
                  <a:schemeClr val="accent1"/>
                </a:solidFill>
                <a:effectLst>
                  <a:outerShdw blurRad="38100" dist="25400" dir="5400000" algn="ctr" rotWithShape="0">
                    <a:srgbClr val="6E747A">
                      <a:alpha val="43000"/>
                    </a:srgbClr>
                  </a:outerShdw>
                </a:effectLst>
                <a:latin typeface="Outfit" pitchFamily="2" charset="0"/>
              </a:rPr>
              <a:t>                    </a:t>
            </a:r>
            <a:endParaRPr lang="es-CO" sz="1200" dirty="0">
              <a:latin typeface="Outfit" pitchFamily="2" charset="0"/>
            </a:endParaRPr>
          </a:p>
          <a:p>
            <a:pPr marL="139700" indent="0">
              <a:buNone/>
            </a:pPr>
            <a:endParaRPr lang="es-CO" sz="1400" dirty="0">
              <a:solidFill>
                <a:srgbClr val="FF0000"/>
              </a:solidFill>
              <a:latin typeface="Outfit" pitchFamily="2" charset="0"/>
            </a:endParaRPr>
          </a:p>
          <a:p>
            <a:pPr marL="139700" indent="0">
              <a:buFont typeface="Arial"/>
              <a:buNone/>
            </a:pPr>
            <a:endParaRPr lang="es-CO" b="1" dirty="0">
              <a:solidFill>
                <a:srgbClr val="FF0000"/>
              </a:solidFill>
              <a:latin typeface="Outfit" pitchFamily="2" charset="0"/>
            </a:endParaRPr>
          </a:p>
        </p:txBody>
      </p:sp>
      <p:pic>
        <p:nvPicPr>
          <p:cNvPr id="6" name="Imagen 5">
            <a:extLst>
              <a:ext uri="{FF2B5EF4-FFF2-40B4-BE49-F238E27FC236}">
                <a16:creationId xmlns:a16="http://schemas.microsoft.com/office/drawing/2014/main" id="{B9092F5C-EEA9-521B-3778-F88111D61ADD}"/>
              </a:ext>
            </a:extLst>
          </p:cNvPr>
          <p:cNvPicPr>
            <a:picLocks noChangeAspect="1"/>
          </p:cNvPicPr>
          <p:nvPr/>
        </p:nvPicPr>
        <p:blipFill>
          <a:blip r:embed="rId4"/>
          <a:stretch>
            <a:fillRect/>
          </a:stretch>
        </p:blipFill>
        <p:spPr>
          <a:xfrm>
            <a:off x="1961785" y="1243478"/>
            <a:ext cx="5220429" cy="1848108"/>
          </a:xfrm>
          <a:prstGeom prst="rect">
            <a:avLst/>
          </a:prstGeom>
        </p:spPr>
      </p:pic>
      <p:pic>
        <p:nvPicPr>
          <p:cNvPr id="12" name="Imagen 11">
            <a:extLst>
              <a:ext uri="{FF2B5EF4-FFF2-40B4-BE49-F238E27FC236}">
                <a16:creationId xmlns:a16="http://schemas.microsoft.com/office/drawing/2014/main" id="{4DF47A5B-F57A-0630-9EEA-4B90ECF9DD65}"/>
              </a:ext>
            </a:extLst>
          </p:cNvPr>
          <p:cNvPicPr>
            <a:picLocks noChangeAspect="1"/>
          </p:cNvPicPr>
          <p:nvPr/>
        </p:nvPicPr>
        <p:blipFill>
          <a:blip r:embed="rId5"/>
          <a:stretch>
            <a:fillRect/>
          </a:stretch>
        </p:blipFill>
        <p:spPr>
          <a:xfrm>
            <a:off x="2057048" y="3417358"/>
            <a:ext cx="5029902" cy="466790"/>
          </a:xfrm>
          <a:prstGeom prst="rect">
            <a:avLst/>
          </a:prstGeom>
        </p:spPr>
      </p:pic>
    </p:spTree>
    <p:extLst>
      <p:ext uri="{BB962C8B-B14F-4D97-AF65-F5344CB8AC3E}">
        <p14:creationId xmlns:p14="http://schemas.microsoft.com/office/powerpoint/2010/main" val="7772269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3E0B500C-8A86-367C-07EC-00F5F5BEB068}"/>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9C645AF9-8C9F-1DB7-E7F4-7E1FA7B69FF4}"/>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4" name="Marcador de texto 3">
            <a:extLst>
              <a:ext uri="{FF2B5EF4-FFF2-40B4-BE49-F238E27FC236}">
                <a16:creationId xmlns:a16="http://schemas.microsoft.com/office/drawing/2014/main" id="{B88A414F-23F8-8A65-95BA-53C470CE0712}"/>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a:body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Las no conformidades y acciones correctivas : 10 no conformidades</a:t>
            </a:r>
          </a:p>
          <a:p>
            <a:pPr marL="139700" indent="0" algn="ctr">
              <a:buNone/>
            </a:pPr>
            <a:endParaRPr lang="es-CO" b="1" dirty="0">
              <a:solidFill>
                <a:srgbClr val="FF0000"/>
              </a:solidFill>
              <a:latin typeface="Outfit" pitchFamily="2" charset="0"/>
            </a:endParaRPr>
          </a:p>
        </p:txBody>
      </p:sp>
      <p:sp>
        <p:nvSpPr>
          <p:cNvPr id="2" name="Marcador de texto 3">
            <a:extLst>
              <a:ext uri="{FF2B5EF4-FFF2-40B4-BE49-F238E27FC236}">
                <a16:creationId xmlns:a16="http://schemas.microsoft.com/office/drawing/2014/main" id="{6102E486-2049-CD49-198E-69858E11C2D1}"/>
              </a:ext>
            </a:extLst>
          </p:cNvPr>
          <p:cNvSpPr txBox="1">
            <a:spLocks/>
          </p:cNvSpPr>
          <p:nvPr/>
        </p:nvSpPr>
        <p:spPr>
          <a:xfrm>
            <a:off x="371476" y="849353"/>
            <a:ext cx="8319894" cy="31650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fontScale="92500" lnSpcReduction="2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buNone/>
            </a:pPr>
            <a:r>
              <a:rPr lang="es-CO" sz="1400" dirty="0">
                <a:solidFill>
                  <a:srgbClr val="FF0000"/>
                </a:solidFill>
                <a:latin typeface="Outfit" pitchFamily="2" charset="0"/>
              </a:rPr>
              <a:t>5 NO CONFORMIDADES ISO 9001 2015- SISTEMA GESTIÓN CALIDAD INFORME ICONTEC 2024</a:t>
            </a:r>
          </a:p>
          <a:p>
            <a:pPr marL="139700" indent="0">
              <a:buFont typeface="Arial"/>
              <a:buNone/>
            </a:pPr>
            <a:endParaRPr lang="es-CO" b="1" dirty="0">
              <a:solidFill>
                <a:srgbClr val="FF0000"/>
              </a:solidFill>
              <a:latin typeface="Outfit" pitchFamily="2" charset="0"/>
            </a:endParaRPr>
          </a:p>
        </p:txBody>
      </p:sp>
      <p:sp>
        <p:nvSpPr>
          <p:cNvPr id="3" name="CuadroTexto 2">
            <a:extLst>
              <a:ext uri="{FF2B5EF4-FFF2-40B4-BE49-F238E27FC236}">
                <a16:creationId xmlns:a16="http://schemas.microsoft.com/office/drawing/2014/main" id="{F4568DA5-43F7-340E-EB84-7DFDEBDCF9A6}"/>
              </a:ext>
            </a:extLst>
          </p:cNvPr>
          <p:cNvSpPr txBox="1"/>
          <p:nvPr/>
        </p:nvSpPr>
        <p:spPr>
          <a:xfrm>
            <a:off x="371476" y="1382702"/>
            <a:ext cx="8319894"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1000" dirty="0">
                <a:solidFill>
                  <a:srgbClr val="FF0000"/>
                </a:solidFill>
                <a:latin typeface="Outfit" pitchFamily="2" charset="0"/>
              </a:rPr>
              <a:t>Descripción de la no conformidad:</a:t>
            </a:r>
          </a:p>
          <a:p>
            <a:r>
              <a:rPr lang="es-CO" sz="1000" dirty="0">
                <a:latin typeface="Outfit" pitchFamily="2" charset="0"/>
              </a:rPr>
              <a:t> La organización no asegura que la revisión por la dirección debe planificarse y llevarse a cabo incluyendo consideraciones sobre las acciones tomadas para abordar oportunidades</a:t>
            </a:r>
          </a:p>
          <a:p>
            <a:r>
              <a:rPr lang="es-CO" sz="1000" dirty="0">
                <a:solidFill>
                  <a:srgbClr val="FF0000"/>
                </a:solidFill>
                <a:latin typeface="Outfit" pitchFamily="2" charset="0"/>
              </a:rPr>
              <a:t>Evidencia</a:t>
            </a:r>
            <a:r>
              <a:rPr lang="es-CO" sz="1000" dirty="0">
                <a:latin typeface="Outfit" pitchFamily="2" charset="0"/>
              </a:rPr>
              <a:t>:</a:t>
            </a:r>
          </a:p>
          <a:p>
            <a:r>
              <a:rPr lang="es-CO" sz="1000" dirty="0">
                <a:latin typeface="Outfit" pitchFamily="2" charset="0"/>
              </a:rPr>
              <a:t>Para el informe de revisión por la dirección el cual se elaboró el 7/11/2024 no se evidencia que se identifica las oportunidades de mejora a nivel de la alta dirección</a:t>
            </a:r>
            <a:r>
              <a:rPr lang="es-CO" sz="1000" dirty="0">
                <a:ln w="0"/>
                <a:solidFill>
                  <a:schemeClr val="accent1"/>
                </a:solidFill>
                <a:effectLst>
                  <a:outerShdw blurRad="38100" dist="25400" dir="5400000" algn="ctr" rotWithShape="0">
                    <a:srgbClr val="6E747A">
                      <a:alpha val="43000"/>
                    </a:srgbClr>
                  </a:outerShdw>
                </a:effectLst>
                <a:latin typeface="Outfit" pitchFamily="2" charset="0"/>
              </a:rPr>
              <a:t>.</a:t>
            </a:r>
          </a:p>
          <a:p>
            <a:r>
              <a:rPr lang="es-CO" sz="1000" dirty="0">
                <a:ln w="0"/>
                <a:solidFill>
                  <a:schemeClr val="accent1"/>
                </a:solidFill>
                <a:effectLst>
                  <a:outerShdw blurRad="38100" dist="25400" dir="5400000" algn="ctr" rotWithShape="0">
                    <a:srgbClr val="6E747A">
                      <a:alpha val="43000"/>
                    </a:srgbClr>
                  </a:outerShdw>
                </a:effectLst>
                <a:latin typeface="Outfit" pitchFamily="2" charset="0"/>
              </a:rPr>
              <a:t>Plan de acción:</a:t>
            </a:r>
          </a:p>
          <a:p>
            <a:r>
              <a:rPr lang="es-CO" sz="1000" dirty="0">
                <a:latin typeface="Outfit" pitchFamily="2" charset="0"/>
              </a:rPr>
              <a:t>El manual de riesgo de la Administración municipal ya fue actualizado y socializado a través de la Plataforma KAWAK.</a:t>
            </a:r>
          </a:p>
          <a:p>
            <a:r>
              <a:rPr lang="es-CO" sz="1000" dirty="0">
                <a:latin typeface="Outfit" pitchFamily="2" charset="0"/>
              </a:rPr>
              <a:t> </a:t>
            </a:r>
          </a:p>
          <a:p>
            <a:r>
              <a:rPr lang="es-CO" sz="1000" dirty="0">
                <a:latin typeface="Outfit" pitchFamily="2" charset="0"/>
              </a:rPr>
              <a:t>Desde MIPG, se diseñó un instrumento para que los procesos, registraran las actualizaciones a los riesgos existentes y registraran las oportunidades de mejora.</a:t>
            </a:r>
          </a:p>
          <a:p>
            <a:r>
              <a:rPr lang="es-CO" sz="1000" dirty="0">
                <a:latin typeface="Outfit" pitchFamily="2" charset="0"/>
              </a:rPr>
              <a:t> </a:t>
            </a:r>
          </a:p>
          <a:p>
            <a:r>
              <a:rPr lang="es-CO" sz="1000" dirty="0">
                <a:latin typeface="Outfit" pitchFamily="2" charset="0"/>
              </a:rPr>
              <a:t>Se cito a través de circular a mesas de trabaja a cada proceso para revisar el diligenciamiento del instrumento creado y actualizar en KAWAK la información de riesgos y oportunidades.</a:t>
            </a:r>
          </a:p>
          <a:p>
            <a:r>
              <a:rPr lang="es-CO" sz="1000" dirty="0">
                <a:latin typeface="Outfit" pitchFamily="2" charset="0"/>
              </a:rPr>
              <a:t>En el presente informe se documenta para 2025 el ítem: “</a:t>
            </a:r>
            <a:r>
              <a:rPr lang="es-CO" sz="1000" b="1" dirty="0">
                <a:latin typeface="Outfit" pitchFamily="2" charset="0"/>
              </a:rPr>
              <a:t>eficacia de las acciones tomadas para abordar los riesgos y las oportunidades”, </a:t>
            </a:r>
            <a:r>
              <a:rPr lang="es-CO" sz="1000" dirty="0">
                <a:latin typeface="Outfit" pitchFamily="2" charset="0"/>
              </a:rPr>
              <a:t>con la documentación concerniente a las oportunidades identificadas</a:t>
            </a:r>
            <a:r>
              <a:rPr lang="es-CO" sz="1000" b="1" dirty="0">
                <a:latin typeface="Outfit" pitchFamily="2" charset="0"/>
              </a:rPr>
              <a:t>.</a:t>
            </a:r>
            <a:endParaRPr lang="es-CO" sz="1000" dirty="0">
              <a:ln w="0"/>
              <a:solidFill>
                <a:schemeClr val="accent1"/>
              </a:solidFill>
              <a:effectLst>
                <a:outerShdw blurRad="38100" dist="25400" dir="5400000" algn="ctr" rotWithShape="0">
                  <a:srgbClr val="6E747A">
                    <a:alpha val="43000"/>
                  </a:srgbClr>
                </a:outerShdw>
              </a:effectLst>
              <a:latin typeface="Outfit" pitchFamily="2" charset="0"/>
            </a:endParaRPr>
          </a:p>
        </p:txBody>
      </p:sp>
    </p:spTree>
    <p:extLst>
      <p:ext uri="{BB962C8B-B14F-4D97-AF65-F5344CB8AC3E}">
        <p14:creationId xmlns:p14="http://schemas.microsoft.com/office/powerpoint/2010/main" val="34684449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55AA258B-21A3-AB58-2907-0EB0A0216A31}"/>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F0EC83F4-3AA2-75D7-A053-65911B24C3D4}"/>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4" name="Marcador de texto 3">
            <a:extLst>
              <a:ext uri="{FF2B5EF4-FFF2-40B4-BE49-F238E27FC236}">
                <a16:creationId xmlns:a16="http://schemas.microsoft.com/office/drawing/2014/main" id="{0535EDFB-8999-CC7A-FC12-C5D526F5F262}"/>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a:body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Las no conformidades y acciones correctivas :</a:t>
            </a:r>
          </a:p>
          <a:p>
            <a:pPr marL="139700" indent="0" algn="ctr">
              <a:buNone/>
            </a:pPr>
            <a:endParaRPr lang="es-CO" b="1" dirty="0">
              <a:solidFill>
                <a:srgbClr val="FF0000"/>
              </a:solidFill>
              <a:latin typeface="Outfit" pitchFamily="2" charset="0"/>
            </a:endParaRPr>
          </a:p>
        </p:txBody>
      </p:sp>
      <p:sp>
        <p:nvSpPr>
          <p:cNvPr id="2" name="Marcador de texto 3">
            <a:extLst>
              <a:ext uri="{FF2B5EF4-FFF2-40B4-BE49-F238E27FC236}">
                <a16:creationId xmlns:a16="http://schemas.microsoft.com/office/drawing/2014/main" id="{E75C9F26-E95C-E1C0-7B23-A294C66415B7}"/>
              </a:ext>
            </a:extLst>
          </p:cNvPr>
          <p:cNvSpPr txBox="1">
            <a:spLocks/>
          </p:cNvSpPr>
          <p:nvPr/>
        </p:nvSpPr>
        <p:spPr>
          <a:xfrm>
            <a:off x="371476" y="849353"/>
            <a:ext cx="8319894" cy="31650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fontScale="92500" lnSpcReduction="2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buNone/>
            </a:pPr>
            <a:r>
              <a:rPr lang="es-CO" sz="1400" dirty="0">
                <a:solidFill>
                  <a:srgbClr val="FF0000"/>
                </a:solidFill>
                <a:latin typeface="Outfit" pitchFamily="2" charset="0"/>
              </a:rPr>
              <a:t>5 NO CONFORMIDADES ISO 9001 2015- SISTEMA GESTIÓN CALIDAD INFORME ICONTEC 2024</a:t>
            </a:r>
          </a:p>
        </p:txBody>
      </p:sp>
      <p:sp>
        <p:nvSpPr>
          <p:cNvPr id="3" name="CuadroTexto 2">
            <a:extLst>
              <a:ext uri="{FF2B5EF4-FFF2-40B4-BE49-F238E27FC236}">
                <a16:creationId xmlns:a16="http://schemas.microsoft.com/office/drawing/2014/main" id="{E2C9FE4A-C817-EE58-6AF3-56C61ABAF625}"/>
              </a:ext>
            </a:extLst>
          </p:cNvPr>
          <p:cNvSpPr txBox="1"/>
          <p:nvPr/>
        </p:nvSpPr>
        <p:spPr>
          <a:xfrm>
            <a:off x="371476" y="1382702"/>
            <a:ext cx="8319894"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1000" dirty="0">
                <a:solidFill>
                  <a:srgbClr val="FF0000"/>
                </a:solidFill>
                <a:latin typeface="Outfit" pitchFamily="2" charset="0"/>
              </a:rPr>
              <a:t>Descripción de la no conformidad:</a:t>
            </a:r>
            <a:r>
              <a:rPr lang="es-CO" sz="1000" dirty="0">
                <a:latin typeface="Outfit" pitchFamily="2" charset="0"/>
              </a:rPr>
              <a:t> La organización no asegura que las salidas que no sean conformes con sus requisitos se identifican y se controlan para prevenir su uso o entrega no intencionada.</a:t>
            </a:r>
          </a:p>
          <a:p>
            <a:r>
              <a:rPr lang="es-CO" sz="1000" dirty="0">
                <a:solidFill>
                  <a:srgbClr val="FF0000"/>
                </a:solidFill>
                <a:latin typeface="Outfit" pitchFamily="2" charset="0"/>
              </a:rPr>
              <a:t>Evidencia:</a:t>
            </a:r>
            <a:r>
              <a:rPr lang="es-CO" sz="1000" dirty="0">
                <a:latin typeface="Outfit" pitchFamily="2" charset="0"/>
              </a:rPr>
              <a:t> Se pudo evidenciar que se tiene la metodología para la identificación y tratamiento de las salidas no conformes. Sin embargo, no se aplica a los procesos de la organización para asegurar la conformidad de los productos o servicios.</a:t>
            </a:r>
          </a:p>
          <a:p>
            <a:r>
              <a:rPr lang="es-CO" sz="1000" dirty="0">
                <a:ln w="0"/>
                <a:solidFill>
                  <a:schemeClr val="accent1"/>
                </a:solidFill>
                <a:effectLst>
                  <a:outerShdw blurRad="38100" dist="25400" dir="5400000" algn="ctr" rotWithShape="0">
                    <a:srgbClr val="6E747A">
                      <a:alpha val="43000"/>
                    </a:srgbClr>
                  </a:outerShdw>
                </a:effectLst>
                <a:latin typeface="Outfit" pitchFamily="2" charset="0"/>
              </a:rPr>
              <a:t>Plan de acción:</a:t>
            </a:r>
          </a:p>
          <a:p>
            <a:r>
              <a:rPr lang="es-CO" sz="1000" dirty="0">
                <a:latin typeface="Outfit" pitchFamily="2" charset="0"/>
              </a:rPr>
              <a:t>En revisión interna del Sistema Integrado de Gestión en relación al proceso, se concluyó que este refleja las actividades necesarias para identificar las posibles salidas no conformes y documentarlas en la plataforma KAWAK, con seguimiento trimestral, en lugar de ellos se estableció que se debía revisar y actualizar el indicador para medir de manera más concreta y eficaz la materialización de las salidas no conformes. </a:t>
            </a:r>
          </a:p>
          <a:p>
            <a:r>
              <a:rPr lang="es-CO" sz="1000" dirty="0">
                <a:latin typeface="Outfit" pitchFamily="2" charset="0"/>
              </a:rPr>
              <a:t>Se realizaron reuniones con todos los procesos en las que:</a:t>
            </a:r>
          </a:p>
          <a:p>
            <a:r>
              <a:rPr lang="es-CO" sz="1000" dirty="0">
                <a:latin typeface="Outfit" pitchFamily="2" charset="0"/>
              </a:rPr>
              <a:t>Se capacitó en el manejo de las salidas no conformes, como identificarlas y documentar la matriz de salidas no conformes.</a:t>
            </a:r>
          </a:p>
          <a:p>
            <a:r>
              <a:rPr lang="es-CO" sz="1000" dirty="0">
                <a:latin typeface="Outfit" pitchFamily="2" charset="0"/>
              </a:rPr>
              <a:t>Se realizaron reuniones de seguimiento a todos los procesos, sobre el diligenciamiento realizado en la matriz.</a:t>
            </a:r>
          </a:p>
          <a:p>
            <a:r>
              <a:rPr lang="es-CO" sz="1000" dirty="0">
                <a:latin typeface="Outfit" pitchFamily="2" charset="0"/>
              </a:rPr>
              <a:t>En la auditoría interna se solicito a los auditores indagar sobre las salidas no conformes, para determinar que  respuestas daban los procesos.</a:t>
            </a:r>
          </a:p>
          <a:p>
            <a:r>
              <a:rPr lang="es-CO" sz="1000" dirty="0">
                <a:latin typeface="Outfit" pitchFamily="2" charset="0"/>
              </a:rPr>
              <a:t>Se actualizó el indicador de salidas no conformes.</a:t>
            </a:r>
          </a:p>
          <a:p>
            <a:r>
              <a:rPr lang="es-CO" sz="1000" dirty="0">
                <a:latin typeface="Outfit" pitchFamily="2" charset="0"/>
              </a:rPr>
              <a:t>Se realizó reunión con nueva revisión de salidas no conformes, explicación del indicador y registro de la materialización de salidas no conformes.</a:t>
            </a:r>
          </a:p>
          <a:p>
            <a:r>
              <a:rPr lang="es-CO" sz="1000" dirty="0">
                <a:latin typeface="Outfit" pitchFamily="2" charset="0"/>
              </a:rPr>
              <a:t>Actualmente nos encontramos apoyando a los procesos en el diligenciamiento del indicador para los dos primeros trimestres del 2025.</a:t>
            </a:r>
            <a:endParaRPr lang="es-CO" sz="1000" dirty="0">
              <a:ln w="0"/>
              <a:solidFill>
                <a:schemeClr val="accent1"/>
              </a:solidFill>
              <a:effectLst>
                <a:outerShdw blurRad="38100" dist="25400" dir="5400000" algn="ctr" rotWithShape="0">
                  <a:srgbClr val="6E747A">
                    <a:alpha val="43000"/>
                  </a:srgbClr>
                </a:outerShdw>
              </a:effectLst>
              <a:latin typeface="Outfit" pitchFamily="2" charset="0"/>
            </a:endParaRPr>
          </a:p>
        </p:txBody>
      </p:sp>
    </p:spTree>
    <p:extLst>
      <p:ext uri="{BB962C8B-B14F-4D97-AF65-F5344CB8AC3E}">
        <p14:creationId xmlns:p14="http://schemas.microsoft.com/office/powerpoint/2010/main" val="19134323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5CA83E0A-8EE5-B324-8C12-45D41731B84D}"/>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FF771BF0-BDB2-8167-75C1-70B2F58EA2DB}"/>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4" name="Marcador de texto 3">
            <a:extLst>
              <a:ext uri="{FF2B5EF4-FFF2-40B4-BE49-F238E27FC236}">
                <a16:creationId xmlns:a16="http://schemas.microsoft.com/office/drawing/2014/main" id="{9C358E78-1954-29D9-DA16-0055A2E675DD}"/>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a:body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Las no conformidades y acciones correctivas :</a:t>
            </a:r>
          </a:p>
          <a:p>
            <a:pPr marL="139700" indent="0" algn="ctr">
              <a:buNone/>
            </a:pPr>
            <a:endParaRPr lang="es-CO" b="1" dirty="0">
              <a:solidFill>
                <a:srgbClr val="FF0000"/>
              </a:solidFill>
              <a:latin typeface="Outfit" pitchFamily="2" charset="0"/>
            </a:endParaRPr>
          </a:p>
        </p:txBody>
      </p:sp>
      <p:sp>
        <p:nvSpPr>
          <p:cNvPr id="2" name="Marcador de texto 3">
            <a:extLst>
              <a:ext uri="{FF2B5EF4-FFF2-40B4-BE49-F238E27FC236}">
                <a16:creationId xmlns:a16="http://schemas.microsoft.com/office/drawing/2014/main" id="{CFD7DF24-79C9-DF17-A02F-A7B92740AAAC}"/>
              </a:ext>
            </a:extLst>
          </p:cNvPr>
          <p:cNvSpPr txBox="1">
            <a:spLocks/>
          </p:cNvSpPr>
          <p:nvPr/>
        </p:nvSpPr>
        <p:spPr>
          <a:xfrm>
            <a:off x="371476" y="849353"/>
            <a:ext cx="8319894" cy="31650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fontScale="92500" lnSpcReduction="2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buNone/>
            </a:pPr>
            <a:r>
              <a:rPr lang="es-CO" sz="1400" dirty="0">
                <a:solidFill>
                  <a:srgbClr val="FF0000"/>
                </a:solidFill>
                <a:latin typeface="Outfit" pitchFamily="2" charset="0"/>
              </a:rPr>
              <a:t>5 NO CONFORMIDADES ISO 9001 2015- SISTEMA GESTIÓN CALIDAD INFORME ICONTEC 2024</a:t>
            </a:r>
          </a:p>
        </p:txBody>
      </p:sp>
      <p:sp>
        <p:nvSpPr>
          <p:cNvPr id="3" name="CuadroTexto 2">
            <a:extLst>
              <a:ext uri="{FF2B5EF4-FFF2-40B4-BE49-F238E27FC236}">
                <a16:creationId xmlns:a16="http://schemas.microsoft.com/office/drawing/2014/main" id="{2B37C2C4-EA5E-CA6D-D1DA-7BDE110C6B3B}"/>
              </a:ext>
            </a:extLst>
          </p:cNvPr>
          <p:cNvSpPr txBox="1"/>
          <p:nvPr/>
        </p:nvSpPr>
        <p:spPr>
          <a:xfrm>
            <a:off x="371476" y="1382702"/>
            <a:ext cx="8319894"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1000" dirty="0">
                <a:solidFill>
                  <a:srgbClr val="FF0000"/>
                </a:solidFill>
                <a:latin typeface="Outfit" pitchFamily="2" charset="0"/>
              </a:rPr>
              <a:t>Descripción de la no conformidad</a:t>
            </a:r>
            <a:r>
              <a:rPr lang="es-CO" sz="1000" dirty="0">
                <a:latin typeface="Outfit" pitchFamily="2" charset="0"/>
              </a:rPr>
              <a:t>: La organización no asegura todas las acciones sobre el desempeño y la eficacia del sistema de gestión de la calidad, incluidas las tendencias relativas a la retroalimentación de las partes interesadas pertinentes</a:t>
            </a:r>
          </a:p>
          <a:p>
            <a:pPr algn="just"/>
            <a:r>
              <a:rPr lang="es-CO" sz="1000" dirty="0">
                <a:solidFill>
                  <a:srgbClr val="FF0000"/>
                </a:solidFill>
                <a:latin typeface="Outfit" pitchFamily="2" charset="0"/>
              </a:rPr>
              <a:t>Evidencia</a:t>
            </a:r>
            <a:r>
              <a:rPr lang="es-CO" sz="1000" dirty="0">
                <a:latin typeface="Outfit" pitchFamily="2" charset="0"/>
              </a:rPr>
              <a:t>: Para el informe de revisión por la dirección el cual se elaboró el 7/11/2024 no se evidencia que se mida o identifique todas las partes interesadas que de alguna manera se relacionan en el informe de revisión por la dirección</a:t>
            </a:r>
          </a:p>
          <a:p>
            <a:pPr algn="just"/>
            <a:r>
              <a:rPr lang="es-CO" sz="1000" dirty="0">
                <a:ln w="0"/>
                <a:solidFill>
                  <a:schemeClr val="accent1"/>
                </a:solidFill>
                <a:effectLst>
                  <a:outerShdw blurRad="38100" dist="25400" dir="5400000" algn="ctr" rotWithShape="0">
                    <a:srgbClr val="6E747A">
                      <a:alpha val="43000"/>
                    </a:srgbClr>
                  </a:outerShdw>
                </a:effectLst>
                <a:latin typeface="Outfit" pitchFamily="2" charset="0"/>
              </a:rPr>
              <a:t>Plan de acción:</a:t>
            </a:r>
          </a:p>
          <a:p>
            <a:pPr algn="just"/>
            <a:r>
              <a:rPr lang="es-CO" sz="1000" dirty="0">
                <a:latin typeface="Outfit" pitchFamily="2" charset="0"/>
              </a:rPr>
              <a:t>Se realizó informe para documentar las demás partes interesadas con corte a diciembre 2024, el cual se remite junto con este informe.</a:t>
            </a:r>
          </a:p>
          <a:p>
            <a:pPr algn="just"/>
            <a:r>
              <a:rPr lang="es-CO" sz="1000" dirty="0">
                <a:latin typeface="Outfit" pitchFamily="2" charset="0"/>
              </a:rPr>
              <a:t>El informe se compartió en la auditoría interna.</a:t>
            </a:r>
          </a:p>
          <a:p>
            <a:pPr algn="just"/>
            <a:r>
              <a:rPr lang="es-CO" sz="1000" b="1" dirty="0">
                <a:latin typeface="Outfit" pitchFamily="2" charset="0"/>
              </a:rPr>
              <a:t>Para 2025, en el presente informe se detallan las partes interesadas pertinentes en el ítem 3.1.</a:t>
            </a:r>
            <a:endParaRPr lang="es-CO" sz="1000" dirty="0">
              <a:ln w="0"/>
              <a:solidFill>
                <a:schemeClr val="accent1"/>
              </a:solidFill>
              <a:effectLst>
                <a:outerShdw blurRad="38100" dist="25400" dir="5400000" algn="ctr" rotWithShape="0">
                  <a:srgbClr val="6E747A">
                    <a:alpha val="43000"/>
                  </a:srgbClr>
                </a:outerShdw>
              </a:effectLst>
              <a:latin typeface="Outfit" pitchFamily="2" charset="0"/>
            </a:endParaRPr>
          </a:p>
        </p:txBody>
      </p:sp>
      <p:sp>
        <p:nvSpPr>
          <p:cNvPr id="5" name="CuadroTexto 4">
            <a:extLst>
              <a:ext uri="{FF2B5EF4-FFF2-40B4-BE49-F238E27FC236}">
                <a16:creationId xmlns:a16="http://schemas.microsoft.com/office/drawing/2014/main" id="{FEF18492-74C2-339C-BC51-5ED3822AA219}"/>
              </a:ext>
            </a:extLst>
          </p:cNvPr>
          <p:cNvSpPr txBox="1"/>
          <p:nvPr/>
        </p:nvSpPr>
        <p:spPr>
          <a:xfrm>
            <a:off x="371476" y="2810797"/>
            <a:ext cx="8319894"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1000" dirty="0">
                <a:solidFill>
                  <a:srgbClr val="FF0000"/>
                </a:solidFill>
                <a:latin typeface="Outfit" pitchFamily="2" charset="0"/>
              </a:rPr>
              <a:t>Descripción de la no conformidad</a:t>
            </a:r>
            <a:r>
              <a:rPr lang="es-CO" sz="1000" dirty="0">
                <a:latin typeface="Outfit" pitchFamily="2" charset="0"/>
              </a:rPr>
              <a:t>: La organización no asegura que se implementen las acciones para abordar los riesgos.</a:t>
            </a:r>
          </a:p>
          <a:p>
            <a:r>
              <a:rPr lang="es-CO" sz="1000" dirty="0">
                <a:solidFill>
                  <a:srgbClr val="FF0000"/>
                </a:solidFill>
                <a:latin typeface="Outfit" pitchFamily="2" charset="0"/>
              </a:rPr>
              <a:t>Evidencia</a:t>
            </a:r>
            <a:r>
              <a:rPr lang="es-CO" sz="1000" dirty="0">
                <a:latin typeface="Outfit" pitchFamily="2" charset="0"/>
              </a:rPr>
              <a:t>: Para el riesgo de afectación reputacional y económica, por falta en seguimiento a la ficha técnica de control de alimentos, no se ejecutan los controles indicados en el documento 11-FR-26 Numeral 10, ya que el formato de verificación 07-FR-77 para los productos recibidos en septiembre de 2024, tienen una vigencia inferior a la establecida en el control.</a:t>
            </a:r>
          </a:p>
          <a:p>
            <a:r>
              <a:rPr lang="es-CO" sz="1000" dirty="0">
                <a:ln w="0"/>
                <a:solidFill>
                  <a:schemeClr val="accent1"/>
                </a:solidFill>
                <a:effectLst>
                  <a:outerShdw blurRad="38100" dist="25400" dir="5400000" algn="ctr" rotWithShape="0">
                    <a:srgbClr val="6E747A">
                      <a:alpha val="43000"/>
                    </a:srgbClr>
                  </a:outerShdw>
                </a:effectLst>
                <a:latin typeface="Outfit" pitchFamily="2" charset="0"/>
              </a:rPr>
              <a:t>Plan de acción:</a:t>
            </a:r>
            <a:endParaRPr lang="es-CO" sz="1000" dirty="0">
              <a:latin typeface="Outfit" pitchFamily="2" charset="0"/>
            </a:endParaRPr>
          </a:p>
          <a:p>
            <a:pPr algn="just"/>
            <a:r>
              <a:rPr lang="es-CO" sz="1000" dirty="0">
                <a:latin typeface="Outfit" pitchFamily="2" charset="0"/>
              </a:rPr>
              <a:t>En el proceso de Desarrollo social se está realizando seguimiento estricto a las entregas, fichas técnicas, fechas de vencimiento de los alimentos, acorde con las minutas.</a:t>
            </a:r>
            <a:endParaRPr lang="es-CO" sz="1000" dirty="0">
              <a:ln w="0"/>
              <a:solidFill>
                <a:schemeClr val="accent1"/>
              </a:solidFill>
              <a:effectLst>
                <a:outerShdw blurRad="38100" dist="25400" dir="5400000" algn="ctr" rotWithShape="0">
                  <a:srgbClr val="6E747A">
                    <a:alpha val="43000"/>
                  </a:srgbClr>
                </a:outerShdw>
              </a:effectLst>
              <a:latin typeface="Outfit" pitchFamily="2" charset="0"/>
            </a:endParaRPr>
          </a:p>
        </p:txBody>
      </p:sp>
    </p:spTree>
    <p:extLst>
      <p:ext uri="{BB962C8B-B14F-4D97-AF65-F5344CB8AC3E}">
        <p14:creationId xmlns:p14="http://schemas.microsoft.com/office/powerpoint/2010/main" val="29764998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DE686877-D0BD-0698-5B9F-179A3C211D66}"/>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2081980E-7499-21E7-2F2B-635304137A79}"/>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4" name="Marcador de texto 3">
            <a:extLst>
              <a:ext uri="{FF2B5EF4-FFF2-40B4-BE49-F238E27FC236}">
                <a16:creationId xmlns:a16="http://schemas.microsoft.com/office/drawing/2014/main" id="{D74D3961-07A1-9228-2D90-9F04CD31E838}"/>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a:body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Las no conformidades y acciones correctivas :</a:t>
            </a:r>
          </a:p>
          <a:p>
            <a:pPr marL="139700" indent="0" algn="ctr">
              <a:buNone/>
            </a:pPr>
            <a:endParaRPr lang="es-CO" b="1" dirty="0">
              <a:solidFill>
                <a:srgbClr val="FF0000"/>
              </a:solidFill>
              <a:latin typeface="Outfit" pitchFamily="2" charset="0"/>
            </a:endParaRPr>
          </a:p>
        </p:txBody>
      </p:sp>
      <p:sp>
        <p:nvSpPr>
          <p:cNvPr id="2" name="Marcador de texto 3">
            <a:extLst>
              <a:ext uri="{FF2B5EF4-FFF2-40B4-BE49-F238E27FC236}">
                <a16:creationId xmlns:a16="http://schemas.microsoft.com/office/drawing/2014/main" id="{60FFC20D-8F10-385C-CF9E-481AFB85E5C6}"/>
              </a:ext>
            </a:extLst>
          </p:cNvPr>
          <p:cNvSpPr txBox="1">
            <a:spLocks/>
          </p:cNvSpPr>
          <p:nvPr/>
        </p:nvSpPr>
        <p:spPr>
          <a:xfrm>
            <a:off x="371476" y="849353"/>
            <a:ext cx="8319894" cy="31650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fontScale="92500" lnSpcReduction="2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buNone/>
            </a:pPr>
            <a:r>
              <a:rPr lang="es-CO" sz="1400" dirty="0">
                <a:solidFill>
                  <a:srgbClr val="FF0000"/>
                </a:solidFill>
                <a:latin typeface="Outfit" pitchFamily="2" charset="0"/>
              </a:rPr>
              <a:t>5 NO CONFORMIDADES ISO 9001 2015- SISTEMA GESTIÓN CALIDAD INFORME ICONTEC 2024</a:t>
            </a:r>
          </a:p>
        </p:txBody>
      </p:sp>
      <p:sp>
        <p:nvSpPr>
          <p:cNvPr id="3" name="CuadroTexto 2">
            <a:extLst>
              <a:ext uri="{FF2B5EF4-FFF2-40B4-BE49-F238E27FC236}">
                <a16:creationId xmlns:a16="http://schemas.microsoft.com/office/drawing/2014/main" id="{24A3B098-F5BD-775F-3714-1A5D0CE2AD75}"/>
              </a:ext>
            </a:extLst>
          </p:cNvPr>
          <p:cNvSpPr txBox="1"/>
          <p:nvPr/>
        </p:nvSpPr>
        <p:spPr>
          <a:xfrm>
            <a:off x="371476" y="1382702"/>
            <a:ext cx="8319894"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1000" dirty="0">
                <a:solidFill>
                  <a:srgbClr val="FF0000"/>
                </a:solidFill>
                <a:latin typeface="Outfit" pitchFamily="2" charset="0"/>
              </a:rPr>
              <a:t>Descripción no conformidad</a:t>
            </a:r>
            <a:r>
              <a:rPr lang="es-CO" sz="1000" dirty="0">
                <a:latin typeface="Outfit" pitchFamily="2" charset="0"/>
              </a:rPr>
              <a:t>: La organización no planifico la manera de evaluar la eficacia de las acciones</a:t>
            </a:r>
          </a:p>
          <a:p>
            <a:pPr algn="just"/>
            <a:r>
              <a:rPr lang="es-CO" sz="1000" dirty="0">
                <a:solidFill>
                  <a:srgbClr val="FF0000"/>
                </a:solidFill>
                <a:latin typeface="Outfit" pitchFamily="2" charset="0"/>
              </a:rPr>
              <a:t>Evidencia</a:t>
            </a:r>
            <a:r>
              <a:rPr lang="es-CO" sz="1000" dirty="0">
                <a:latin typeface="Outfit" pitchFamily="2" charset="0"/>
              </a:rPr>
              <a:t>: La organización no identifica las acciones necesarias para abordar los riesgos ni ha evaluado la eficacia de dichas acciones en la conformidad de los productos y los servicios. Se evidencio para los procesos de GESTIÓN EN DEL AMBIENTE Y BIENESTAR ANIMAL y GESTION DE LA SEGURIDAD Y PRIVACIDAD DE LA INFORMACIÓN, se tienen identificados los riesgos, pero no se definen los controles para prevenir su materialización.</a:t>
            </a:r>
          </a:p>
          <a:p>
            <a:pPr algn="just"/>
            <a:r>
              <a:rPr lang="es-CO" sz="1000" dirty="0">
                <a:ln w="0"/>
                <a:solidFill>
                  <a:schemeClr val="accent1"/>
                </a:solidFill>
                <a:effectLst>
                  <a:outerShdw blurRad="38100" dist="25400" dir="5400000" algn="ctr" rotWithShape="0">
                    <a:srgbClr val="6E747A">
                      <a:alpha val="43000"/>
                    </a:srgbClr>
                  </a:outerShdw>
                </a:effectLst>
                <a:latin typeface="Outfit" pitchFamily="2" charset="0"/>
              </a:rPr>
              <a:t>Plan de acción:</a:t>
            </a:r>
            <a:endParaRPr lang="es-CO" sz="1000" dirty="0">
              <a:latin typeface="Outfit" pitchFamily="2" charset="0"/>
            </a:endParaRPr>
          </a:p>
          <a:p>
            <a:pPr algn="just"/>
            <a:r>
              <a:rPr lang="es-CO" sz="1000" dirty="0">
                <a:latin typeface="Outfit" pitchFamily="2" charset="0"/>
              </a:rPr>
              <a:t>El manual de riesgos ya ha sido actualizado y socializado.</a:t>
            </a:r>
          </a:p>
          <a:p>
            <a:pPr algn="just"/>
            <a:r>
              <a:rPr lang="es-CO" sz="1000" dirty="0">
                <a:latin typeface="Outfit" pitchFamily="2" charset="0"/>
              </a:rPr>
              <a:t> </a:t>
            </a:r>
          </a:p>
          <a:p>
            <a:pPr algn="just"/>
            <a:r>
              <a:rPr lang="es-CO" sz="1000" dirty="0">
                <a:latin typeface="Outfit" pitchFamily="2" charset="0"/>
              </a:rPr>
              <a:t>En mesas de trabajo con todos los procesos se están actualizando los riesgos y controles para un mejor seguimiento.</a:t>
            </a:r>
          </a:p>
          <a:p>
            <a:pPr algn="just"/>
            <a:r>
              <a:rPr lang="es-CO" sz="1000" dirty="0">
                <a:latin typeface="Outfit" pitchFamily="2" charset="0"/>
              </a:rPr>
              <a:t> </a:t>
            </a:r>
          </a:p>
          <a:p>
            <a:pPr algn="just"/>
            <a:r>
              <a:rPr lang="es-CO" sz="1000" dirty="0">
                <a:latin typeface="Outfit" pitchFamily="2" charset="0"/>
              </a:rPr>
              <a:t>Tanto el proceso de Gestión TC, como el proceso de Ambiente y Bienestar Animal han diseñados sus acciones de mejora para subsanar esta no conformidad.</a:t>
            </a:r>
            <a:endParaRPr lang="es-CO" sz="1000" dirty="0">
              <a:ln w="0"/>
              <a:solidFill>
                <a:schemeClr val="accent1"/>
              </a:solidFill>
              <a:effectLst>
                <a:outerShdw blurRad="38100" dist="25400" dir="5400000" algn="ctr" rotWithShape="0">
                  <a:srgbClr val="6E747A">
                    <a:alpha val="43000"/>
                  </a:srgbClr>
                </a:outerShdw>
              </a:effectLst>
              <a:latin typeface="Outfit" pitchFamily="2" charset="0"/>
            </a:endParaRPr>
          </a:p>
        </p:txBody>
      </p:sp>
    </p:spTree>
    <p:extLst>
      <p:ext uri="{BB962C8B-B14F-4D97-AF65-F5344CB8AC3E}">
        <p14:creationId xmlns:p14="http://schemas.microsoft.com/office/powerpoint/2010/main" val="17177204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D616213C-134E-D29A-9EBB-DAA714ACA35C}"/>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F5513665-50C0-0DF7-3E6E-391EA3E8614D}"/>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4" name="Marcador de texto 3">
            <a:extLst>
              <a:ext uri="{FF2B5EF4-FFF2-40B4-BE49-F238E27FC236}">
                <a16:creationId xmlns:a16="http://schemas.microsoft.com/office/drawing/2014/main" id="{63620C83-D045-B709-8654-93C499D81C7A}"/>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a:body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Las no conformidades y acciones correctivas :</a:t>
            </a:r>
          </a:p>
          <a:p>
            <a:pPr marL="139700" indent="0" algn="ctr">
              <a:buNone/>
            </a:pPr>
            <a:endParaRPr lang="es-CO" b="1" dirty="0">
              <a:solidFill>
                <a:srgbClr val="FF0000"/>
              </a:solidFill>
              <a:latin typeface="Outfit" pitchFamily="2" charset="0"/>
            </a:endParaRPr>
          </a:p>
        </p:txBody>
      </p:sp>
      <p:sp>
        <p:nvSpPr>
          <p:cNvPr id="2" name="Marcador de texto 3">
            <a:extLst>
              <a:ext uri="{FF2B5EF4-FFF2-40B4-BE49-F238E27FC236}">
                <a16:creationId xmlns:a16="http://schemas.microsoft.com/office/drawing/2014/main" id="{C5A8E7A6-C80F-55DF-E6D1-24E2E2BD9D97}"/>
              </a:ext>
            </a:extLst>
          </p:cNvPr>
          <p:cNvSpPr txBox="1">
            <a:spLocks/>
          </p:cNvSpPr>
          <p:nvPr/>
        </p:nvSpPr>
        <p:spPr>
          <a:xfrm>
            <a:off x="371476" y="849353"/>
            <a:ext cx="8319894" cy="39524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fontScale="70000" lnSpcReduction="2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gn="ctr">
              <a:buNone/>
            </a:pPr>
            <a:r>
              <a:rPr lang="es-CO" sz="1400" dirty="0">
                <a:solidFill>
                  <a:srgbClr val="FF0000"/>
                </a:solidFill>
                <a:latin typeface="Outfit" pitchFamily="2" charset="0"/>
              </a:rPr>
              <a:t>1 NO CONFORMIDAD ISO 14001 2015 SISTEMA GESTIÓN AMBIENTAL- 1 NO CONFORMIDAD COMPARTIDA CON ISO 45001 2018 SST INFORME ICONTEC 2024</a:t>
            </a:r>
            <a:endParaRPr lang="es-CO" b="1" dirty="0">
              <a:solidFill>
                <a:srgbClr val="FF0000"/>
              </a:solidFill>
              <a:latin typeface="Outfit" pitchFamily="2" charset="0"/>
            </a:endParaRPr>
          </a:p>
        </p:txBody>
      </p:sp>
      <p:sp>
        <p:nvSpPr>
          <p:cNvPr id="3" name="CuadroTexto 2">
            <a:extLst>
              <a:ext uri="{FF2B5EF4-FFF2-40B4-BE49-F238E27FC236}">
                <a16:creationId xmlns:a16="http://schemas.microsoft.com/office/drawing/2014/main" id="{2A0D8878-A226-CA72-CBEA-D67BB5BCA45D}"/>
              </a:ext>
            </a:extLst>
          </p:cNvPr>
          <p:cNvSpPr txBox="1"/>
          <p:nvPr/>
        </p:nvSpPr>
        <p:spPr>
          <a:xfrm>
            <a:off x="371476" y="1382702"/>
            <a:ext cx="8319894" cy="276998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1000" b="1" dirty="0">
                <a:latin typeface="Outfit" pitchFamily="2" charset="0"/>
              </a:rPr>
              <a:t>No conformidad compartida entre ISO 14001 2015 – ISO 45001 2018:</a:t>
            </a:r>
            <a:endParaRPr lang="es-CO" sz="1000" dirty="0">
              <a:latin typeface="Outfit" pitchFamily="2" charset="0"/>
            </a:endParaRPr>
          </a:p>
          <a:p>
            <a:r>
              <a:rPr lang="es-CO" sz="1000" dirty="0">
                <a:solidFill>
                  <a:srgbClr val="FF0000"/>
                </a:solidFill>
                <a:latin typeface="Outfit" pitchFamily="2" charset="0"/>
              </a:rPr>
              <a:t>Descripción de la no conformidad</a:t>
            </a:r>
            <a:r>
              <a:rPr lang="es-CO" sz="1000" dirty="0">
                <a:latin typeface="Outfit" pitchFamily="2" charset="0"/>
              </a:rPr>
              <a:t>: Se observaron las siguientes desviaciones del control operacional en el CENTRO DIA:</a:t>
            </a:r>
          </a:p>
          <a:p>
            <a:r>
              <a:rPr lang="es-CO" sz="1000" dirty="0">
                <a:latin typeface="Outfit" pitchFamily="2" charset="0"/>
              </a:rPr>
              <a:t>-Cables en desorden y puntos eléctricos en mal estado. </a:t>
            </a:r>
          </a:p>
          <a:p>
            <a:r>
              <a:rPr lang="es-CO" sz="1000" dirty="0">
                <a:latin typeface="Outfit" pitchFamily="2" charset="0"/>
              </a:rPr>
              <a:t>- Puntos de extintores vacíos sin el elemento de control.</a:t>
            </a:r>
          </a:p>
          <a:p>
            <a:r>
              <a:rPr lang="es-CO" sz="1000" dirty="0">
                <a:latin typeface="Outfit" pitchFamily="2" charset="0"/>
              </a:rPr>
              <a:t>-Falta plano de evacuación de la sede.</a:t>
            </a:r>
          </a:p>
          <a:p>
            <a:r>
              <a:rPr lang="es-CO" sz="1000" dirty="0">
                <a:ln w="0"/>
                <a:solidFill>
                  <a:schemeClr val="accent1"/>
                </a:solidFill>
                <a:effectLst>
                  <a:outerShdw blurRad="38100" dist="25400" dir="5400000" algn="ctr" rotWithShape="0">
                    <a:srgbClr val="6E747A">
                      <a:alpha val="43000"/>
                    </a:srgbClr>
                  </a:outerShdw>
                </a:effectLst>
                <a:latin typeface="Outfit" pitchFamily="2" charset="0"/>
              </a:rPr>
              <a:t>Plan de acción:</a:t>
            </a:r>
          </a:p>
          <a:p>
            <a:pPr algn="just"/>
            <a:r>
              <a:rPr lang="es-CO" sz="1000" dirty="0">
                <a:latin typeface="Outfit" pitchFamily="2" charset="0"/>
              </a:rPr>
              <a:t>Se realizó una mesa de trabajo con las áreas involucradas para el mantenimiento de cableado, estuvo Relacionamiento al Ciudadano y la Secretaría de Infraestructura, a fin de realizar las acciones necesarias y compromiso de cada área para mitigar el riesgo eléctrico, los extintores se recargaron en el mes de diciembre de 2024, y su vencimiento esta para diciembre de 2025.</a:t>
            </a:r>
            <a:endParaRPr lang="es-CO" sz="1000" dirty="0">
              <a:ln w="0"/>
              <a:solidFill>
                <a:schemeClr val="accent1"/>
              </a:solidFill>
              <a:effectLst>
                <a:outerShdw blurRad="38100" dist="25400" dir="5400000" algn="ctr" rotWithShape="0">
                  <a:srgbClr val="6E747A">
                    <a:alpha val="43000"/>
                  </a:srgbClr>
                </a:outerShdw>
              </a:effectLst>
              <a:latin typeface="Outfit" pitchFamily="2" charset="0"/>
            </a:endParaRPr>
          </a:p>
          <a:p>
            <a:endParaRPr lang="es-CO" sz="1000" dirty="0">
              <a:ln w="0"/>
              <a:solidFill>
                <a:schemeClr val="accent1"/>
              </a:solidFill>
              <a:effectLst>
                <a:outerShdw blurRad="38100" dist="25400" dir="5400000" algn="ctr" rotWithShape="0">
                  <a:srgbClr val="6E747A">
                    <a:alpha val="43000"/>
                  </a:srgbClr>
                </a:outerShdw>
              </a:effectLst>
              <a:latin typeface="Outfit" pitchFamily="2" charset="0"/>
            </a:endParaRPr>
          </a:p>
          <a:p>
            <a:r>
              <a:rPr lang="es-CO" sz="1000" dirty="0">
                <a:solidFill>
                  <a:srgbClr val="FF0000"/>
                </a:solidFill>
                <a:latin typeface="Outfit" pitchFamily="2" charset="0"/>
              </a:rPr>
              <a:t>Descripción de la no conformidad:</a:t>
            </a:r>
            <a:r>
              <a:rPr lang="es-CO" sz="1000" dirty="0">
                <a:latin typeface="Outfit" pitchFamily="2" charset="0"/>
              </a:rPr>
              <a:t> En la matriz de aspectos e impactos ambientales 03-FR39, se observa que:-No se han identificado los aspectos e impactos ambientales y los controles operacionales de ingeniería o administrativos acorde con la hoja de datos de seguridad (MSDS) y el Sistema Globalmente Armonizado, para la compra, almacenamiento y uso de sustancias químicas.-Dentro de las condiciones anormales de operación no se especifica la condición actual del racionamiento de agua potable que afecta las instalaciones de la Alcaldía</a:t>
            </a:r>
          </a:p>
          <a:p>
            <a:r>
              <a:rPr lang="es-CO" sz="1000" dirty="0">
                <a:solidFill>
                  <a:srgbClr val="FF0000"/>
                </a:solidFill>
                <a:latin typeface="Outfit" pitchFamily="2" charset="0"/>
              </a:rPr>
              <a:t>Evidencia</a:t>
            </a:r>
            <a:r>
              <a:rPr lang="es-CO" sz="1000" dirty="0">
                <a:latin typeface="Outfit" pitchFamily="2" charset="0"/>
              </a:rPr>
              <a:t>: Matriz de aspectos e impactos ambientales 03-FR39 (2024-04)</a:t>
            </a:r>
          </a:p>
          <a:p>
            <a:r>
              <a:rPr lang="es-CO" sz="1000" dirty="0">
                <a:ln w="0"/>
                <a:solidFill>
                  <a:schemeClr val="accent1"/>
                </a:solidFill>
                <a:effectLst>
                  <a:outerShdw blurRad="38100" dist="25400" dir="5400000" algn="ctr" rotWithShape="0">
                    <a:srgbClr val="6E747A">
                      <a:alpha val="43000"/>
                    </a:srgbClr>
                  </a:outerShdw>
                </a:effectLst>
                <a:latin typeface="Outfit" pitchFamily="2" charset="0"/>
              </a:rPr>
              <a:t>Plan de acción:</a:t>
            </a:r>
          </a:p>
          <a:p>
            <a:r>
              <a:rPr lang="es-CO" sz="1000" dirty="0">
                <a:latin typeface="Outfit" pitchFamily="2" charset="0"/>
              </a:rPr>
              <a:t>Se realiza actualización de la Matriz de aspectos e impactos con lo indicado frente a insumos.</a:t>
            </a:r>
            <a:endParaRPr lang="es-CO" sz="1000" dirty="0">
              <a:ln w="0"/>
              <a:solidFill>
                <a:schemeClr val="accent1"/>
              </a:solidFill>
              <a:effectLst>
                <a:outerShdw blurRad="38100" dist="25400" dir="5400000" algn="ctr" rotWithShape="0">
                  <a:srgbClr val="6E747A">
                    <a:alpha val="43000"/>
                  </a:srgbClr>
                </a:outerShdw>
              </a:effectLst>
              <a:latin typeface="Outfit" pitchFamily="2" charset="0"/>
            </a:endParaRPr>
          </a:p>
        </p:txBody>
      </p:sp>
    </p:spTree>
    <p:extLst>
      <p:ext uri="{BB962C8B-B14F-4D97-AF65-F5344CB8AC3E}">
        <p14:creationId xmlns:p14="http://schemas.microsoft.com/office/powerpoint/2010/main" val="2636819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715D5C10-F289-7109-2AE6-B76167725D82}"/>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FDEEC1CF-3186-38B8-12A3-693D3E85DD67}"/>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4" name="Marcador de texto 3">
            <a:extLst>
              <a:ext uri="{FF2B5EF4-FFF2-40B4-BE49-F238E27FC236}">
                <a16:creationId xmlns:a16="http://schemas.microsoft.com/office/drawing/2014/main" id="{C9490DDF-7D63-0189-85A9-C8AD9FA0CA90}"/>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a:body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Las no conformidades y acciones correctivas :</a:t>
            </a:r>
          </a:p>
          <a:p>
            <a:pPr marL="139700" indent="0" algn="ctr">
              <a:buNone/>
            </a:pPr>
            <a:endParaRPr lang="es-CO" b="1" dirty="0">
              <a:solidFill>
                <a:srgbClr val="FF0000"/>
              </a:solidFill>
              <a:latin typeface="Outfit" pitchFamily="2" charset="0"/>
            </a:endParaRPr>
          </a:p>
        </p:txBody>
      </p:sp>
      <p:sp>
        <p:nvSpPr>
          <p:cNvPr id="2" name="Marcador de texto 3">
            <a:extLst>
              <a:ext uri="{FF2B5EF4-FFF2-40B4-BE49-F238E27FC236}">
                <a16:creationId xmlns:a16="http://schemas.microsoft.com/office/drawing/2014/main" id="{0C522A70-89CA-4E29-4FBE-BBA526B11819}"/>
              </a:ext>
            </a:extLst>
          </p:cNvPr>
          <p:cNvSpPr txBox="1">
            <a:spLocks/>
          </p:cNvSpPr>
          <p:nvPr/>
        </p:nvSpPr>
        <p:spPr>
          <a:xfrm>
            <a:off x="371476" y="849353"/>
            <a:ext cx="8319894" cy="31650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fontScale="92500" lnSpcReduction="2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buNone/>
            </a:pPr>
            <a:r>
              <a:rPr lang="es-CO" sz="1400" dirty="0">
                <a:solidFill>
                  <a:srgbClr val="FF0000"/>
                </a:solidFill>
                <a:latin typeface="Outfit" pitchFamily="2" charset="0"/>
              </a:rPr>
              <a:t>3 NO CONFORMIDADES ISO 45001 2018-SST INFORME ICONTEC 2024</a:t>
            </a:r>
            <a:endParaRPr lang="es-CO" b="1" dirty="0">
              <a:solidFill>
                <a:srgbClr val="FF0000"/>
              </a:solidFill>
              <a:latin typeface="Outfit" pitchFamily="2" charset="0"/>
            </a:endParaRPr>
          </a:p>
        </p:txBody>
      </p:sp>
      <p:sp>
        <p:nvSpPr>
          <p:cNvPr id="3" name="CuadroTexto 2">
            <a:extLst>
              <a:ext uri="{FF2B5EF4-FFF2-40B4-BE49-F238E27FC236}">
                <a16:creationId xmlns:a16="http://schemas.microsoft.com/office/drawing/2014/main" id="{147ECB3F-42F3-E066-52C2-60FA521DD0BC}"/>
              </a:ext>
            </a:extLst>
          </p:cNvPr>
          <p:cNvSpPr txBox="1"/>
          <p:nvPr/>
        </p:nvSpPr>
        <p:spPr>
          <a:xfrm>
            <a:off x="379606" y="1276367"/>
            <a:ext cx="8319894"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1000" dirty="0">
                <a:solidFill>
                  <a:srgbClr val="FF0000"/>
                </a:solidFill>
                <a:latin typeface="Outfit" pitchFamily="2" charset="0"/>
              </a:rPr>
              <a:t>Descripción de la no conformidad</a:t>
            </a:r>
            <a:r>
              <a:rPr lang="es-CO" sz="1000" dirty="0">
                <a:latin typeface="Outfit" pitchFamily="2" charset="0"/>
              </a:rPr>
              <a:t>: Se observaron las siguientes desviaciones del control operacional.-Cables de la greca de la cafetería de la sede de Patios sobre la estufa apagada que funciona con gas natural. -Recinto del servidor y UPS del edificio de CEO sin aire acondicionado en funcionamiento y sin medidas de prevención de incendios, el recinto con temperatura mayor a 200C -Falta de señalización, de baja altura en el costado lateral izquierdo de las escaleras del edificio de CEO y en la sede de Patios se indica una señal de salida de emergencia y la puerta está deshabilitada.-No se tiene inspección preoperacional de los siguientes vehículos (ODR505 y OFK198).-No se cuenta con el mantenimiento de 2024 de los vehículos ODR505-ODR835.-Para el siniestro del vehículo OFK183 de marzo de 2024, no se realizaron acciones de mejor o investigación del evento.</a:t>
            </a:r>
          </a:p>
          <a:p>
            <a:pPr algn="just"/>
            <a:r>
              <a:rPr lang="es-CO" sz="1000" dirty="0">
                <a:ln w="0"/>
                <a:solidFill>
                  <a:schemeClr val="accent1"/>
                </a:solidFill>
                <a:effectLst>
                  <a:outerShdw blurRad="38100" dist="25400" dir="5400000" algn="ctr" rotWithShape="0">
                    <a:srgbClr val="6E747A">
                      <a:alpha val="43000"/>
                    </a:srgbClr>
                  </a:outerShdw>
                </a:effectLst>
                <a:latin typeface="Outfit" pitchFamily="2" charset="0"/>
              </a:rPr>
              <a:t>Plan de acción:</a:t>
            </a:r>
          </a:p>
          <a:p>
            <a:pPr algn="just"/>
            <a:r>
              <a:rPr lang="es-CO" sz="1000" dirty="0">
                <a:latin typeface="Outfit" pitchFamily="2" charset="0"/>
              </a:rPr>
              <a:t>En atención a las actividades planteadas, en la sección de desempeño del Sistema Seguridad y salud en el trabajo de este informe, se pueden visualizar las actividades realizadas para cumplir las acciones definida.</a:t>
            </a:r>
            <a:endParaRPr lang="es-CO" sz="1000" dirty="0">
              <a:ln w="0"/>
              <a:solidFill>
                <a:schemeClr val="accent1"/>
              </a:solidFill>
              <a:effectLst>
                <a:outerShdw blurRad="38100" dist="25400" dir="5400000" algn="ctr" rotWithShape="0">
                  <a:srgbClr val="6E747A">
                    <a:alpha val="43000"/>
                  </a:srgbClr>
                </a:outerShdw>
              </a:effectLst>
              <a:latin typeface="Outfit" pitchFamily="2" charset="0"/>
            </a:endParaRPr>
          </a:p>
        </p:txBody>
      </p:sp>
      <p:sp>
        <p:nvSpPr>
          <p:cNvPr id="5" name="CuadroTexto 4">
            <a:extLst>
              <a:ext uri="{FF2B5EF4-FFF2-40B4-BE49-F238E27FC236}">
                <a16:creationId xmlns:a16="http://schemas.microsoft.com/office/drawing/2014/main" id="{1AB35A2E-4D06-B190-BBBD-4AD3F8799969}"/>
              </a:ext>
            </a:extLst>
          </p:cNvPr>
          <p:cNvSpPr txBox="1"/>
          <p:nvPr/>
        </p:nvSpPr>
        <p:spPr>
          <a:xfrm>
            <a:off x="379606" y="2960991"/>
            <a:ext cx="8319894"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1000" dirty="0">
                <a:solidFill>
                  <a:srgbClr val="FF0000"/>
                </a:solidFill>
                <a:latin typeface="Outfit" pitchFamily="2" charset="0"/>
              </a:rPr>
              <a:t>Descripción de la no conformidad</a:t>
            </a:r>
            <a:r>
              <a:rPr lang="es-CO" sz="1000" dirty="0">
                <a:latin typeface="Outfit" pitchFamily="2" charset="0"/>
              </a:rPr>
              <a:t>: La organización no asegura que se dé una respuesta a situaciones de emergencia potenciales, incluyendo la prestación de primeros auxilios.</a:t>
            </a:r>
          </a:p>
          <a:p>
            <a:pPr algn="just"/>
            <a:r>
              <a:rPr lang="es-CO" sz="1000" dirty="0">
                <a:solidFill>
                  <a:srgbClr val="FF0000"/>
                </a:solidFill>
                <a:latin typeface="Outfit" pitchFamily="2" charset="0"/>
              </a:rPr>
              <a:t>Evidencia</a:t>
            </a:r>
            <a:r>
              <a:rPr lang="es-CO" sz="1000" dirty="0">
                <a:latin typeface="Outfit" pitchFamily="2" charset="0"/>
              </a:rPr>
              <a:t>: Se evidencia que los extintores y botiquines están vencidos de los siguientes vehículos ODR836 y OCF211, de igual forma los extintores y algunos componentes de los botiquines de las oficinas administrativas.</a:t>
            </a:r>
          </a:p>
          <a:p>
            <a:pPr algn="just"/>
            <a:r>
              <a:rPr lang="es-CO" sz="1000" dirty="0">
                <a:ln w="0"/>
                <a:solidFill>
                  <a:schemeClr val="accent1"/>
                </a:solidFill>
                <a:effectLst>
                  <a:outerShdw blurRad="38100" dist="25400" dir="5400000" algn="ctr" rotWithShape="0">
                    <a:srgbClr val="6E747A">
                      <a:alpha val="43000"/>
                    </a:srgbClr>
                  </a:outerShdw>
                </a:effectLst>
                <a:latin typeface="Outfit" pitchFamily="2" charset="0"/>
              </a:rPr>
              <a:t>Plan de acción:</a:t>
            </a:r>
          </a:p>
          <a:p>
            <a:pPr algn="just"/>
            <a:r>
              <a:rPr lang="es-CO" sz="1000" dirty="0">
                <a:latin typeface="Outfit" pitchFamily="2" charset="0"/>
              </a:rPr>
              <a:t>En atención a las actividades planteadas, en la sección de desempeño del Sistema Seguridad y salud en el trabajo de este informe, se pueden visualizar las actividades realizadas para cumplir las acciones definidas.</a:t>
            </a:r>
            <a:endParaRPr lang="es-CO" sz="1000" dirty="0">
              <a:ln w="0"/>
              <a:solidFill>
                <a:schemeClr val="accent1"/>
              </a:solidFill>
              <a:effectLst>
                <a:outerShdw blurRad="38100" dist="25400" dir="5400000" algn="ctr" rotWithShape="0">
                  <a:srgbClr val="6E747A">
                    <a:alpha val="43000"/>
                  </a:srgbClr>
                </a:outerShdw>
              </a:effectLst>
              <a:latin typeface="Outfit" pitchFamily="2" charset="0"/>
            </a:endParaRPr>
          </a:p>
        </p:txBody>
      </p:sp>
    </p:spTree>
    <p:extLst>
      <p:ext uri="{BB962C8B-B14F-4D97-AF65-F5344CB8AC3E}">
        <p14:creationId xmlns:p14="http://schemas.microsoft.com/office/powerpoint/2010/main" val="2760688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B5463329-4D33-6EFF-9B21-9199BEF56B4A}"/>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95863A0A-CF76-373E-3A5E-C5AA4F740BE1}"/>
              </a:ext>
            </a:extLst>
          </p:cNvPr>
          <p:cNvPicPr preferRelativeResize="0"/>
          <p:nvPr/>
        </p:nvPicPr>
        <p:blipFill rotWithShape="1">
          <a:blip r:embed="rId3">
            <a:alphaModFix/>
          </a:blip>
          <a:srcRect/>
          <a:stretch/>
        </p:blipFill>
        <p:spPr>
          <a:xfrm>
            <a:off x="1" y="0"/>
            <a:ext cx="9144010" cy="5143500"/>
          </a:xfrm>
          <a:prstGeom prst="rect">
            <a:avLst/>
          </a:prstGeom>
          <a:noFill/>
          <a:ln>
            <a:noFill/>
          </a:ln>
        </p:spPr>
      </p:pic>
      <p:sp>
        <p:nvSpPr>
          <p:cNvPr id="4" name="Marcador de texto 3">
            <a:extLst>
              <a:ext uri="{FF2B5EF4-FFF2-40B4-BE49-F238E27FC236}">
                <a16:creationId xmlns:a16="http://schemas.microsoft.com/office/drawing/2014/main" id="{F8DCE086-0C56-631B-0DCF-936525FF9B33}"/>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lstStyle/>
          <a:p>
            <a:pPr marL="139700" indent="0" algn="ctr">
              <a:buNone/>
            </a:pPr>
            <a:r>
              <a:rPr lang="es-CO" sz="2000">
                <a:ln w="0"/>
                <a:solidFill>
                  <a:schemeClr val="accent1"/>
                </a:solidFill>
                <a:effectLst>
                  <a:outerShdw blurRad="38100" dist="25400" dir="5400000" algn="ctr" rotWithShape="0">
                    <a:srgbClr val="6E747A">
                      <a:alpha val="43000"/>
                    </a:srgbClr>
                  </a:outerShdw>
                </a:effectLst>
                <a:latin typeface="Outfit" pitchFamily="2" charset="0"/>
              </a:rPr>
              <a:t>Estado de las acciones de las revisiones por la dirección previas:</a:t>
            </a:r>
            <a:endParaRPr lang="es-CO" sz="2000">
              <a:latin typeface="Outfit" pitchFamily="2" charset="0"/>
            </a:endParaRPr>
          </a:p>
          <a:p>
            <a:pPr marL="139700" indent="0" algn="ctr">
              <a:buNone/>
            </a:pPr>
            <a:endParaRPr lang="es-CO" b="1" dirty="0">
              <a:solidFill>
                <a:srgbClr val="FF0000"/>
              </a:solidFill>
              <a:latin typeface="Outfit" pitchFamily="2" charset="0"/>
            </a:endParaRPr>
          </a:p>
        </p:txBody>
      </p:sp>
      <p:sp>
        <p:nvSpPr>
          <p:cNvPr id="5" name="CuadroTexto 4">
            <a:extLst>
              <a:ext uri="{FF2B5EF4-FFF2-40B4-BE49-F238E27FC236}">
                <a16:creationId xmlns:a16="http://schemas.microsoft.com/office/drawing/2014/main" id="{9A895496-D013-B104-3922-FC46A9D46508}"/>
              </a:ext>
            </a:extLst>
          </p:cNvPr>
          <p:cNvSpPr txBox="1"/>
          <p:nvPr/>
        </p:nvSpPr>
        <p:spPr>
          <a:xfrm>
            <a:off x="363538" y="909687"/>
            <a:ext cx="8416924" cy="276999"/>
          </a:xfrm>
          <a:prstGeom prst="rect">
            <a:avLst/>
          </a:prstGeom>
          <a:solidFill>
            <a:schemeClr val="bg1"/>
          </a:solidFill>
        </p:spPr>
        <p:txBody>
          <a:bodyPr wrap="square" rtlCol="0">
            <a:spAutoFit/>
          </a:bodyPr>
          <a:lstStyle/>
          <a:p>
            <a:pPr algn="ctr"/>
            <a:r>
              <a:rPr lang="es-CO" sz="1200" dirty="0">
                <a:ln w="0">
                  <a:solidFill>
                    <a:srgbClr val="FF0000"/>
                  </a:solidFill>
                </a:ln>
                <a:solidFill>
                  <a:schemeClr val="tx1"/>
                </a:solidFill>
                <a:effectLst>
                  <a:outerShdw blurRad="38100" dist="19050" dir="2700000" algn="tl" rotWithShape="0">
                    <a:schemeClr val="dk1">
                      <a:alpha val="40000"/>
                    </a:schemeClr>
                  </a:outerShdw>
                </a:effectLst>
                <a:latin typeface="Outfit" pitchFamily="2" charset="0"/>
              </a:rPr>
              <a:t>Sistema de Gestión de Calidad</a:t>
            </a:r>
          </a:p>
        </p:txBody>
      </p:sp>
      <p:sp>
        <p:nvSpPr>
          <p:cNvPr id="2" name="CuadroTexto 1">
            <a:extLst>
              <a:ext uri="{FF2B5EF4-FFF2-40B4-BE49-F238E27FC236}">
                <a16:creationId xmlns:a16="http://schemas.microsoft.com/office/drawing/2014/main" id="{2DE3EED9-1268-5610-C7F0-D4FBBA44A0B1}"/>
              </a:ext>
            </a:extLst>
          </p:cNvPr>
          <p:cNvSpPr txBox="1"/>
          <p:nvPr/>
        </p:nvSpPr>
        <p:spPr>
          <a:xfrm>
            <a:off x="407988" y="1186686"/>
            <a:ext cx="8328024" cy="2862322"/>
          </a:xfrm>
          <a:prstGeom prst="rect">
            <a:avLst/>
          </a:prstGeom>
          <a:noFill/>
        </p:spPr>
        <p:txBody>
          <a:bodyPr wrap="square" rtlCol="0">
            <a:spAutoFit/>
          </a:bodyPr>
          <a:lstStyle/>
          <a:p>
            <a:r>
              <a:rPr lang="es-CO" sz="1000" b="1" dirty="0">
                <a:solidFill>
                  <a:srgbClr val="FF0000"/>
                </a:solidFill>
                <a:latin typeface="Outfit" pitchFamily="2" charset="0"/>
              </a:rPr>
              <a:t>Acción resultante de la revisión por la dirección 2024:</a:t>
            </a:r>
          </a:p>
          <a:p>
            <a:endParaRPr lang="es-CO" sz="1000" dirty="0">
              <a:latin typeface="Outfit" pitchFamily="2" charset="0"/>
            </a:endParaRPr>
          </a:p>
          <a:p>
            <a:r>
              <a:rPr lang="es-CO" sz="1000" dirty="0">
                <a:solidFill>
                  <a:schemeClr val="accent5">
                    <a:lumMod val="50000"/>
                  </a:schemeClr>
                </a:solidFill>
                <a:latin typeface="Outfit" pitchFamily="2" charset="0"/>
              </a:rPr>
              <a:t>Dar continuidad a las capacitaciones específicas para los enlaces del equipo de mejoramiento del Sistema Integrado de Gestión, asegurando la comprensión de los procesos y las metas, la importancia de la documentación de la información en la Gestión del conocimiento y que se puedan implementar las mejoras necesarias.</a:t>
            </a:r>
          </a:p>
          <a:p>
            <a:r>
              <a:rPr lang="es-CO" sz="1000" b="1" dirty="0">
                <a:solidFill>
                  <a:srgbClr val="FF0000"/>
                </a:solidFill>
                <a:latin typeface="Outfit" pitchFamily="2" charset="0"/>
              </a:rPr>
              <a:t>Gestión:</a:t>
            </a:r>
          </a:p>
          <a:p>
            <a:r>
              <a:rPr lang="es-CO" sz="1000" dirty="0">
                <a:solidFill>
                  <a:schemeClr val="accent5">
                    <a:lumMod val="50000"/>
                  </a:schemeClr>
                </a:solidFill>
                <a:latin typeface="Outfit" pitchFamily="2" charset="0"/>
              </a:rPr>
              <a:t>Durante el 2025 se realizó capacitación para todos los enlaces del equipo de mejoramiento, en la que se dio una reinducción en el Sistema Integrado de Gestión (Sistema de Gestión de Calidad-Sistema de Gestión Ambiental-Sistema de Seguridad y Salud en el Trabajo-MIPG), Misión, Visión, Objetivos, Política del SIG.</a:t>
            </a:r>
          </a:p>
          <a:p>
            <a:r>
              <a:rPr lang="es-CO" sz="1000" dirty="0">
                <a:solidFill>
                  <a:schemeClr val="accent5">
                    <a:lumMod val="50000"/>
                  </a:schemeClr>
                </a:solidFill>
                <a:latin typeface="Outfit" pitchFamily="2" charset="0"/>
              </a:rPr>
              <a:t>Se dio a conocer el proceso propuesto para realizar las auditorías internas de 2025 y recorridos operacionales, el cronograma de auditorías, las fechas posibles de auditoría externa.</a:t>
            </a:r>
          </a:p>
          <a:p>
            <a:r>
              <a:rPr lang="es-CO" sz="1000" dirty="0">
                <a:solidFill>
                  <a:schemeClr val="accent5">
                    <a:lumMod val="50000"/>
                  </a:schemeClr>
                </a:solidFill>
                <a:latin typeface="Outfit" pitchFamily="2" charset="0"/>
              </a:rPr>
              <a:t>Se trabajaron de manera practica los aspectos relacionados con los numerales:</a:t>
            </a:r>
          </a:p>
          <a:p>
            <a:r>
              <a:rPr lang="es-CO" sz="1000" dirty="0">
                <a:solidFill>
                  <a:schemeClr val="accent5">
                    <a:lumMod val="50000"/>
                  </a:schemeClr>
                </a:solidFill>
                <a:latin typeface="Outfit" pitchFamily="2" charset="0"/>
              </a:rPr>
              <a:t> 4.1. ANÁLISIS DEL CONTEXTO DE LA ORGANIZACIÓN</a:t>
            </a:r>
          </a:p>
          <a:p>
            <a:r>
              <a:rPr lang="es-CO" sz="1000" dirty="0">
                <a:solidFill>
                  <a:schemeClr val="accent5">
                    <a:lumMod val="50000"/>
                  </a:schemeClr>
                </a:solidFill>
                <a:latin typeface="Outfit" pitchFamily="2" charset="0"/>
              </a:rPr>
              <a:t>4.2. PARTES INTERESADAS</a:t>
            </a:r>
          </a:p>
          <a:p>
            <a:r>
              <a:rPr lang="es-CO" sz="1000" dirty="0">
                <a:solidFill>
                  <a:schemeClr val="accent5">
                    <a:lumMod val="50000"/>
                  </a:schemeClr>
                </a:solidFill>
                <a:latin typeface="Outfit" pitchFamily="2" charset="0"/>
              </a:rPr>
              <a:t>Se trabajaron temas relacionados con el cambio climático.</a:t>
            </a:r>
          </a:p>
          <a:p>
            <a:r>
              <a:rPr lang="es-CO" sz="1000" dirty="0">
                <a:solidFill>
                  <a:schemeClr val="accent5">
                    <a:lumMod val="50000"/>
                  </a:schemeClr>
                </a:solidFill>
                <a:latin typeface="Outfit" pitchFamily="2" charset="0"/>
              </a:rPr>
              <a:t> Se realizó capacitación respecto al numeral 4.4. CARACTERIZACIONES DE LOS PROCESOS y sobre salidas no conformes.</a:t>
            </a:r>
          </a:p>
          <a:p>
            <a:r>
              <a:rPr lang="es-CO" sz="1000" dirty="0">
                <a:solidFill>
                  <a:schemeClr val="accent5">
                    <a:lumMod val="50000"/>
                  </a:schemeClr>
                </a:solidFill>
                <a:latin typeface="Outfit" pitchFamily="2" charset="0"/>
              </a:rPr>
              <a:t>Se realizaron reuniones virtuales de seguimiento y revisión de la actualización del contexto de los procesos, partes interesadas, caracterización, salidas no conformes.</a:t>
            </a:r>
            <a:endParaRPr lang="es-CO" dirty="0">
              <a:solidFill>
                <a:schemeClr val="accent5">
                  <a:lumMod val="50000"/>
                </a:schemeClr>
              </a:solidFill>
            </a:endParaRPr>
          </a:p>
        </p:txBody>
      </p:sp>
      <p:sp>
        <p:nvSpPr>
          <p:cNvPr id="9" name="CuadroTexto 8">
            <a:extLst>
              <a:ext uri="{FF2B5EF4-FFF2-40B4-BE49-F238E27FC236}">
                <a16:creationId xmlns:a16="http://schemas.microsoft.com/office/drawing/2014/main" id="{909E79F4-4037-696A-0621-5E7571C9F849}"/>
              </a:ext>
            </a:extLst>
          </p:cNvPr>
          <p:cNvSpPr txBox="1"/>
          <p:nvPr/>
        </p:nvSpPr>
        <p:spPr>
          <a:xfrm>
            <a:off x="508001" y="4049008"/>
            <a:ext cx="1638300" cy="307777"/>
          </a:xfrm>
          <a:prstGeom prst="rect">
            <a:avLst/>
          </a:prstGeom>
          <a:noFill/>
        </p:spPr>
        <p:txBody>
          <a:bodyPr wrap="square" rtlCol="0">
            <a:spAutoFit/>
          </a:bodyPr>
          <a:lstStyle/>
          <a:p>
            <a:r>
              <a:rPr lang="es-CO" dirty="0">
                <a:solidFill>
                  <a:srgbClr val="FF0000"/>
                </a:solidFill>
              </a:rPr>
              <a:t>Estado: Cumplida.</a:t>
            </a:r>
          </a:p>
        </p:txBody>
      </p:sp>
    </p:spTree>
    <p:extLst>
      <p:ext uri="{BB962C8B-B14F-4D97-AF65-F5344CB8AC3E}">
        <p14:creationId xmlns:p14="http://schemas.microsoft.com/office/powerpoint/2010/main" val="32275020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6DB6372C-7858-9D5D-982B-D8A7CEB75BE1}"/>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8405CC00-0A34-3087-CD16-07C6F9717217}"/>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4" name="Marcador de texto 3">
            <a:extLst>
              <a:ext uri="{FF2B5EF4-FFF2-40B4-BE49-F238E27FC236}">
                <a16:creationId xmlns:a16="http://schemas.microsoft.com/office/drawing/2014/main" id="{4A60B0D0-D584-FB19-577A-3238ED07F8AD}"/>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a:body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Las no conformidades y acciones correctivas :</a:t>
            </a:r>
          </a:p>
          <a:p>
            <a:pPr marL="139700" indent="0" algn="ctr">
              <a:buNone/>
            </a:pPr>
            <a:endParaRPr lang="es-CO" b="1" dirty="0">
              <a:solidFill>
                <a:srgbClr val="FF0000"/>
              </a:solidFill>
              <a:latin typeface="Outfit" pitchFamily="2" charset="0"/>
            </a:endParaRPr>
          </a:p>
        </p:txBody>
      </p:sp>
      <p:sp>
        <p:nvSpPr>
          <p:cNvPr id="2" name="Marcador de texto 3">
            <a:extLst>
              <a:ext uri="{FF2B5EF4-FFF2-40B4-BE49-F238E27FC236}">
                <a16:creationId xmlns:a16="http://schemas.microsoft.com/office/drawing/2014/main" id="{5892976A-D309-ADAE-7498-B157A398A768}"/>
              </a:ext>
            </a:extLst>
          </p:cNvPr>
          <p:cNvSpPr txBox="1">
            <a:spLocks/>
          </p:cNvSpPr>
          <p:nvPr/>
        </p:nvSpPr>
        <p:spPr>
          <a:xfrm>
            <a:off x="371476" y="849353"/>
            <a:ext cx="8319894" cy="31650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fontScale="92500" lnSpcReduction="2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buNone/>
            </a:pPr>
            <a:r>
              <a:rPr lang="es-CO" sz="1400" dirty="0">
                <a:solidFill>
                  <a:srgbClr val="FF0000"/>
                </a:solidFill>
                <a:latin typeface="Outfit" pitchFamily="2" charset="0"/>
              </a:rPr>
              <a:t>3 NO CONFORMIDADES ISO 45001 2018 SST INFORME ICONTEC 2024</a:t>
            </a:r>
            <a:endParaRPr lang="es-CO" b="1" dirty="0">
              <a:solidFill>
                <a:srgbClr val="FF0000"/>
              </a:solidFill>
              <a:latin typeface="Outfit" pitchFamily="2" charset="0"/>
            </a:endParaRPr>
          </a:p>
        </p:txBody>
      </p:sp>
      <p:sp>
        <p:nvSpPr>
          <p:cNvPr id="3" name="CuadroTexto 2">
            <a:extLst>
              <a:ext uri="{FF2B5EF4-FFF2-40B4-BE49-F238E27FC236}">
                <a16:creationId xmlns:a16="http://schemas.microsoft.com/office/drawing/2014/main" id="{B5FE5787-6531-8321-5FF7-3408C66EEE59}"/>
              </a:ext>
            </a:extLst>
          </p:cNvPr>
          <p:cNvSpPr txBox="1"/>
          <p:nvPr/>
        </p:nvSpPr>
        <p:spPr>
          <a:xfrm>
            <a:off x="379606" y="1276367"/>
            <a:ext cx="8319894" cy="240065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1000" dirty="0">
                <a:solidFill>
                  <a:srgbClr val="FF0000"/>
                </a:solidFill>
                <a:latin typeface="Outfit" pitchFamily="2" charset="0"/>
              </a:rPr>
              <a:t>Descripción de la no conformidad</a:t>
            </a:r>
            <a:r>
              <a:rPr lang="es-CO" sz="1000" dirty="0">
                <a:latin typeface="Outfit" pitchFamily="2" charset="0"/>
              </a:rPr>
              <a:t>: En la matriz de identificación de peligros, evaluación de peligros de SST y definición de controles operacionales, 03-SST-FR64, se observa que-No se consideran los incidentes pasados pertinentes internos o externos y sus causas, para la identificación de peligros y la evaluación de riesgos de STT en el componente de probabilidad.-No se han identificado los controles operacionales de ingeniería, administrativos o de uso de </a:t>
            </a:r>
            <a:r>
              <a:rPr lang="es-CO" sz="1000" dirty="0" err="1">
                <a:latin typeface="Outfit" pitchFamily="2" charset="0"/>
              </a:rPr>
              <a:t>EPPs</a:t>
            </a:r>
            <a:r>
              <a:rPr lang="es-CO" sz="1000" dirty="0">
                <a:latin typeface="Outfit" pitchFamily="2" charset="0"/>
              </a:rPr>
              <a:t> acorde con la hoja de datos de seguridad (MSDS) y el Sistema Globalmente Armonizado, para la compra, almacenamiento y uso de sustancias químicas.-Peligros y riesgos eléctricos asociados a las instalaciones eléctricas y el cumplimiento de reglamentación de seguridad eléctrica (RETIE).-Peligros y riesgos de SST derivados de utilización de ascensores y equipos de elevación de personas discapacitadas y los correspondientes controles operacionales aplicados como el mantenimiento.</a:t>
            </a:r>
          </a:p>
          <a:p>
            <a:pPr algn="just"/>
            <a:r>
              <a:rPr lang="es-CO" sz="1000" dirty="0">
                <a:latin typeface="Outfit" pitchFamily="2" charset="0"/>
              </a:rPr>
              <a:t>. -Peligros y riesgos de SST asociados a los servidores en los centros de datos en los edificios de CEO y de Patios.-Actividades no rutinarias como mantenimiento de la infraestructura de las instalaciones y sedes de la alcaldía como pintura, lavado de vidrios o fachadas -Controles administrativos como cláusulas contractuales relacionadas con análisis de trabajo seguro, permisos de trabajo, capacitación y especificación de usos de </a:t>
            </a:r>
            <a:r>
              <a:rPr lang="es-CO" sz="1000" dirty="0" err="1">
                <a:latin typeface="Outfit" pitchFamily="2" charset="0"/>
              </a:rPr>
              <a:t>EPPs</a:t>
            </a:r>
            <a:r>
              <a:rPr lang="es-CO" sz="1000" dirty="0">
                <a:latin typeface="Outfit" pitchFamily="2" charset="0"/>
              </a:rPr>
              <a:t>, con los contratistas que realizan actividades de construcción y mantenimiento de la infraestructura del municipio y de las instalaciones de la Alcaldía</a:t>
            </a:r>
          </a:p>
          <a:p>
            <a:pPr algn="just"/>
            <a:r>
              <a:rPr lang="es-CO" sz="1000" dirty="0">
                <a:solidFill>
                  <a:srgbClr val="FF0000"/>
                </a:solidFill>
                <a:latin typeface="Outfit" pitchFamily="2" charset="0"/>
              </a:rPr>
              <a:t>Evidencia</a:t>
            </a:r>
            <a:r>
              <a:rPr lang="es-CO" sz="1000" dirty="0">
                <a:latin typeface="Outfit" pitchFamily="2" charset="0"/>
              </a:rPr>
              <a:t>: 03-SST-FR64 Matriz de peligros y riesgos 2024-08.</a:t>
            </a:r>
          </a:p>
          <a:p>
            <a:pPr algn="just"/>
            <a:r>
              <a:rPr lang="es-CO" sz="1000" dirty="0">
                <a:ln w="0"/>
                <a:solidFill>
                  <a:schemeClr val="accent1"/>
                </a:solidFill>
                <a:effectLst>
                  <a:outerShdw blurRad="38100" dist="25400" dir="5400000" algn="ctr" rotWithShape="0">
                    <a:srgbClr val="6E747A">
                      <a:alpha val="43000"/>
                    </a:srgbClr>
                  </a:outerShdw>
                </a:effectLst>
                <a:latin typeface="Outfit" pitchFamily="2" charset="0"/>
              </a:rPr>
              <a:t>Plan de acción:</a:t>
            </a:r>
          </a:p>
          <a:p>
            <a:pPr algn="just"/>
            <a:r>
              <a:rPr lang="es-CO" sz="1000" dirty="0">
                <a:latin typeface="Outfit" pitchFamily="2" charset="0"/>
              </a:rPr>
              <a:t>Se han realizado las reuniones, inspecciones y asesorías requeridas, para actualizar la matriz de riesgos.</a:t>
            </a:r>
            <a:endParaRPr lang="es-CO" sz="1000" dirty="0">
              <a:ln w="0"/>
              <a:solidFill>
                <a:schemeClr val="accent1"/>
              </a:solidFill>
              <a:effectLst>
                <a:outerShdw blurRad="38100" dist="25400" dir="5400000" algn="ctr" rotWithShape="0">
                  <a:srgbClr val="6E747A">
                    <a:alpha val="43000"/>
                  </a:srgbClr>
                </a:outerShdw>
              </a:effectLst>
              <a:latin typeface="Outfit" pitchFamily="2" charset="0"/>
            </a:endParaRPr>
          </a:p>
        </p:txBody>
      </p:sp>
    </p:spTree>
    <p:extLst>
      <p:ext uri="{BB962C8B-B14F-4D97-AF65-F5344CB8AC3E}">
        <p14:creationId xmlns:p14="http://schemas.microsoft.com/office/powerpoint/2010/main" val="20286891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B3BF4FE5-A545-F081-D71E-8AE5CB7B38E0}"/>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EDB14B8F-4371-7437-9862-B3F45FC5CA0E}"/>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4" name="Marcador de texto 3">
            <a:extLst>
              <a:ext uri="{FF2B5EF4-FFF2-40B4-BE49-F238E27FC236}">
                <a16:creationId xmlns:a16="http://schemas.microsoft.com/office/drawing/2014/main" id="{0D86DF4B-7A2E-03B2-BFAE-F448909BED95}"/>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a:body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Los resultados de seguimiento y medición :</a:t>
            </a:r>
          </a:p>
          <a:p>
            <a:pPr marL="139700" indent="0" algn="ctr">
              <a:buNone/>
            </a:pPr>
            <a:endParaRPr lang="es-CO" b="1" dirty="0">
              <a:solidFill>
                <a:srgbClr val="FF0000"/>
              </a:solidFill>
              <a:latin typeface="Outfit" pitchFamily="2" charset="0"/>
            </a:endParaRPr>
          </a:p>
        </p:txBody>
      </p:sp>
      <p:pic>
        <p:nvPicPr>
          <p:cNvPr id="7" name="Imagen 6">
            <a:extLst>
              <a:ext uri="{FF2B5EF4-FFF2-40B4-BE49-F238E27FC236}">
                <a16:creationId xmlns:a16="http://schemas.microsoft.com/office/drawing/2014/main" id="{0C35CD13-DF82-7047-CF2D-B657DFBDA1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038601"/>
            <a:ext cx="4017044" cy="2743200"/>
          </a:xfrm>
          <a:prstGeom prst="rect">
            <a:avLst/>
          </a:prstGeom>
          <a:noFill/>
          <a:ln>
            <a:noFill/>
          </a:ln>
        </p:spPr>
      </p:pic>
      <p:pic>
        <p:nvPicPr>
          <p:cNvPr id="10" name="Imagen 9">
            <a:extLst>
              <a:ext uri="{FF2B5EF4-FFF2-40B4-BE49-F238E27FC236}">
                <a16:creationId xmlns:a16="http://schemas.microsoft.com/office/drawing/2014/main" id="{2DA7BE99-E857-0AEF-85AC-E1D5BE53F092}"/>
              </a:ext>
            </a:extLst>
          </p:cNvPr>
          <p:cNvPicPr>
            <a:picLocks noChangeAspect="1"/>
          </p:cNvPicPr>
          <p:nvPr/>
        </p:nvPicPr>
        <p:blipFill>
          <a:blip r:embed="rId5"/>
          <a:stretch>
            <a:fillRect/>
          </a:stretch>
        </p:blipFill>
        <p:spPr>
          <a:xfrm>
            <a:off x="269206" y="1038600"/>
            <a:ext cx="4017044" cy="2743199"/>
          </a:xfrm>
          <a:prstGeom prst="rect">
            <a:avLst/>
          </a:prstGeom>
        </p:spPr>
      </p:pic>
    </p:spTree>
    <p:extLst>
      <p:ext uri="{BB962C8B-B14F-4D97-AF65-F5344CB8AC3E}">
        <p14:creationId xmlns:p14="http://schemas.microsoft.com/office/powerpoint/2010/main" val="25361216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B4C9C02E-5F21-CF19-743C-DF9910954B9B}"/>
            </a:ext>
          </a:extLst>
        </p:cNvPr>
        <p:cNvGrpSpPr/>
        <p:nvPr/>
      </p:nvGrpSpPr>
      <p:grpSpPr>
        <a:xfrm>
          <a:off x="0" y="0"/>
          <a:ext cx="0" cy="0"/>
          <a:chOff x="0" y="0"/>
          <a:chExt cx="0" cy="0"/>
        </a:xfrm>
      </p:grpSpPr>
      <p:sp>
        <p:nvSpPr>
          <p:cNvPr id="4" name="Marcador de texto 3">
            <a:extLst>
              <a:ext uri="{FF2B5EF4-FFF2-40B4-BE49-F238E27FC236}">
                <a16:creationId xmlns:a16="http://schemas.microsoft.com/office/drawing/2014/main" id="{5AE2AC22-E08F-8D04-744D-228748EB88C7}"/>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normAutofit/>
          </a:body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Los resultados de seguimiento y medición :</a:t>
            </a:r>
          </a:p>
          <a:p>
            <a:pPr marL="139700" indent="0" algn="ctr">
              <a:buNone/>
            </a:pPr>
            <a:endParaRPr lang="es-CO" b="1" dirty="0">
              <a:solidFill>
                <a:srgbClr val="FF0000"/>
              </a:solidFill>
              <a:latin typeface="Outfit" pitchFamily="2" charset="0"/>
            </a:endParaRPr>
          </a:p>
        </p:txBody>
      </p:sp>
      <p:pic>
        <p:nvPicPr>
          <p:cNvPr id="3" name="Imagen 2">
            <a:extLst>
              <a:ext uri="{FF2B5EF4-FFF2-40B4-BE49-F238E27FC236}">
                <a16:creationId xmlns:a16="http://schemas.microsoft.com/office/drawing/2014/main" id="{C81460ED-05F7-18D7-48BD-C37A70A77AF8}"/>
              </a:ext>
            </a:extLst>
          </p:cNvPr>
          <p:cNvPicPr>
            <a:picLocks noChangeAspect="1"/>
          </p:cNvPicPr>
          <p:nvPr/>
        </p:nvPicPr>
        <p:blipFill>
          <a:blip r:embed="rId3"/>
          <a:stretch>
            <a:fillRect/>
          </a:stretch>
        </p:blipFill>
        <p:spPr>
          <a:xfrm>
            <a:off x="279680" y="904682"/>
            <a:ext cx="4372330" cy="2762636"/>
          </a:xfrm>
          <a:prstGeom prst="rect">
            <a:avLst/>
          </a:prstGeom>
        </p:spPr>
      </p:pic>
      <p:pic>
        <p:nvPicPr>
          <p:cNvPr id="13" name="Imagen 12">
            <a:extLst>
              <a:ext uri="{FF2B5EF4-FFF2-40B4-BE49-F238E27FC236}">
                <a16:creationId xmlns:a16="http://schemas.microsoft.com/office/drawing/2014/main" id="{24878194-B29A-964B-93CF-B14F57D8541D}"/>
              </a:ext>
            </a:extLst>
          </p:cNvPr>
          <p:cNvPicPr>
            <a:picLocks noChangeAspect="1"/>
          </p:cNvPicPr>
          <p:nvPr/>
        </p:nvPicPr>
        <p:blipFill>
          <a:blip r:embed="rId4"/>
          <a:stretch>
            <a:fillRect/>
          </a:stretch>
        </p:blipFill>
        <p:spPr>
          <a:xfrm>
            <a:off x="3407692" y="1323840"/>
            <a:ext cx="5048955" cy="2762636"/>
          </a:xfrm>
          <a:prstGeom prst="rect">
            <a:avLst/>
          </a:prstGeom>
        </p:spPr>
      </p:pic>
      <p:pic>
        <p:nvPicPr>
          <p:cNvPr id="2" name="Google Shape;108;p18" descr="base diapo.png">
            <a:extLst>
              <a:ext uri="{FF2B5EF4-FFF2-40B4-BE49-F238E27FC236}">
                <a16:creationId xmlns:a16="http://schemas.microsoft.com/office/drawing/2014/main" id="{65BE575C-FA4F-2218-3AEF-1AB10DC24290}"/>
              </a:ext>
            </a:extLst>
          </p:cNvPr>
          <p:cNvPicPr preferRelativeResize="0"/>
          <p:nvPr/>
        </p:nvPicPr>
        <p:blipFill rotWithShape="1">
          <a:blip r:embed="rId5">
            <a:alphaModFix/>
          </a:blip>
          <a:srcRect/>
          <a:stretch/>
        </p:blipFill>
        <p:spPr>
          <a:xfrm>
            <a:off x="0" y="0"/>
            <a:ext cx="9144010" cy="5143500"/>
          </a:xfrm>
          <a:prstGeom prst="rect">
            <a:avLst/>
          </a:prstGeom>
          <a:noFill/>
          <a:ln>
            <a:noFill/>
          </a:ln>
        </p:spPr>
      </p:pic>
    </p:spTree>
    <p:extLst>
      <p:ext uri="{BB962C8B-B14F-4D97-AF65-F5344CB8AC3E}">
        <p14:creationId xmlns:p14="http://schemas.microsoft.com/office/powerpoint/2010/main" val="16855132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79453CEB-4A68-1E83-332D-4DFD08A61E13}"/>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15A0B109-5D6E-4DEA-826B-3CF1EC2F3A09}"/>
              </a:ext>
            </a:extLst>
          </p:cNvPr>
          <p:cNvPicPr preferRelativeResize="0"/>
          <p:nvPr/>
        </p:nvPicPr>
        <p:blipFill rotWithShape="1">
          <a:blip r:embed="rId3">
            <a:alphaModFix/>
          </a:blip>
          <a:srcRect/>
          <a:stretch/>
        </p:blipFill>
        <p:spPr>
          <a:xfrm>
            <a:off x="-10" y="0"/>
            <a:ext cx="9144010" cy="5143500"/>
          </a:xfrm>
          <a:prstGeom prst="rect">
            <a:avLst/>
          </a:prstGeom>
          <a:noFill/>
          <a:ln>
            <a:noFill/>
          </a:ln>
        </p:spPr>
      </p:pic>
      <p:sp>
        <p:nvSpPr>
          <p:cNvPr id="2" name="Marcador de texto 3">
            <a:extLst>
              <a:ext uri="{FF2B5EF4-FFF2-40B4-BE49-F238E27FC236}">
                <a16:creationId xmlns:a16="http://schemas.microsoft.com/office/drawing/2014/main" id="{15D126A5-453D-3AF7-782A-4BFB50B5D748}"/>
              </a:ext>
            </a:extLst>
          </p:cNvPr>
          <p:cNvSpPr txBox="1">
            <a:spLocks/>
          </p:cNvSpPr>
          <p:nvPr/>
        </p:nvSpPr>
        <p:spPr>
          <a:xfrm>
            <a:off x="522482" y="215752"/>
            <a:ext cx="8328024" cy="52308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gn="ctr">
              <a:buFont typeface="Arial"/>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Los resultados de las auditorías:</a:t>
            </a:r>
          </a:p>
          <a:p>
            <a:pPr marL="139700" indent="0" algn="ctr">
              <a:buFont typeface="Arial"/>
              <a:buNone/>
            </a:pPr>
            <a:endParaRPr lang="es-CO" b="1" dirty="0">
              <a:solidFill>
                <a:srgbClr val="FF0000"/>
              </a:solidFill>
              <a:latin typeface="Outfit" pitchFamily="2" charset="0"/>
            </a:endParaRPr>
          </a:p>
        </p:txBody>
      </p:sp>
      <p:sp>
        <p:nvSpPr>
          <p:cNvPr id="6" name="CuadroTexto 5">
            <a:extLst>
              <a:ext uri="{FF2B5EF4-FFF2-40B4-BE49-F238E27FC236}">
                <a16:creationId xmlns:a16="http://schemas.microsoft.com/office/drawing/2014/main" id="{0E46BC50-1C85-F527-13C5-D03FB4650E4E}"/>
              </a:ext>
            </a:extLst>
          </p:cNvPr>
          <p:cNvSpPr txBox="1"/>
          <p:nvPr/>
        </p:nvSpPr>
        <p:spPr>
          <a:xfrm>
            <a:off x="522482" y="817296"/>
            <a:ext cx="8328024" cy="4308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O" sz="1100" dirty="0">
                <a:latin typeface="Outfit" pitchFamily="2" charset="0"/>
              </a:rPr>
              <a:t>Como oportunidad de mejora generada del análisis del proceso de auditoría realizado por el ente certificador ICONTEC en 2024, se decidió para 2025, realizar la auditoría interna a la Alcaldía de Funza en dos fases: </a:t>
            </a:r>
          </a:p>
        </p:txBody>
      </p:sp>
      <p:sp>
        <p:nvSpPr>
          <p:cNvPr id="9" name="CuadroTexto 8">
            <a:extLst>
              <a:ext uri="{FF2B5EF4-FFF2-40B4-BE49-F238E27FC236}">
                <a16:creationId xmlns:a16="http://schemas.microsoft.com/office/drawing/2014/main" id="{1A88F4B9-5570-C75C-E7D9-5D91B7E8C695}"/>
              </a:ext>
            </a:extLst>
          </p:cNvPr>
          <p:cNvSpPr txBox="1"/>
          <p:nvPr/>
        </p:nvSpPr>
        <p:spPr>
          <a:xfrm>
            <a:off x="522482" y="1326646"/>
            <a:ext cx="8328024" cy="9387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r>
              <a:rPr lang="es-CO" sz="1100" dirty="0">
                <a:solidFill>
                  <a:srgbClr val="FF0000"/>
                </a:solidFill>
                <a:latin typeface="Outfit" pitchFamily="2" charset="0"/>
              </a:rPr>
              <a:t>Primera fase recorridos operacionales </a:t>
            </a:r>
            <a:r>
              <a:rPr lang="es-CO" sz="1100" dirty="0">
                <a:latin typeface="Outfit" pitchFamily="2" charset="0"/>
              </a:rPr>
              <a:t>a 24 sedes, para verificar el cumplimiento de los requisitos del numeral 8.1 – Planificación y control operacional de las normas ISO 14001:2015 Sistema de Gestión Ambiental e ISO 45001:2018 Sistema de Seguridad y Salud en el Trabajo.  </a:t>
            </a:r>
          </a:p>
          <a:p>
            <a:pPr algn="just"/>
            <a:r>
              <a:rPr lang="es-CO" sz="1100" dirty="0">
                <a:latin typeface="Outfit" pitchFamily="2" charset="0"/>
              </a:rPr>
              <a:t>Los recorridos Operacionales fueron realizados por integrantes del Sistema Integrado de Gestión, con el acompañamiento de integrantes del COPASST y del Comité de Seguridad Vial y se realizaron entre el 21 y el 28 de abril de 2025.</a:t>
            </a:r>
          </a:p>
        </p:txBody>
      </p:sp>
      <p:pic>
        <p:nvPicPr>
          <p:cNvPr id="11" name="Imagen 10">
            <a:extLst>
              <a:ext uri="{FF2B5EF4-FFF2-40B4-BE49-F238E27FC236}">
                <a16:creationId xmlns:a16="http://schemas.microsoft.com/office/drawing/2014/main" id="{C94C12D9-DCDA-1BAA-DF7D-F1DF9B2932D5}"/>
              </a:ext>
            </a:extLst>
          </p:cNvPr>
          <p:cNvPicPr>
            <a:picLocks noChangeAspect="1"/>
          </p:cNvPicPr>
          <p:nvPr/>
        </p:nvPicPr>
        <p:blipFill>
          <a:blip r:embed="rId4"/>
          <a:stretch>
            <a:fillRect/>
          </a:stretch>
        </p:blipFill>
        <p:spPr>
          <a:xfrm>
            <a:off x="1969994" y="2343828"/>
            <a:ext cx="5204012" cy="1982376"/>
          </a:xfrm>
          <a:prstGeom prst="rect">
            <a:avLst/>
          </a:prstGeom>
        </p:spPr>
      </p:pic>
    </p:spTree>
    <p:extLst>
      <p:ext uri="{BB962C8B-B14F-4D97-AF65-F5344CB8AC3E}">
        <p14:creationId xmlns:p14="http://schemas.microsoft.com/office/powerpoint/2010/main" val="35255960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B521759B-3D28-A2B5-786D-91C354AB2391}"/>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BA9BDD4E-A37D-4D3D-FFE4-750164914912}"/>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2" name="Marcador de texto 3">
            <a:extLst>
              <a:ext uri="{FF2B5EF4-FFF2-40B4-BE49-F238E27FC236}">
                <a16:creationId xmlns:a16="http://schemas.microsoft.com/office/drawing/2014/main" id="{6F40BE24-42C5-48F1-A078-3CFC34851A76}"/>
              </a:ext>
            </a:extLst>
          </p:cNvPr>
          <p:cNvSpPr txBox="1">
            <a:spLocks/>
          </p:cNvSpPr>
          <p:nvPr/>
        </p:nvSpPr>
        <p:spPr>
          <a:xfrm>
            <a:off x="407988" y="302271"/>
            <a:ext cx="8328024" cy="52308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gn="ctr">
              <a:buFont typeface="Arial"/>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Los resultados de las auditorías:</a:t>
            </a:r>
          </a:p>
          <a:p>
            <a:pPr marL="139700" indent="0" algn="ctr">
              <a:buFont typeface="Arial"/>
              <a:buNone/>
            </a:pPr>
            <a:endParaRPr lang="es-CO" b="1" dirty="0">
              <a:solidFill>
                <a:srgbClr val="FF0000"/>
              </a:solidFill>
              <a:latin typeface="Outfit" pitchFamily="2" charset="0"/>
            </a:endParaRPr>
          </a:p>
        </p:txBody>
      </p:sp>
      <p:sp>
        <p:nvSpPr>
          <p:cNvPr id="3" name="CuadroTexto 2">
            <a:extLst>
              <a:ext uri="{FF2B5EF4-FFF2-40B4-BE49-F238E27FC236}">
                <a16:creationId xmlns:a16="http://schemas.microsoft.com/office/drawing/2014/main" id="{D85DDCC2-4022-EB49-6D62-278ADF6A2673}"/>
              </a:ext>
            </a:extLst>
          </p:cNvPr>
          <p:cNvSpPr txBox="1"/>
          <p:nvPr/>
        </p:nvSpPr>
        <p:spPr>
          <a:xfrm>
            <a:off x="407988" y="939800"/>
            <a:ext cx="8328024"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r>
              <a:rPr lang="es-CO" sz="1100" dirty="0">
                <a:solidFill>
                  <a:srgbClr val="FF0000"/>
                </a:solidFill>
                <a:latin typeface="Outfit" pitchFamily="2" charset="0"/>
              </a:rPr>
              <a:t>Segunda fase auditoría Interna </a:t>
            </a:r>
            <a:r>
              <a:rPr lang="es-CO" sz="1100" dirty="0">
                <a:latin typeface="Outfit" pitchFamily="2" charset="0"/>
              </a:rPr>
              <a:t>realizada a 23 procesos de la Alcaldía Municipal, con el fin de verificar el cumplimiento de los requisitos de las normas ISO 9001 2015 Sistema de Gestión de Calidad, ISO 14001:2015 Sistema de Gestión Ambiental e ISO 45001:2018 Sistema de Seguridad y Salud en el Trabajo. </a:t>
            </a:r>
          </a:p>
          <a:p>
            <a:pPr algn="just"/>
            <a:r>
              <a:rPr lang="es-CO" sz="1100" dirty="0">
                <a:latin typeface="Outfit" pitchFamily="2" charset="0"/>
              </a:rPr>
              <a:t>El proceso de auditoría interna se realizó entre el 12 de mayo y el 12 de junio de 2025.</a:t>
            </a:r>
          </a:p>
        </p:txBody>
      </p:sp>
      <p:pic>
        <p:nvPicPr>
          <p:cNvPr id="4" name="Imagen 3">
            <a:extLst>
              <a:ext uri="{FF2B5EF4-FFF2-40B4-BE49-F238E27FC236}">
                <a16:creationId xmlns:a16="http://schemas.microsoft.com/office/drawing/2014/main" id="{86950F88-44C9-454E-035B-C4D4FB4E9046}"/>
              </a:ext>
            </a:extLst>
          </p:cNvPr>
          <p:cNvPicPr>
            <a:picLocks noChangeAspect="1"/>
          </p:cNvPicPr>
          <p:nvPr/>
        </p:nvPicPr>
        <p:blipFill>
          <a:blip r:embed="rId4"/>
          <a:stretch>
            <a:fillRect/>
          </a:stretch>
        </p:blipFill>
        <p:spPr>
          <a:xfrm>
            <a:off x="2387281" y="1823689"/>
            <a:ext cx="4572638" cy="2600556"/>
          </a:xfrm>
          <a:prstGeom prst="rect">
            <a:avLst/>
          </a:prstGeom>
        </p:spPr>
      </p:pic>
    </p:spTree>
    <p:extLst>
      <p:ext uri="{BB962C8B-B14F-4D97-AF65-F5344CB8AC3E}">
        <p14:creationId xmlns:p14="http://schemas.microsoft.com/office/powerpoint/2010/main" val="30024212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F6A2AF96-18EA-C48B-95C9-BCCFB728A75A}"/>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B6F58184-4D2B-56A6-5872-ED8A86193E12}"/>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2" name="Marcador de texto 3">
            <a:extLst>
              <a:ext uri="{FF2B5EF4-FFF2-40B4-BE49-F238E27FC236}">
                <a16:creationId xmlns:a16="http://schemas.microsoft.com/office/drawing/2014/main" id="{EB4FDFD0-6C28-95DB-4732-51A940BECCBE}"/>
              </a:ext>
            </a:extLst>
          </p:cNvPr>
          <p:cNvSpPr txBox="1">
            <a:spLocks/>
          </p:cNvSpPr>
          <p:nvPr/>
        </p:nvSpPr>
        <p:spPr>
          <a:xfrm>
            <a:off x="407988" y="302271"/>
            <a:ext cx="8328024" cy="52308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gn="ctr">
              <a:buFont typeface="Arial"/>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Los resultados de las auditorías:</a:t>
            </a:r>
          </a:p>
          <a:p>
            <a:pPr marL="139700" indent="0" algn="ctr">
              <a:buFont typeface="Arial"/>
              <a:buNone/>
            </a:pPr>
            <a:endParaRPr lang="es-CO" b="1" dirty="0">
              <a:solidFill>
                <a:srgbClr val="FF0000"/>
              </a:solidFill>
              <a:latin typeface="Outfit" pitchFamily="2" charset="0"/>
            </a:endParaRPr>
          </a:p>
        </p:txBody>
      </p:sp>
      <p:sp>
        <p:nvSpPr>
          <p:cNvPr id="5" name="CuadroTexto 4">
            <a:extLst>
              <a:ext uri="{FF2B5EF4-FFF2-40B4-BE49-F238E27FC236}">
                <a16:creationId xmlns:a16="http://schemas.microsoft.com/office/drawing/2014/main" id="{CD4CF3BB-07E0-0B80-E035-EBDF064997FB}"/>
              </a:ext>
            </a:extLst>
          </p:cNvPr>
          <p:cNvSpPr txBox="1"/>
          <p:nvPr/>
        </p:nvSpPr>
        <p:spPr>
          <a:xfrm>
            <a:off x="407988" y="1292462"/>
            <a:ext cx="3033517" cy="276998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r>
              <a:rPr lang="es-CO" sz="2000" dirty="0">
                <a:solidFill>
                  <a:srgbClr val="FF0000"/>
                </a:solidFill>
                <a:latin typeface="Outfit" pitchFamily="2" charset="0"/>
              </a:rPr>
              <a:t>Resultados recorridos operacionales:</a:t>
            </a:r>
          </a:p>
          <a:p>
            <a:pPr lvl="0" algn="just"/>
            <a:endParaRPr lang="es-CO" sz="1100" dirty="0">
              <a:solidFill>
                <a:srgbClr val="FF0000"/>
              </a:solidFill>
              <a:latin typeface="Outfit" pitchFamily="2" charset="0"/>
            </a:endParaRPr>
          </a:p>
          <a:p>
            <a:pPr algn="just"/>
            <a:r>
              <a:rPr lang="es-CO" dirty="0">
                <a:latin typeface="Outfit" pitchFamily="2" charset="0"/>
              </a:rPr>
              <a:t>Todos los hallazgos generados en los recorridos operacionales se clasificaron como tipo </a:t>
            </a:r>
            <a:r>
              <a:rPr lang="es-CO" b="1" dirty="0">
                <a:solidFill>
                  <a:srgbClr val="FF0000"/>
                </a:solidFill>
                <a:latin typeface="Outfit" pitchFamily="2" charset="0"/>
              </a:rPr>
              <a:t>NO CONFORMIDAD</a:t>
            </a:r>
            <a:r>
              <a:rPr lang="es-CO" b="1" dirty="0">
                <a:latin typeface="Outfit" pitchFamily="2" charset="0"/>
              </a:rPr>
              <a:t>.</a:t>
            </a:r>
            <a:endParaRPr lang="es-CO" dirty="0">
              <a:latin typeface="Outfit" pitchFamily="2" charset="0"/>
            </a:endParaRPr>
          </a:p>
          <a:p>
            <a:pPr algn="just"/>
            <a:r>
              <a:rPr lang="es-CO" dirty="0">
                <a:latin typeface="Outfit" pitchFamily="2" charset="0"/>
              </a:rPr>
              <a:t>Se auditaron </a:t>
            </a:r>
            <a:r>
              <a:rPr lang="es-CO" b="1" dirty="0">
                <a:solidFill>
                  <a:srgbClr val="FF0000"/>
                </a:solidFill>
                <a:latin typeface="Outfit" pitchFamily="2" charset="0"/>
              </a:rPr>
              <a:t>24</a:t>
            </a:r>
            <a:r>
              <a:rPr lang="es-CO" dirty="0">
                <a:latin typeface="Outfit" pitchFamily="2" charset="0"/>
              </a:rPr>
              <a:t> sedes y se encontraron </a:t>
            </a:r>
            <a:r>
              <a:rPr lang="es-CO" b="1" dirty="0">
                <a:solidFill>
                  <a:srgbClr val="FF0000"/>
                </a:solidFill>
                <a:latin typeface="Outfit" pitchFamily="2" charset="0"/>
              </a:rPr>
              <a:t>194</a:t>
            </a:r>
            <a:r>
              <a:rPr lang="es-CO" dirty="0">
                <a:latin typeface="Outfit" pitchFamily="2" charset="0"/>
              </a:rPr>
              <a:t> hallazgos.</a:t>
            </a:r>
          </a:p>
          <a:p>
            <a:pPr algn="just"/>
            <a:r>
              <a:rPr lang="es-CO" dirty="0">
                <a:latin typeface="Outfit" pitchFamily="2" charset="0"/>
              </a:rPr>
              <a:t>Los hallazgos se organizaron en </a:t>
            </a:r>
            <a:r>
              <a:rPr lang="es-CO" b="1" dirty="0">
                <a:solidFill>
                  <a:srgbClr val="FF0000"/>
                </a:solidFill>
                <a:latin typeface="Outfit" pitchFamily="2" charset="0"/>
              </a:rPr>
              <a:t>19</a:t>
            </a:r>
            <a:r>
              <a:rPr lang="es-CO" dirty="0">
                <a:latin typeface="Outfit" pitchFamily="2" charset="0"/>
              </a:rPr>
              <a:t> categorías:</a:t>
            </a:r>
          </a:p>
          <a:p>
            <a:pPr lvl="0" algn="just"/>
            <a:endParaRPr lang="es-CO" sz="1100" dirty="0">
              <a:latin typeface="Outfit" pitchFamily="2" charset="0"/>
            </a:endParaRPr>
          </a:p>
        </p:txBody>
      </p:sp>
      <p:pic>
        <p:nvPicPr>
          <p:cNvPr id="6" name="Imagen 5">
            <a:extLst>
              <a:ext uri="{FF2B5EF4-FFF2-40B4-BE49-F238E27FC236}">
                <a16:creationId xmlns:a16="http://schemas.microsoft.com/office/drawing/2014/main" id="{A4311B35-1B65-5270-894E-06246A8E19B9}"/>
              </a:ext>
            </a:extLst>
          </p:cNvPr>
          <p:cNvPicPr>
            <a:picLocks noChangeAspect="1"/>
          </p:cNvPicPr>
          <p:nvPr/>
        </p:nvPicPr>
        <p:blipFill>
          <a:blip r:embed="rId4"/>
          <a:stretch>
            <a:fillRect/>
          </a:stretch>
        </p:blipFill>
        <p:spPr>
          <a:xfrm>
            <a:off x="3849493" y="939800"/>
            <a:ext cx="3705612" cy="3386403"/>
          </a:xfrm>
          <a:prstGeom prst="rect">
            <a:avLst/>
          </a:prstGeom>
        </p:spPr>
      </p:pic>
    </p:spTree>
    <p:extLst>
      <p:ext uri="{BB962C8B-B14F-4D97-AF65-F5344CB8AC3E}">
        <p14:creationId xmlns:p14="http://schemas.microsoft.com/office/powerpoint/2010/main" val="11332451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10178A46-954A-B3B1-4678-A3D9698CED25}"/>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31B0D8FC-CC4B-5A26-7C78-82903C6C18A4}"/>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2" name="Marcador de texto 3">
            <a:extLst>
              <a:ext uri="{FF2B5EF4-FFF2-40B4-BE49-F238E27FC236}">
                <a16:creationId xmlns:a16="http://schemas.microsoft.com/office/drawing/2014/main" id="{E52A1816-999E-59AC-A121-3BF39AC735C8}"/>
              </a:ext>
            </a:extLst>
          </p:cNvPr>
          <p:cNvSpPr txBox="1">
            <a:spLocks/>
          </p:cNvSpPr>
          <p:nvPr/>
        </p:nvSpPr>
        <p:spPr>
          <a:xfrm>
            <a:off x="407988" y="302271"/>
            <a:ext cx="8328024" cy="52308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gn="ctr">
              <a:buFont typeface="Arial"/>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Los resultados de las auditorías:</a:t>
            </a:r>
          </a:p>
          <a:p>
            <a:pPr marL="139700" indent="0" algn="ctr">
              <a:buFont typeface="Arial"/>
              <a:buNone/>
            </a:pPr>
            <a:endParaRPr lang="es-CO" b="1" dirty="0">
              <a:solidFill>
                <a:srgbClr val="FF0000"/>
              </a:solidFill>
              <a:latin typeface="Outfit" pitchFamily="2" charset="0"/>
            </a:endParaRPr>
          </a:p>
        </p:txBody>
      </p:sp>
      <p:pic>
        <p:nvPicPr>
          <p:cNvPr id="3" name="Imagen 2">
            <a:extLst>
              <a:ext uri="{FF2B5EF4-FFF2-40B4-BE49-F238E27FC236}">
                <a16:creationId xmlns:a16="http://schemas.microsoft.com/office/drawing/2014/main" id="{DA800CA5-91DB-2CB5-1422-C9A1D3EE4F57}"/>
              </a:ext>
            </a:extLst>
          </p:cNvPr>
          <p:cNvPicPr>
            <a:picLocks noChangeAspect="1"/>
          </p:cNvPicPr>
          <p:nvPr/>
        </p:nvPicPr>
        <p:blipFill>
          <a:blip r:embed="rId4"/>
          <a:stretch>
            <a:fillRect/>
          </a:stretch>
        </p:blipFill>
        <p:spPr>
          <a:xfrm>
            <a:off x="369295" y="919331"/>
            <a:ext cx="4166193" cy="3093869"/>
          </a:xfrm>
          <a:prstGeom prst="rect">
            <a:avLst/>
          </a:prstGeom>
        </p:spPr>
      </p:pic>
      <p:pic>
        <p:nvPicPr>
          <p:cNvPr id="4" name="Imagen 3">
            <a:extLst>
              <a:ext uri="{FF2B5EF4-FFF2-40B4-BE49-F238E27FC236}">
                <a16:creationId xmlns:a16="http://schemas.microsoft.com/office/drawing/2014/main" id="{AA93CCB2-8CFC-ECBD-2F71-95697113DAC7}"/>
              </a:ext>
            </a:extLst>
          </p:cNvPr>
          <p:cNvPicPr>
            <a:picLocks noChangeAspect="1"/>
          </p:cNvPicPr>
          <p:nvPr/>
        </p:nvPicPr>
        <p:blipFill>
          <a:blip r:embed="rId5"/>
          <a:stretch>
            <a:fillRect/>
          </a:stretch>
        </p:blipFill>
        <p:spPr>
          <a:xfrm>
            <a:off x="4535488" y="919331"/>
            <a:ext cx="4239217" cy="2992269"/>
          </a:xfrm>
          <a:prstGeom prst="rect">
            <a:avLst/>
          </a:prstGeom>
        </p:spPr>
      </p:pic>
    </p:spTree>
    <p:extLst>
      <p:ext uri="{BB962C8B-B14F-4D97-AF65-F5344CB8AC3E}">
        <p14:creationId xmlns:p14="http://schemas.microsoft.com/office/powerpoint/2010/main" val="29715669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8AAF229C-F6B6-B0E7-6358-52A741D6B378}"/>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FE0E31CB-89A5-F679-299F-08817DA026AB}"/>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2" name="Marcador de texto 3">
            <a:extLst>
              <a:ext uri="{FF2B5EF4-FFF2-40B4-BE49-F238E27FC236}">
                <a16:creationId xmlns:a16="http://schemas.microsoft.com/office/drawing/2014/main" id="{84E2705D-D23A-B1C4-43D6-99385F01BD9D}"/>
              </a:ext>
            </a:extLst>
          </p:cNvPr>
          <p:cNvSpPr txBox="1">
            <a:spLocks/>
          </p:cNvSpPr>
          <p:nvPr/>
        </p:nvSpPr>
        <p:spPr>
          <a:xfrm>
            <a:off x="407988" y="302271"/>
            <a:ext cx="8328024" cy="52308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gn="ctr">
              <a:buFont typeface="Arial"/>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Los resultados de las auditorías:</a:t>
            </a:r>
          </a:p>
          <a:p>
            <a:pPr marL="139700" indent="0" algn="ctr">
              <a:buFont typeface="Arial"/>
              <a:buNone/>
            </a:pPr>
            <a:endParaRPr lang="es-CO" b="1" dirty="0">
              <a:solidFill>
                <a:srgbClr val="FF0000"/>
              </a:solidFill>
              <a:latin typeface="Outfit" pitchFamily="2" charset="0"/>
            </a:endParaRPr>
          </a:p>
        </p:txBody>
      </p:sp>
      <p:sp>
        <p:nvSpPr>
          <p:cNvPr id="5" name="CuadroTexto 4">
            <a:extLst>
              <a:ext uri="{FF2B5EF4-FFF2-40B4-BE49-F238E27FC236}">
                <a16:creationId xmlns:a16="http://schemas.microsoft.com/office/drawing/2014/main" id="{103391DF-211E-7716-D7AB-9A0A7D1F82F1}"/>
              </a:ext>
            </a:extLst>
          </p:cNvPr>
          <p:cNvSpPr txBox="1"/>
          <p:nvPr/>
        </p:nvSpPr>
        <p:spPr>
          <a:xfrm>
            <a:off x="407988" y="923995"/>
            <a:ext cx="8328024" cy="310854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CO" dirty="0">
                <a:latin typeface="Outfit" pitchFamily="2" charset="0"/>
              </a:rPr>
              <a:t>La sede que presenta la mayoría de hallazgos es:</a:t>
            </a:r>
          </a:p>
          <a:p>
            <a:pPr algn="just"/>
            <a:endParaRPr lang="es-CO" dirty="0">
              <a:latin typeface="Outfit" pitchFamily="2" charset="0"/>
            </a:endParaRPr>
          </a:p>
          <a:p>
            <a:pPr algn="just"/>
            <a:r>
              <a:rPr lang="es-CO" b="1" dirty="0">
                <a:solidFill>
                  <a:srgbClr val="FF0000"/>
                </a:solidFill>
                <a:latin typeface="Outfit" pitchFamily="2" charset="0"/>
              </a:rPr>
              <a:t>PALACIO MUNICIPAL</a:t>
            </a:r>
            <a:r>
              <a:rPr lang="es-CO" dirty="0">
                <a:latin typeface="Outfit" pitchFamily="2" charset="0"/>
              </a:rPr>
              <a:t>: Confluyen varías oficinas de diferentes secretarías y procesos. Debido a la antigüedad de la edificación se presentan situaciones relacionadas con inundaciones, humedad, filtraciones, vectores, estrés térmico, se debe dar especial atención en lo relacionado con el manejo de archivo cuyos documentos corren riesgo de pérdida por las situaciones mencionadas, además de posibles enfermedades en los funcionarios por la presencia de vectores.</a:t>
            </a:r>
          </a:p>
          <a:p>
            <a:pPr algn="just"/>
            <a:endParaRPr lang="es-CO" dirty="0">
              <a:latin typeface="Outfit" pitchFamily="2" charset="0"/>
            </a:endParaRPr>
          </a:p>
          <a:p>
            <a:pPr algn="just"/>
            <a:r>
              <a:rPr lang="es-CO" dirty="0">
                <a:latin typeface="Outfit" pitchFamily="2" charset="0"/>
              </a:rPr>
              <a:t> Aunque </a:t>
            </a:r>
            <a:r>
              <a:rPr lang="es-CO" b="1" dirty="0">
                <a:solidFill>
                  <a:srgbClr val="FF0000"/>
                </a:solidFill>
                <a:latin typeface="Outfit" pitchFamily="2" charset="0"/>
              </a:rPr>
              <a:t>PATIOS</a:t>
            </a:r>
            <a:r>
              <a:rPr lang="es-CO" dirty="0">
                <a:latin typeface="Outfit" pitchFamily="2" charset="0"/>
              </a:rPr>
              <a:t> no tiene un número elevado de hallazgos, es importante evaluar la prioridad para su intervención dado que se encuentra el Archivo de la Alcaldía Municipal y se presentan varios temas relacionados con la temperatura, iluminación, ventilación, extintores, filtraciones de agua, que pueden afectar severamente la conservación documental.</a:t>
            </a:r>
          </a:p>
          <a:p>
            <a:pPr algn="just"/>
            <a:r>
              <a:rPr lang="es-CO" dirty="0">
                <a:latin typeface="Outfit" pitchFamily="2" charset="0"/>
              </a:rPr>
              <a:t>De igual forma, el hecho de que se encuentren vehículos que se encienden dentro de la infraestructura genera emisión de gases que pueden ocasionar problemas de salud.</a:t>
            </a:r>
            <a:endParaRPr lang="es-CO" dirty="0"/>
          </a:p>
        </p:txBody>
      </p:sp>
    </p:spTree>
    <p:extLst>
      <p:ext uri="{BB962C8B-B14F-4D97-AF65-F5344CB8AC3E}">
        <p14:creationId xmlns:p14="http://schemas.microsoft.com/office/powerpoint/2010/main" val="37308045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BF57F0B6-AE2B-1883-EC75-28B187B3E230}"/>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EFA610A2-7BE3-5073-B9CF-76461EA621C1}"/>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2" name="Marcador de texto 3">
            <a:extLst>
              <a:ext uri="{FF2B5EF4-FFF2-40B4-BE49-F238E27FC236}">
                <a16:creationId xmlns:a16="http://schemas.microsoft.com/office/drawing/2014/main" id="{FDCDE9D8-0F66-4F1D-9A8A-63C35A249301}"/>
              </a:ext>
            </a:extLst>
          </p:cNvPr>
          <p:cNvSpPr txBox="1">
            <a:spLocks/>
          </p:cNvSpPr>
          <p:nvPr/>
        </p:nvSpPr>
        <p:spPr>
          <a:xfrm>
            <a:off x="407988" y="302271"/>
            <a:ext cx="8328024" cy="52308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gn="ctr">
              <a:buFont typeface="Arial"/>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Los resultados de las auditorías:</a:t>
            </a:r>
          </a:p>
          <a:p>
            <a:pPr marL="139700" indent="0" algn="ctr">
              <a:buFont typeface="Arial"/>
              <a:buNone/>
            </a:pPr>
            <a:endParaRPr lang="es-CO" b="1" dirty="0">
              <a:solidFill>
                <a:srgbClr val="FF0000"/>
              </a:solidFill>
              <a:latin typeface="Outfit" pitchFamily="2" charset="0"/>
            </a:endParaRPr>
          </a:p>
        </p:txBody>
      </p:sp>
      <p:sp>
        <p:nvSpPr>
          <p:cNvPr id="3" name="CuadroTexto 2">
            <a:extLst>
              <a:ext uri="{FF2B5EF4-FFF2-40B4-BE49-F238E27FC236}">
                <a16:creationId xmlns:a16="http://schemas.microsoft.com/office/drawing/2014/main" id="{D1E912D2-1C69-005E-0A37-9E3B76564EB3}"/>
              </a:ext>
            </a:extLst>
          </p:cNvPr>
          <p:cNvSpPr txBox="1"/>
          <p:nvPr/>
        </p:nvSpPr>
        <p:spPr>
          <a:xfrm>
            <a:off x="371476" y="1385728"/>
            <a:ext cx="2157451" cy="264687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es-CO" sz="2000" dirty="0">
                <a:solidFill>
                  <a:srgbClr val="FF0000"/>
                </a:solidFill>
                <a:latin typeface="Outfit" pitchFamily="2" charset="0"/>
              </a:rPr>
              <a:t>Resultados auditorías internas:</a:t>
            </a:r>
          </a:p>
          <a:p>
            <a:pPr lvl="0" algn="just"/>
            <a:endParaRPr lang="es-CO" sz="1100" dirty="0">
              <a:solidFill>
                <a:srgbClr val="FF0000"/>
              </a:solidFill>
              <a:latin typeface="Outfit" pitchFamily="2" charset="0"/>
            </a:endParaRPr>
          </a:p>
          <a:p>
            <a:pPr algn="just"/>
            <a:r>
              <a:rPr lang="es-CO" dirty="0">
                <a:latin typeface="Outfit" pitchFamily="2" charset="0"/>
              </a:rPr>
              <a:t>Se encontraron hallazgos de tipo </a:t>
            </a:r>
            <a:r>
              <a:rPr lang="es-CO" b="1" dirty="0">
                <a:solidFill>
                  <a:srgbClr val="FF0000"/>
                </a:solidFill>
                <a:latin typeface="Outfit" pitchFamily="2" charset="0"/>
              </a:rPr>
              <a:t>NO CONFORMIDAD, OPORTUNIDADES DE MEJORA y RECOMENDACIONES</a:t>
            </a:r>
            <a:r>
              <a:rPr lang="es-CO" b="1" dirty="0">
                <a:solidFill>
                  <a:srgbClr val="FF0000"/>
                </a:solidFill>
              </a:rPr>
              <a:t>.</a:t>
            </a:r>
            <a:endParaRPr lang="es-CO" dirty="0">
              <a:solidFill>
                <a:srgbClr val="FF0000"/>
              </a:solidFill>
            </a:endParaRPr>
          </a:p>
          <a:p>
            <a:pPr lvl="0" algn="just"/>
            <a:endParaRPr lang="es-CO" sz="1100" dirty="0">
              <a:latin typeface="Outfit" pitchFamily="2" charset="0"/>
            </a:endParaRPr>
          </a:p>
        </p:txBody>
      </p:sp>
      <p:pic>
        <p:nvPicPr>
          <p:cNvPr id="4" name="Imagen 3">
            <a:extLst>
              <a:ext uri="{FF2B5EF4-FFF2-40B4-BE49-F238E27FC236}">
                <a16:creationId xmlns:a16="http://schemas.microsoft.com/office/drawing/2014/main" id="{3AC68975-7209-F2D4-51FE-0A314FB108D0}"/>
              </a:ext>
            </a:extLst>
          </p:cNvPr>
          <p:cNvPicPr>
            <a:picLocks noChangeAspect="1"/>
          </p:cNvPicPr>
          <p:nvPr/>
        </p:nvPicPr>
        <p:blipFill>
          <a:blip r:embed="rId4"/>
          <a:stretch>
            <a:fillRect/>
          </a:stretch>
        </p:blipFill>
        <p:spPr>
          <a:xfrm>
            <a:off x="2997200" y="1270000"/>
            <a:ext cx="5511799" cy="2762605"/>
          </a:xfrm>
          <a:prstGeom prst="rect">
            <a:avLst/>
          </a:prstGeom>
        </p:spPr>
      </p:pic>
    </p:spTree>
    <p:extLst>
      <p:ext uri="{BB962C8B-B14F-4D97-AF65-F5344CB8AC3E}">
        <p14:creationId xmlns:p14="http://schemas.microsoft.com/office/powerpoint/2010/main" val="29082538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EDC89F63-5D74-DFC2-6466-0EC8AEFC2DE8}"/>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4E4394C6-2734-DCFF-F217-6E187C7E0387}"/>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2" name="Marcador de texto 3">
            <a:extLst>
              <a:ext uri="{FF2B5EF4-FFF2-40B4-BE49-F238E27FC236}">
                <a16:creationId xmlns:a16="http://schemas.microsoft.com/office/drawing/2014/main" id="{6A23EADC-5134-82F4-0D0C-E3E74F8EFDE0}"/>
              </a:ext>
            </a:extLst>
          </p:cNvPr>
          <p:cNvSpPr txBox="1">
            <a:spLocks/>
          </p:cNvSpPr>
          <p:nvPr/>
        </p:nvSpPr>
        <p:spPr>
          <a:xfrm>
            <a:off x="407988" y="302271"/>
            <a:ext cx="8328024" cy="52308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gn="ctr">
              <a:buFont typeface="Arial"/>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Los resultados de las auditorías:</a:t>
            </a:r>
          </a:p>
          <a:p>
            <a:pPr marL="139700" indent="0" algn="ctr">
              <a:buFont typeface="Arial"/>
              <a:buNone/>
            </a:pPr>
            <a:endParaRPr lang="es-CO" b="1" dirty="0">
              <a:solidFill>
                <a:srgbClr val="FF0000"/>
              </a:solidFill>
              <a:latin typeface="Outfit" pitchFamily="2" charset="0"/>
            </a:endParaRPr>
          </a:p>
        </p:txBody>
      </p:sp>
      <p:pic>
        <p:nvPicPr>
          <p:cNvPr id="5" name="image3.png">
            <a:extLst>
              <a:ext uri="{FF2B5EF4-FFF2-40B4-BE49-F238E27FC236}">
                <a16:creationId xmlns:a16="http://schemas.microsoft.com/office/drawing/2014/main" id="{3A81BCC2-880B-7694-D01F-0272FC42C8E9}"/>
              </a:ext>
            </a:extLst>
          </p:cNvPr>
          <p:cNvPicPr/>
          <p:nvPr/>
        </p:nvPicPr>
        <p:blipFill>
          <a:blip r:embed="rId4"/>
          <a:srcRect/>
          <a:stretch>
            <a:fillRect/>
          </a:stretch>
        </p:blipFill>
        <p:spPr>
          <a:xfrm>
            <a:off x="3136900" y="924451"/>
            <a:ext cx="4699000" cy="3033513"/>
          </a:xfrm>
          <a:prstGeom prst="rect">
            <a:avLst/>
          </a:prstGeom>
          <a:ln/>
        </p:spPr>
      </p:pic>
      <p:sp>
        <p:nvSpPr>
          <p:cNvPr id="6" name="CuadroTexto 5">
            <a:extLst>
              <a:ext uri="{FF2B5EF4-FFF2-40B4-BE49-F238E27FC236}">
                <a16:creationId xmlns:a16="http://schemas.microsoft.com/office/drawing/2014/main" id="{248CB584-FA82-D935-55C1-A8927E8F96BF}"/>
              </a:ext>
            </a:extLst>
          </p:cNvPr>
          <p:cNvSpPr txBox="1"/>
          <p:nvPr/>
        </p:nvSpPr>
        <p:spPr>
          <a:xfrm>
            <a:off x="407988" y="2371695"/>
            <a:ext cx="2435224"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r>
              <a:rPr lang="es-CO" sz="2000" dirty="0">
                <a:solidFill>
                  <a:srgbClr val="FF0000"/>
                </a:solidFill>
                <a:latin typeface="Outfit" pitchFamily="2" charset="0"/>
              </a:rPr>
              <a:t>No conformidades:</a:t>
            </a:r>
            <a:endParaRPr lang="es-CO" sz="1100" dirty="0">
              <a:latin typeface="Outfit" pitchFamily="2" charset="0"/>
            </a:endParaRPr>
          </a:p>
        </p:txBody>
      </p:sp>
    </p:spTree>
    <p:extLst>
      <p:ext uri="{BB962C8B-B14F-4D97-AF65-F5344CB8AC3E}">
        <p14:creationId xmlns:p14="http://schemas.microsoft.com/office/powerpoint/2010/main" val="2251787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E0F60DD4-E297-491C-BE49-C8A3E2BFD349}"/>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83388ED6-A37A-E773-0BB0-3D36803BD8F7}"/>
              </a:ext>
            </a:extLst>
          </p:cNvPr>
          <p:cNvPicPr preferRelativeResize="0"/>
          <p:nvPr/>
        </p:nvPicPr>
        <p:blipFill rotWithShape="1">
          <a:blip r:embed="rId3">
            <a:alphaModFix/>
          </a:blip>
          <a:srcRect/>
          <a:stretch/>
        </p:blipFill>
        <p:spPr>
          <a:xfrm>
            <a:off x="1" y="0"/>
            <a:ext cx="9144010" cy="5143500"/>
          </a:xfrm>
          <a:prstGeom prst="rect">
            <a:avLst/>
          </a:prstGeom>
          <a:noFill/>
          <a:ln>
            <a:noFill/>
          </a:ln>
        </p:spPr>
      </p:pic>
      <p:sp>
        <p:nvSpPr>
          <p:cNvPr id="4" name="Marcador de texto 3">
            <a:extLst>
              <a:ext uri="{FF2B5EF4-FFF2-40B4-BE49-F238E27FC236}">
                <a16:creationId xmlns:a16="http://schemas.microsoft.com/office/drawing/2014/main" id="{1EF49ED3-8C0B-E5BF-EAE4-C11550091206}"/>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lstStyle/>
          <a:p>
            <a:pPr marL="139700" indent="0" algn="ctr">
              <a:buNone/>
            </a:pPr>
            <a:r>
              <a:rPr lang="es-CO" sz="2000">
                <a:ln w="0"/>
                <a:solidFill>
                  <a:schemeClr val="accent1"/>
                </a:solidFill>
                <a:effectLst>
                  <a:outerShdw blurRad="38100" dist="25400" dir="5400000" algn="ctr" rotWithShape="0">
                    <a:srgbClr val="6E747A">
                      <a:alpha val="43000"/>
                    </a:srgbClr>
                  </a:outerShdw>
                </a:effectLst>
                <a:latin typeface="Outfit" pitchFamily="2" charset="0"/>
              </a:rPr>
              <a:t>Estado de las acciones de las revisiones por la dirección previas:</a:t>
            </a:r>
            <a:endParaRPr lang="es-CO" sz="2000">
              <a:latin typeface="Outfit" pitchFamily="2" charset="0"/>
            </a:endParaRPr>
          </a:p>
          <a:p>
            <a:pPr marL="139700" indent="0" algn="ctr">
              <a:buNone/>
            </a:pPr>
            <a:endParaRPr lang="es-CO" b="1" dirty="0">
              <a:solidFill>
                <a:srgbClr val="FF0000"/>
              </a:solidFill>
              <a:latin typeface="Outfit" pitchFamily="2" charset="0"/>
            </a:endParaRPr>
          </a:p>
        </p:txBody>
      </p:sp>
      <p:sp>
        <p:nvSpPr>
          <p:cNvPr id="2" name="CuadroTexto 1">
            <a:extLst>
              <a:ext uri="{FF2B5EF4-FFF2-40B4-BE49-F238E27FC236}">
                <a16:creationId xmlns:a16="http://schemas.microsoft.com/office/drawing/2014/main" id="{C61892A8-70BD-E6B5-6897-64E96204F20E}"/>
              </a:ext>
            </a:extLst>
          </p:cNvPr>
          <p:cNvSpPr txBox="1"/>
          <p:nvPr/>
        </p:nvSpPr>
        <p:spPr>
          <a:xfrm>
            <a:off x="363538" y="909687"/>
            <a:ext cx="8416924" cy="276999"/>
          </a:xfrm>
          <a:prstGeom prst="rect">
            <a:avLst/>
          </a:prstGeom>
          <a:solidFill>
            <a:schemeClr val="bg1"/>
          </a:solidFill>
        </p:spPr>
        <p:txBody>
          <a:bodyPr wrap="square" rtlCol="0">
            <a:spAutoFit/>
          </a:bodyPr>
          <a:lstStyle/>
          <a:p>
            <a:pPr algn="ctr"/>
            <a:r>
              <a:rPr lang="es-CO" sz="1200" dirty="0">
                <a:ln w="0">
                  <a:solidFill>
                    <a:srgbClr val="FF0000"/>
                  </a:solidFill>
                </a:ln>
                <a:solidFill>
                  <a:schemeClr val="tx1"/>
                </a:solidFill>
                <a:effectLst>
                  <a:outerShdw blurRad="38100" dist="19050" dir="2700000" algn="tl" rotWithShape="0">
                    <a:schemeClr val="dk1">
                      <a:alpha val="40000"/>
                    </a:schemeClr>
                  </a:outerShdw>
                </a:effectLst>
                <a:latin typeface="Outfit" pitchFamily="2" charset="0"/>
              </a:rPr>
              <a:t>Sistema de Gestión de Calidad</a:t>
            </a:r>
          </a:p>
        </p:txBody>
      </p:sp>
      <p:sp>
        <p:nvSpPr>
          <p:cNvPr id="3" name="CuadroTexto 2">
            <a:extLst>
              <a:ext uri="{FF2B5EF4-FFF2-40B4-BE49-F238E27FC236}">
                <a16:creationId xmlns:a16="http://schemas.microsoft.com/office/drawing/2014/main" id="{DEA1AA9C-C9F4-DEB3-A21C-038C2483FF8B}"/>
              </a:ext>
            </a:extLst>
          </p:cNvPr>
          <p:cNvSpPr txBox="1"/>
          <p:nvPr/>
        </p:nvSpPr>
        <p:spPr>
          <a:xfrm>
            <a:off x="407988" y="1186686"/>
            <a:ext cx="8328024" cy="2492990"/>
          </a:xfrm>
          <a:prstGeom prst="rect">
            <a:avLst/>
          </a:prstGeom>
          <a:noFill/>
        </p:spPr>
        <p:txBody>
          <a:bodyPr wrap="square" rtlCol="0">
            <a:spAutoFit/>
          </a:bodyPr>
          <a:lstStyle/>
          <a:p>
            <a:pPr algn="just"/>
            <a:endParaRPr lang="es-CO" sz="1200" b="1" dirty="0">
              <a:solidFill>
                <a:srgbClr val="FF0000"/>
              </a:solidFill>
              <a:latin typeface="Outfit" pitchFamily="2" charset="0"/>
            </a:endParaRPr>
          </a:p>
          <a:p>
            <a:pPr algn="just"/>
            <a:r>
              <a:rPr lang="es-CO" sz="1200" b="1" dirty="0">
                <a:solidFill>
                  <a:srgbClr val="FF0000"/>
                </a:solidFill>
                <a:latin typeface="Outfit" pitchFamily="2" charset="0"/>
              </a:rPr>
              <a:t>Acción resultante de la revisión por la dirección 2024:</a:t>
            </a:r>
          </a:p>
          <a:p>
            <a:pPr algn="just"/>
            <a:endParaRPr lang="es-CO" sz="1200" dirty="0">
              <a:latin typeface="Outfit" pitchFamily="2" charset="0"/>
            </a:endParaRPr>
          </a:p>
          <a:p>
            <a:pPr algn="just"/>
            <a:r>
              <a:rPr lang="es-ES" sz="1200" dirty="0">
                <a:solidFill>
                  <a:srgbClr val="002060"/>
                </a:solidFill>
                <a:latin typeface="Outfit" pitchFamily="2" charset="0"/>
              </a:rPr>
              <a:t>Fortalecer las competencias de los participantes en los procesos de auditoría interna en la identificación y redacción de hallazgos, oportunidades de mejora, recomendaciones.</a:t>
            </a:r>
          </a:p>
          <a:p>
            <a:pPr algn="just"/>
            <a:endParaRPr lang="es-CO" sz="1200" b="1" dirty="0">
              <a:solidFill>
                <a:srgbClr val="FF0000"/>
              </a:solidFill>
              <a:latin typeface="Outfit" pitchFamily="2" charset="0"/>
            </a:endParaRPr>
          </a:p>
          <a:p>
            <a:pPr algn="just"/>
            <a:r>
              <a:rPr lang="es-CO" sz="1200" b="1" dirty="0">
                <a:solidFill>
                  <a:srgbClr val="FF0000"/>
                </a:solidFill>
                <a:latin typeface="Outfit" pitchFamily="2" charset="0"/>
              </a:rPr>
              <a:t>Gestión:</a:t>
            </a:r>
          </a:p>
          <a:p>
            <a:pPr algn="just"/>
            <a:endParaRPr lang="es-CO" sz="1200" dirty="0">
              <a:latin typeface="Outfit" pitchFamily="2" charset="0"/>
            </a:endParaRPr>
          </a:p>
          <a:p>
            <a:pPr algn="just"/>
            <a:r>
              <a:rPr lang="es-CO" sz="1200" dirty="0">
                <a:solidFill>
                  <a:srgbClr val="002060"/>
                </a:solidFill>
                <a:latin typeface="Outfit" pitchFamily="2" charset="0"/>
              </a:rPr>
              <a:t>Durante 2025 se realizaron dos jornadas de inducción en el proceso de auditoría interna.</a:t>
            </a:r>
          </a:p>
          <a:p>
            <a:pPr algn="just"/>
            <a:r>
              <a:rPr lang="es-CO" sz="1200" dirty="0">
                <a:solidFill>
                  <a:srgbClr val="002060"/>
                </a:solidFill>
                <a:latin typeface="Outfit" pitchFamily="2" charset="0"/>
              </a:rPr>
              <a:t>Se dividieron la sesiones de trabajo en 2 grupos de auditores y se trataron temas como: Términos y definiciones, Beneficios, Tipos de auditoría, Principios, Comunicación, pasos, tipos de hallazgos, redacción de hallazgos, ejemplos.</a:t>
            </a:r>
          </a:p>
          <a:p>
            <a:pPr algn="just"/>
            <a:r>
              <a:rPr lang="es-CO" sz="1200" dirty="0">
                <a:solidFill>
                  <a:srgbClr val="002060"/>
                </a:solidFill>
                <a:latin typeface="Outfit" pitchFamily="2" charset="0"/>
              </a:rPr>
              <a:t>Se realizaron reuniones adicionales para el diligenciamiento de los formatos requeridos en el proceso, roles en el proceso y recomendaciones finales.</a:t>
            </a:r>
          </a:p>
        </p:txBody>
      </p:sp>
      <p:sp>
        <p:nvSpPr>
          <p:cNvPr id="8" name="CuadroTexto 7">
            <a:extLst>
              <a:ext uri="{FF2B5EF4-FFF2-40B4-BE49-F238E27FC236}">
                <a16:creationId xmlns:a16="http://schemas.microsoft.com/office/drawing/2014/main" id="{48D9AEA2-9711-1BA9-CBD1-C88E96B64C60}"/>
              </a:ext>
            </a:extLst>
          </p:cNvPr>
          <p:cNvSpPr txBox="1"/>
          <p:nvPr/>
        </p:nvSpPr>
        <p:spPr>
          <a:xfrm>
            <a:off x="508001" y="4049008"/>
            <a:ext cx="1638300" cy="307777"/>
          </a:xfrm>
          <a:prstGeom prst="rect">
            <a:avLst/>
          </a:prstGeom>
          <a:noFill/>
        </p:spPr>
        <p:txBody>
          <a:bodyPr wrap="square" rtlCol="0">
            <a:spAutoFit/>
          </a:bodyPr>
          <a:lstStyle/>
          <a:p>
            <a:r>
              <a:rPr lang="es-CO" dirty="0">
                <a:solidFill>
                  <a:srgbClr val="FF0000"/>
                </a:solidFill>
              </a:rPr>
              <a:t>Estado: Cumplida.</a:t>
            </a:r>
          </a:p>
        </p:txBody>
      </p:sp>
    </p:spTree>
    <p:extLst>
      <p:ext uri="{BB962C8B-B14F-4D97-AF65-F5344CB8AC3E}">
        <p14:creationId xmlns:p14="http://schemas.microsoft.com/office/powerpoint/2010/main" val="35523792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4768966C-B689-76FB-0F3F-8D924608031D}"/>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105CB8C4-7C22-0109-9CC5-64144E4EF174}"/>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2" name="Marcador de texto 3">
            <a:extLst>
              <a:ext uri="{FF2B5EF4-FFF2-40B4-BE49-F238E27FC236}">
                <a16:creationId xmlns:a16="http://schemas.microsoft.com/office/drawing/2014/main" id="{818A85E3-2B36-8F35-F76C-83D6762F52FF}"/>
              </a:ext>
            </a:extLst>
          </p:cNvPr>
          <p:cNvSpPr txBox="1">
            <a:spLocks/>
          </p:cNvSpPr>
          <p:nvPr/>
        </p:nvSpPr>
        <p:spPr>
          <a:xfrm>
            <a:off x="407988" y="302271"/>
            <a:ext cx="8328024" cy="52308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gn="ctr">
              <a:buFont typeface="Arial"/>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Los resultados de las auditorías:</a:t>
            </a:r>
          </a:p>
          <a:p>
            <a:pPr marL="139700" indent="0" algn="ctr">
              <a:buFont typeface="Arial"/>
              <a:buNone/>
            </a:pPr>
            <a:endParaRPr lang="es-CO" b="1" dirty="0">
              <a:solidFill>
                <a:srgbClr val="FF0000"/>
              </a:solidFill>
              <a:latin typeface="Outfit" pitchFamily="2" charset="0"/>
            </a:endParaRPr>
          </a:p>
        </p:txBody>
      </p:sp>
      <p:sp>
        <p:nvSpPr>
          <p:cNvPr id="6" name="CuadroTexto 5">
            <a:extLst>
              <a:ext uri="{FF2B5EF4-FFF2-40B4-BE49-F238E27FC236}">
                <a16:creationId xmlns:a16="http://schemas.microsoft.com/office/drawing/2014/main" id="{7A4A4F03-CBF4-29DF-5510-881F19C4E2AC}"/>
              </a:ext>
            </a:extLst>
          </p:cNvPr>
          <p:cNvSpPr txBox="1"/>
          <p:nvPr/>
        </p:nvSpPr>
        <p:spPr>
          <a:xfrm>
            <a:off x="407988" y="927568"/>
            <a:ext cx="8328024"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r>
              <a:rPr lang="es-CO" sz="2000" dirty="0">
                <a:solidFill>
                  <a:srgbClr val="FF0000"/>
                </a:solidFill>
                <a:latin typeface="Outfit" pitchFamily="2" charset="0"/>
              </a:rPr>
              <a:t>No conformidades:</a:t>
            </a:r>
            <a:endParaRPr lang="es-CO" sz="1100" dirty="0">
              <a:latin typeface="Outfit" pitchFamily="2" charset="0"/>
            </a:endParaRPr>
          </a:p>
        </p:txBody>
      </p:sp>
      <p:sp>
        <p:nvSpPr>
          <p:cNvPr id="3" name="CuadroTexto 2">
            <a:extLst>
              <a:ext uri="{FF2B5EF4-FFF2-40B4-BE49-F238E27FC236}">
                <a16:creationId xmlns:a16="http://schemas.microsoft.com/office/drawing/2014/main" id="{76D89923-4376-477D-8974-889D40FA32DE}"/>
              </a:ext>
            </a:extLst>
          </p:cNvPr>
          <p:cNvSpPr txBox="1"/>
          <p:nvPr/>
        </p:nvSpPr>
        <p:spPr>
          <a:xfrm>
            <a:off x="407988" y="1445471"/>
            <a:ext cx="8328024" cy="263149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CO" sz="1100" b="1" dirty="0">
                <a:solidFill>
                  <a:srgbClr val="FF0000"/>
                </a:solidFill>
                <a:latin typeface="Outfit" pitchFamily="2" charset="0"/>
              </a:rPr>
              <a:t>Gestión TIC</a:t>
            </a:r>
            <a:r>
              <a:rPr lang="es-CO" sz="1100" b="1" dirty="0">
                <a:latin typeface="Outfit" pitchFamily="2" charset="0"/>
              </a:rPr>
              <a:t>:</a:t>
            </a:r>
            <a:r>
              <a:rPr lang="es-CO" sz="1100" dirty="0">
                <a:latin typeface="Outfit" pitchFamily="2" charset="0"/>
              </a:rPr>
              <a:t> 6 No Conformidades (todas relacionadas con ISO 9001:2015). Destacan el bajo porcentaje de implementación del Marco de Referencia de Arquitectura Empresarial, gestión inadecuada de riesgos de seguridad de la información, información documentada con errores y no disponible, funciones del MSPI no desarrolladas y ausencia de indicadores de seguridad de la información.</a:t>
            </a:r>
          </a:p>
          <a:p>
            <a:pPr algn="just"/>
            <a:r>
              <a:rPr lang="es-CO" sz="1100" b="1" dirty="0">
                <a:solidFill>
                  <a:srgbClr val="FF0000"/>
                </a:solidFill>
                <a:latin typeface="Outfit" pitchFamily="2" charset="0"/>
              </a:rPr>
              <a:t>Gestión para la Gobernanza</a:t>
            </a:r>
            <a:r>
              <a:rPr lang="es-CO" sz="1100" b="1" dirty="0">
                <a:latin typeface="Outfit" pitchFamily="2" charset="0"/>
              </a:rPr>
              <a:t>:</a:t>
            </a:r>
            <a:r>
              <a:rPr lang="es-CO" sz="1100" dirty="0">
                <a:latin typeface="Outfit" pitchFamily="2" charset="0"/>
              </a:rPr>
              <a:t> 4 No Conformidades (todas relacionadas con ISO 9001:2015). Los hallazgos se refieren a procedimientos de infracciones urbanísticas y pesas/medidas no acordes con la normatividad, expedientes físicos no gestionados electrónicamente en Comisaría Tercera de Familia, y condiciones inadecuadas de instalaciones en comisarías e inspecciones de policía.</a:t>
            </a:r>
          </a:p>
          <a:p>
            <a:pPr algn="just"/>
            <a:r>
              <a:rPr lang="es-CO" sz="1100" b="1" dirty="0">
                <a:solidFill>
                  <a:srgbClr val="FF0000"/>
                </a:solidFill>
                <a:latin typeface="Outfit" pitchFamily="2" charset="0"/>
              </a:rPr>
              <a:t>Gestión Administrativa (Recursos Físicos)</a:t>
            </a:r>
            <a:r>
              <a:rPr lang="es-CO" sz="1100" b="1" dirty="0">
                <a:latin typeface="Outfit" pitchFamily="2" charset="0"/>
              </a:rPr>
              <a:t>:</a:t>
            </a:r>
            <a:r>
              <a:rPr lang="es-CO" sz="1100" dirty="0">
                <a:latin typeface="Outfit" pitchFamily="2" charset="0"/>
              </a:rPr>
              <a:t> 3 No Conformidades (ISO, ISO 9001:2015). Los hallazgos recurrentes incluyen incumplimiento en EPP, condiciones inseguras, demoras en contratación, almacenamiento inadecuado.</a:t>
            </a:r>
          </a:p>
          <a:p>
            <a:pPr algn="just"/>
            <a:r>
              <a:rPr lang="es-CO" sz="1100" b="1" dirty="0">
                <a:solidFill>
                  <a:srgbClr val="FF0000"/>
                </a:solidFill>
                <a:latin typeface="Outfit" pitchFamily="2" charset="0"/>
              </a:rPr>
              <a:t>Gestión para la Movilidad</a:t>
            </a:r>
            <a:r>
              <a:rPr lang="es-CO" sz="1100" b="1" dirty="0">
                <a:latin typeface="Outfit" pitchFamily="2" charset="0"/>
              </a:rPr>
              <a:t>:</a:t>
            </a:r>
            <a:r>
              <a:rPr lang="es-CO" sz="1100" dirty="0">
                <a:latin typeface="Outfit" pitchFamily="2" charset="0"/>
              </a:rPr>
              <a:t> 3 No Conformidades (todas relacionadas con ISO 9001:2015). Se encontraron productos/servicios no conformes sin control (ej. comparendos con errores), no conformidades de auditorías anteriores no documentadas ni analizadas, y falta de seguimiento al cumplimiento de leyes de seguridad vial y movilidad sostenible.</a:t>
            </a:r>
          </a:p>
          <a:p>
            <a:pPr algn="just"/>
            <a:r>
              <a:rPr lang="es-CO" sz="1100" b="1" dirty="0">
                <a:solidFill>
                  <a:srgbClr val="FF0000"/>
                </a:solidFill>
                <a:latin typeface="Outfit" pitchFamily="2" charset="0"/>
              </a:rPr>
              <a:t>Gestión de Planeación del Desarrollo</a:t>
            </a:r>
            <a:r>
              <a:rPr lang="es-CO" sz="1100" b="1" dirty="0">
                <a:latin typeface="Outfit" pitchFamily="2" charset="0"/>
              </a:rPr>
              <a:t>:</a:t>
            </a:r>
            <a:r>
              <a:rPr lang="es-CO" sz="1100" dirty="0">
                <a:latin typeface="Outfit" pitchFamily="2" charset="0"/>
              </a:rPr>
              <a:t> 2 No Conformidades (ISO 9001:2015). ausencia de identificación de riesgos de corrupción y falta de indicadores en mejora de vivienda.</a:t>
            </a:r>
          </a:p>
        </p:txBody>
      </p:sp>
    </p:spTree>
    <p:extLst>
      <p:ext uri="{BB962C8B-B14F-4D97-AF65-F5344CB8AC3E}">
        <p14:creationId xmlns:p14="http://schemas.microsoft.com/office/powerpoint/2010/main" val="6038162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96C99755-E533-1585-416F-89237BF60E89}"/>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643CDCA0-5EF2-6518-F82B-766D2661C920}"/>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2" name="Marcador de texto 3">
            <a:extLst>
              <a:ext uri="{FF2B5EF4-FFF2-40B4-BE49-F238E27FC236}">
                <a16:creationId xmlns:a16="http://schemas.microsoft.com/office/drawing/2014/main" id="{B559839D-D179-20D2-536A-E9325013A759}"/>
              </a:ext>
            </a:extLst>
          </p:cNvPr>
          <p:cNvSpPr txBox="1">
            <a:spLocks/>
          </p:cNvSpPr>
          <p:nvPr/>
        </p:nvSpPr>
        <p:spPr>
          <a:xfrm>
            <a:off x="407988" y="302271"/>
            <a:ext cx="8328024" cy="52308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gn="ctr">
              <a:buFont typeface="Arial"/>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Los resultados de las auditorías:</a:t>
            </a:r>
          </a:p>
          <a:p>
            <a:pPr marL="139700" indent="0" algn="ctr">
              <a:buFont typeface="Arial"/>
              <a:buNone/>
            </a:pPr>
            <a:endParaRPr lang="es-CO" b="1" dirty="0">
              <a:solidFill>
                <a:srgbClr val="FF0000"/>
              </a:solidFill>
              <a:latin typeface="Outfit" pitchFamily="2" charset="0"/>
            </a:endParaRPr>
          </a:p>
        </p:txBody>
      </p:sp>
      <p:sp>
        <p:nvSpPr>
          <p:cNvPr id="6" name="CuadroTexto 5">
            <a:extLst>
              <a:ext uri="{FF2B5EF4-FFF2-40B4-BE49-F238E27FC236}">
                <a16:creationId xmlns:a16="http://schemas.microsoft.com/office/drawing/2014/main" id="{4B24A00F-CC8D-45AB-A3E9-A4E872A86CED}"/>
              </a:ext>
            </a:extLst>
          </p:cNvPr>
          <p:cNvSpPr txBox="1"/>
          <p:nvPr/>
        </p:nvSpPr>
        <p:spPr>
          <a:xfrm>
            <a:off x="407988" y="927568"/>
            <a:ext cx="8328024"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r>
              <a:rPr lang="es-CO" sz="2000" dirty="0">
                <a:solidFill>
                  <a:srgbClr val="FF0000"/>
                </a:solidFill>
                <a:latin typeface="Outfit" pitchFamily="2" charset="0"/>
              </a:rPr>
              <a:t>No conformidades:</a:t>
            </a:r>
            <a:endParaRPr lang="es-CO" sz="1100" dirty="0">
              <a:latin typeface="Outfit" pitchFamily="2" charset="0"/>
            </a:endParaRPr>
          </a:p>
        </p:txBody>
      </p:sp>
      <p:sp>
        <p:nvSpPr>
          <p:cNvPr id="4" name="CuadroTexto 3">
            <a:extLst>
              <a:ext uri="{FF2B5EF4-FFF2-40B4-BE49-F238E27FC236}">
                <a16:creationId xmlns:a16="http://schemas.microsoft.com/office/drawing/2014/main" id="{BE24FD71-4FC8-9283-1E6F-4B8C507B706F}"/>
              </a:ext>
            </a:extLst>
          </p:cNvPr>
          <p:cNvSpPr txBox="1"/>
          <p:nvPr/>
        </p:nvSpPr>
        <p:spPr>
          <a:xfrm>
            <a:off x="371476" y="1391703"/>
            <a:ext cx="8328024" cy="280076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s-CO" sz="1100" b="1" dirty="0">
                <a:solidFill>
                  <a:srgbClr val="FF0000"/>
                </a:solidFill>
                <a:latin typeface="Outfit" pitchFamily="2" charset="0"/>
              </a:rPr>
              <a:t>Gestión SIG</a:t>
            </a:r>
            <a:r>
              <a:rPr lang="es-CO" sz="1100" dirty="0">
                <a:latin typeface="Outfit" pitchFamily="2" charset="0"/>
              </a:rPr>
              <a:t>: 1 No conformidad ya que no se ha medido ni analizado un indicador desde 2024, lo que impide evaluar la eficacia de la gestión del riesgo y el desempeño del SGC. (ISO, ISO 9001:2015)</a:t>
            </a:r>
          </a:p>
          <a:p>
            <a:pPr lvl="0"/>
            <a:r>
              <a:rPr lang="es-CO" sz="1100" b="1" dirty="0">
                <a:solidFill>
                  <a:srgbClr val="FF0000"/>
                </a:solidFill>
                <a:latin typeface="Outfit" pitchFamily="2" charset="0"/>
              </a:rPr>
              <a:t>Gestión Gerencial</a:t>
            </a:r>
            <a:r>
              <a:rPr lang="es-CO" sz="1100" dirty="0">
                <a:latin typeface="Outfit" pitchFamily="2" charset="0"/>
              </a:rPr>
              <a:t>: 1 No conformidad, ya que, no se han documentado las acciones de mejora para no conformidades identificadas en 2024, evidenciando falta de seguimiento a la mejora continua. (ISO, ISO 9001:2015)</a:t>
            </a:r>
          </a:p>
          <a:p>
            <a:pPr lvl="0"/>
            <a:r>
              <a:rPr lang="es-CO" sz="1100" b="1" dirty="0">
                <a:solidFill>
                  <a:srgbClr val="FF0000"/>
                </a:solidFill>
                <a:latin typeface="Outfit" pitchFamily="2" charset="0"/>
              </a:rPr>
              <a:t>Gestión Administrativa-Documental</a:t>
            </a:r>
            <a:r>
              <a:rPr lang="es-CO" sz="1100" dirty="0">
                <a:latin typeface="Outfit" pitchFamily="2" charset="0"/>
              </a:rPr>
              <a:t>: 1 No conformidad relacionada con que las tablas de retención documental están incompletas, teniendo en cuenta la normativa del Archivo General de la Nación sobre actualización tras reestructuraciones. (ISO, ISO 9001:2015).</a:t>
            </a:r>
          </a:p>
          <a:p>
            <a:pPr lvl="0"/>
            <a:r>
              <a:rPr lang="es-CO" sz="1100" b="1" dirty="0">
                <a:solidFill>
                  <a:srgbClr val="FF0000"/>
                </a:solidFill>
                <a:latin typeface="Outfit" pitchFamily="2" charset="0"/>
              </a:rPr>
              <a:t>Gestión para el Desarrollo Económico</a:t>
            </a:r>
            <a:r>
              <a:rPr lang="es-CO" sz="1100" dirty="0">
                <a:latin typeface="Outfit" pitchFamily="2" charset="0"/>
              </a:rPr>
              <a:t>:1 No conformidad relacionada con un evento planificado que no se ejecutó, debido a la falta oportuna de recursos presupuestales, lo cual incumple un requisito de la ISO 9001:2015 sobre disponibilidad de recursos. (ISO, ISO 9001:2015).</a:t>
            </a:r>
          </a:p>
          <a:p>
            <a:pPr lvl="0"/>
            <a:r>
              <a:rPr lang="es-CO" sz="1100" b="1" dirty="0">
                <a:solidFill>
                  <a:srgbClr val="FF0000"/>
                </a:solidFill>
                <a:latin typeface="Outfit" pitchFamily="2" charset="0"/>
              </a:rPr>
              <a:t>ACCIONES EJECUTADAS</a:t>
            </a:r>
            <a:r>
              <a:rPr lang="es-CO" sz="1100" dirty="0">
                <a:solidFill>
                  <a:srgbClr val="FF0000"/>
                </a:solidFill>
                <a:latin typeface="Outfit" pitchFamily="2" charset="0"/>
              </a:rPr>
              <a:t>: </a:t>
            </a:r>
            <a:r>
              <a:rPr lang="es-CO" sz="1100" dirty="0">
                <a:ln w="0"/>
                <a:solidFill>
                  <a:schemeClr val="accent1"/>
                </a:solidFill>
                <a:effectLst>
                  <a:outerShdw blurRad="38100" dist="25400" dir="5400000" algn="ctr" rotWithShape="0">
                    <a:srgbClr val="6E747A">
                      <a:alpha val="43000"/>
                    </a:srgbClr>
                  </a:outerShdw>
                </a:effectLst>
                <a:latin typeface="Outfit" pitchFamily="2" charset="0"/>
              </a:rPr>
              <a:t>Se realizaron 23 mesas de trabajo para revisión del informe de auditoría y explicación del cargue de planes de mejoramiento en la plataforma Kawak</a:t>
            </a:r>
          </a:p>
          <a:p>
            <a:pPr algn="just"/>
            <a:r>
              <a:rPr lang="es-CO" sz="1100" dirty="0">
                <a:ln w="0"/>
                <a:solidFill>
                  <a:schemeClr val="accent1"/>
                </a:solidFill>
                <a:effectLst>
                  <a:outerShdw blurRad="38100" dist="25400" dir="5400000" algn="ctr" rotWithShape="0">
                    <a:srgbClr val="6E747A">
                      <a:alpha val="43000"/>
                    </a:srgbClr>
                  </a:outerShdw>
                </a:effectLst>
                <a:latin typeface="Outfit" pitchFamily="2" charset="0"/>
              </a:rPr>
              <a:t>Respecto a los planes de mejoramiento relacionados con los hallazgos identificados en los recorridos operacionales, desde los sistemas ambiental y de seguridad y salud en el trabajo se han venido adelantado acciones para dar solución o mitigar las situaciones encontradas, no obstante desde la Secretaria de Planeación se insto a la Secretaría General para que se establezcan los planes requeridos según el tipo de hallazgo.</a:t>
            </a:r>
            <a:endParaRPr lang="es-CO" sz="1100" dirty="0">
              <a:latin typeface="Outfit" pitchFamily="2" charset="0"/>
            </a:endParaRPr>
          </a:p>
        </p:txBody>
      </p:sp>
    </p:spTree>
    <p:extLst>
      <p:ext uri="{BB962C8B-B14F-4D97-AF65-F5344CB8AC3E}">
        <p14:creationId xmlns:p14="http://schemas.microsoft.com/office/powerpoint/2010/main" val="22266476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CE9820D6-35BD-4006-8CFF-DD95101C6520}"/>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DEAC97AF-D752-7F34-DF61-21C67E8CE5BE}"/>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2" name="Marcador de texto 3">
            <a:extLst>
              <a:ext uri="{FF2B5EF4-FFF2-40B4-BE49-F238E27FC236}">
                <a16:creationId xmlns:a16="http://schemas.microsoft.com/office/drawing/2014/main" id="{966E5277-F02C-AB0C-BE91-D158A13B7361}"/>
              </a:ext>
            </a:extLst>
          </p:cNvPr>
          <p:cNvSpPr txBox="1">
            <a:spLocks/>
          </p:cNvSpPr>
          <p:nvPr/>
        </p:nvSpPr>
        <p:spPr>
          <a:xfrm>
            <a:off x="407988" y="302271"/>
            <a:ext cx="8328024" cy="52308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El</a:t>
            </a:r>
            <a:r>
              <a:rPr lang="es-CO" sz="2000" dirty="0">
                <a:latin typeface="Outfit" pitchFamily="2" charset="0"/>
              </a:rPr>
              <a:t> </a:t>
            </a:r>
            <a:r>
              <a:rPr lang="es-CO" sz="2000" dirty="0">
                <a:ln w="0"/>
                <a:solidFill>
                  <a:schemeClr val="accent1"/>
                </a:solidFill>
                <a:effectLst>
                  <a:outerShdw blurRad="38100" dist="25400" dir="5400000" algn="ctr" rotWithShape="0">
                    <a:srgbClr val="6E747A">
                      <a:alpha val="43000"/>
                    </a:srgbClr>
                  </a:outerShdw>
                </a:effectLst>
                <a:latin typeface="Outfit" pitchFamily="2" charset="0"/>
              </a:rPr>
              <a:t>desempeño de los proveedores externos:</a:t>
            </a:r>
            <a:endParaRPr lang="es-CO" sz="2000" dirty="0">
              <a:latin typeface="Outfit" pitchFamily="2" charset="0"/>
            </a:endParaRPr>
          </a:p>
          <a:p>
            <a:pPr marL="139700" indent="0" algn="ctr">
              <a:buFont typeface="Arial"/>
              <a:buNone/>
            </a:pPr>
            <a:endParaRPr lang="es-CO" b="1" dirty="0">
              <a:solidFill>
                <a:srgbClr val="FF0000"/>
              </a:solidFill>
              <a:latin typeface="Outfit" pitchFamily="2" charset="0"/>
            </a:endParaRPr>
          </a:p>
        </p:txBody>
      </p:sp>
      <p:sp>
        <p:nvSpPr>
          <p:cNvPr id="6" name="CuadroTexto 5">
            <a:extLst>
              <a:ext uri="{FF2B5EF4-FFF2-40B4-BE49-F238E27FC236}">
                <a16:creationId xmlns:a16="http://schemas.microsoft.com/office/drawing/2014/main" id="{5D039F26-3BF0-067F-571A-D7D0A4D815B0}"/>
              </a:ext>
            </a:extLst>
          </p:cNvPr>
          <p:cNvSpPr txBox="1"/>
          <p:nvPr/>
        </p:nvSpPr>
        <p:spPr>
          <a:xfrm>
            <a:off x="407988" y="2997913"/>
            <a:ext cx="8328024" cy="10618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O" sz="1100" dirty="0">
                <a:latin typeface="Outfit" pitchFamily="2" charset="0"/>
              </a:rPr>
              <a:t>EL </a:t>
            </a:r>
            <a:r>
              <a:rPr lang="es-CO" sz="1100" b="1" dirty="0">
                <a:solidFill>
                  <a:srgbClr val="FF0000"/>
                </a:solidFill>
                <a:latin typeface="Outfit" pitchFamily="2" charset="0"/>
              </a:rPr>
              <a:t>84% </a:t>
            </a:r>
            <a:r>
              <a:rPr lang="es-CO" sz="1100" dirty="0">
                <a:latin typeface="Outfit" pitchFamily="2" charset="0"/>
              </a:rPr>
              <a:t>de los contratos fueron evaluados con puntaje excelente en el primer semestre.</a:t>
            </a:r>
          </a:p>
          <a:p>
            <a:r>
              <a:rPr lang="es-CO" sz="1300" dirty="0">
                <a:solidFill>
                  <a:srgbClr val="FF0000"/>
                </a:solidFill>
                <a:latin typeface="Outfit" pitchFamily="2" charset="0"/>
              </a:rPr>
              <a:t>Recomendaciones</a:t>
            </a:r>
            <a:r>
              <a:rPr lang="es-CO" sz="1100" dirty="0">
                <a:solidFill>
                  <a:srgbClr val="FF0000"/>
                </a:solidFill>
                <a:latin typeface="Outfit" pitchFamily="2" charset="0"/>
              </a:rPr>
              <a:t>:</a:t>
            </a:r>
          </a:p>
          <a:p>
            <a:pPr algn="just"/>
            <a:r>
              <a:rPr lang="es-CO" sz="1300" dirty="0">
                <a:ln w="0"/>
                <a:solidFill>
                  <a:schemeClr val="accent1"/>
                </a:solidFill>
                <a:effectLst>
                  <a:outerShdw blurRad="38100" dist="25400" dir="5400000" algn="ctr" rotWithShape="0">
                    <a:srgbClr val="6E747A">
                      <a:alpha val="43000"/>
                    </a:srgbClr>
                  </a:outerShdw>
                </a:effectLst>
                <a:latin typeface="Outfit" pitchFamily="2" charset="0"/>
              </a:rPr>
              <a:t>Se recomienda la implementación de una estrategia que permita obtener las calificaciones y aspectos evaluados de manera oportuna, para realizar seguimiento a los diferentes criterios de calificación.</a:t>
            </a:r>
          </a:p>
          <a:p>
            <a:pPr algn="just"/>
            <a:r>
              <a:rPr lang="es-CO" sz="1300" dirty="0">
                <a:ln w="0"/>
                <a:solidFill>
                  <a:schemeClr val="accent1"/>
                </a:solidFill>
                <a:effectLst>
                  <a:outerShdw blurRad="38100" dist="25400" dir="5400000" algn="ctr" rotWithShape="0">
                    <a:srgbClr val="6E747A">
                      <a:alpha val="43000"/>
                    </a:srgbClr>
                  </a:outerShdw>
                </a:effectLst>
                <a:latin typeface="Outfit" pitchFamily="2" charset="0"/>
              </a:rPr>
              <a:t>Se recomienda identificar del total de contratos, cuales no tuvieron reevaluación para establecer las razones.</a:t>
            </a:r>
          </a:p>
        </p:txBody>
      </p:sp>
      <p:pic>
        <p:nvPicPr>
          <p:cNvPr id="5" name="Imagen 4">
            <a:extLst>
              <a:ext uri="{FF2B5EF4-FFF2-40B4-BE49-F238E27FC236}">
                <a16:creationId xmlns:a16="http://schemas.microsoft.com/office/drawing/2014/main" id="{ACFCD2D0-53B5-A4D3-B11E-B7756B4EFA64}"/>
              </a:ext>
            </a:extLst>
          </p:cNvPr>
          <p:cNvPicPr>
            <a:picLocks noChangeAspect="1"/>
          </p:cNvPicPr>
          <p:nvPr/>
        </p:nvPicPr>
        <p:blipFill>
          <a:blip r:embed="rId4"/>
          <a:stretch>
            <a:fillRect/>
          </a:stretch>
        </p:blipFill>
        <p:spPr>
          <a:xfrm>
            <a:off x="546100" y="1015027"/>
            <a:ext cx="3759200" cy="1714739"/>
          </a:xfrm>
          <a:prstGeom prst="rect">
            <a:avLst/>
          </a:prstGeom>
        </p:spPr>
      </p:pic>
      <p:pic>
        <p:nvPicPr>
          <p:cNvPr id="9" name="Imagen 8">
            <a:extLst>
              <a:ext uri="{FF2B5EF4-FFF2-40B4-BE49-F238E27FC236}">
                <a16:creationId xmlns:a16="http://schemas.microsoft.com/office/drawing/2014/main" id="{051ED77E-009C-DF34-7298-F8B2C1F5620A}"/>
              </a:ext>
            </a:extLst>
          </p:cNvPr>
          <p:cNvPicPr>
            <a:picLocks noChangeAspect="1"/>
          </p:cNvPicPr>
          <p:nvPr/>
        </p:nvPicPr>
        <p:blipFill>
          <a:blip r:embed="rId5"/>
          <a:stretch>
            <a:fillRect/>
          </a:stretch>
        </p:blipFill>
        <p:spPr>
          <a:xfrm>
            <a:off x="4305301" y="998597"/>
            <a:ext cx="4430712" cy="1714739"/>
          </a:xfrm>
          <a:prstGeom prst="rect">
            <a:avLst/>
          </a:prstGeom>
        </p:spPr>
      </p:pic>
      <p:sp>
        <p:nvSpPr>
          <p:cNvPr id="10" name="Flecha: hacia la izquierda 9">
            <a:hlinkClick r:id="rId6" action="ppaction://hlinksldjump"/>
            <a:extLst>
              <a:ext uri="{FF2B5EF4-FFF2-40B4-BE49-F238E27FC236}">
                <a16:creationId xmlns:a16="http://schemas.microsoft.com/office/drawing/2014/main" id="{A6272790-261D-57F5-9E75-9816E21F22EE}"/>
              </a:ext>
            </a:extLst>
          </p:cNvPr>
          <p:cNvSpPr/>
          <p:nvPr/>
        </p:nvSpPr>
        <p:spPr>
          <a:xfrm>
            <a:off x="469900" y="4556899"/>
            <a:ext cx="3835400" cy="52308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ln w="0"/>
                <a:solidFill>
                  <a:schemeClr val="bg1"/>
                </a:solidFill>
                <a:effectLst>
                  <a:outerShdw blurRad="38100" dist="19050" dir="2700000" algn="tl" rotWithShape="0">
                    <a:schemeClr val="dk1">
                      <a:alpha val="40000"/>
                    </a:schemeClr>
                  </a:outerShdw>
                </a:effectLst>
              </a:rPr>
              <a:t>FIN TERCER PUNTO VOLVER AL MENÚ</a:t>
            </a:r>
            <a:endParaRPr lang="es-CO" b="1" dirty="0">
              <a:ln w="0">
                <a:solidFill>
                  <a:schemeClr val="bg1"/>
                </a:solidFill>
              </a:ln>
              <a:solidFill>
                <a:schemeClr val="bg1"/>
              </a:solidFill>
            </a:endParaRPr>
          </a:p>
        </p:txBody>
      </p:sp>
    </p:spTree>
    <p:extLst>
      <p:ext uri="{BB962C8B-B14F-4D97-AF65-F5344CB8AC3E}">
        <p14:creationId xmlns:p14="http://schemas.microsoft.com/office/powerpoint/2010/main" val="17305308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4C241C71-31C9-0586-165A-5B8096342D3A}"/>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3323E47A-98F1-6C83-C532-46C91E25B6C1}"/>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2" name="Marcador de texto 3">
            <a:extLst>
              <a:ext uri="{FF2B5EF4-FFF2-40B4-BE49-F238E27FC236}">
                <a16:creationId xmlns:a16="http://schemas.microsoft.com/office/drawing/2014/main" id="{80348C46-93FD-4464-84C1-5EACB1EA4A96}"/>
              </a:ext>
            </a:extLst>
          </p:cNvPr>
          <p:cNvSpPr txBox="1">
            <a:spLocks/>
          </p:cNvSpPr>
          <p:nvPr/>
        </p:nvSpPr>
        <p:spPr>
          <a:xfrm>
            <a:off x="407988" y="302271"/>
            <a:ext cx="8328024" cy="52308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Adecuación de recursos:</a:t>
            </a:r>
            <a:endParaRPr lang="es-CO" dirty="0">
              <a:ln w="0"/>
              <a:solidFill>
                <a:schemeClr val="accent1"/>
              </a:solidFill>
              <a:effectLst>
                <a:outerShdw blurRad="38100" dist="25400" dir="5400000" algn="ctr" rotWithShape="0">
                  <a:srgbClr val="6E747A">
                    <a:alpha val="43000"/>
                  </a:srgbClr>
                </a:outerShdw>
              </a:effectLst>
              <a:latin typeface="Outfit" pitchFamily="2" charset="0"/>
            </a:endParaRPr>
          </a:p>
        </p:txBody>
      </p:sp>
      <p:sp>
        <p:nvSpPr>
          <p:cNvPr id="6" name="CuadroTexto 5">
            <a:extLst>
              <a:ext uri="{FF2B5EF4-FFF2-40B4-BE49-F238E27FC236}">
                <a16:creationId xmlns:a16="http://schemas.microsoft.com/office/drawing/2014/main" id="{ADDEE96D-3DE2-17AD-6CB7-6800CA76A8CA}"/>
              </a:ext>
            </a:extLst>
          </p:cNvPr>
          <p:cNvSpPr txBox="1"/>
          <p:nvPr/>
        </p:nvSpPr>
        <p:spPr>
          <a:xfrm>
            <a:off x="407988" y="952029"/>
            <a:ext cx="2576752" cy="28931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1300" b="1" dirty="0">
                <a:ln w="0"/>
                <a:solidFill>
                  <a:srgbClr val="FF0000"/>
                </a:solidFill>
                <a:effectLst>
                  <a:outerShdw blurRad="38100" dist="25400" dir="5400000" algn="ctr" rotWithShape="0">
                    <a:srgbClr val="6E747A">
                      <a:alpha val="43000"/>
                    </a:srgbClr>
                  </a:outerShdw>
                </a:effectLst>
                <a:latin typeface="Outfit" pitchFamily="2" charset="0"/>
              </a:rPr>
              <a:t>PRESUPUESTO:</a:t>
            </a:r>
          </a:p>
          <a:p>
            <a:endParaRPr lang="es-CO" sz="1300" dirty="0">
              <a:ln w="0"/>
              <a:solidFill>
                <a:schemeClr val="accent1"/>
              </a:solidFill>
              <a:effectLst>
                <a:outerShdw blurRad="38100" dist="25400" dir="5400000" algn="ctr" rotWithShape="0">
                  <a:srgbClr val="6E747A">
                    <a:alpha val="43000"/>
                  </a:srgbClr>
                </a:outerShdw>
              </a:effectLst>
              <a:latin typeface="Outfit" pitchFamily="2" charset="0"/>
            </a:endParaRPr>
          </a:p>
          <a:p>
            <a:r>
              <a:rPr lang="es-CO" sz="1300" dirty="0">
                <a:ln w="0"/>
                <a:solidFill>
                  <a:schemeClr val="accent1"/>
                </a:solidFill>
                <a:effectLst>
                  <a:outerShdw blurRad="38100" dist="25400" dir="5400000" algn="ctr" rotWithShape="0">
                    <a:srgbClr val="6E747A">
                      <a:alpha val="43000"/>
                    </a:srgbClr>
                  </a:outerShdw>
                </a:effectLst>
                <a:latin typeface="Outfit" pitchFamily="2" charset="0"/>
              </a:rPr>
              <a:t>Acuerdo No. 014 de noviembre 2024, establece presupuesto de ingresos y gastos del municipio de Funza, para 2025.</a:t>
            </a:r>
          </a:p>
          <a:p>
            <a:pPr algn="ctr"/>
            <a:r>
              <a:rPr lang="es-CO" sz="1300" dirty="0">
                <a:ln w="0"/>
                <a:solidFill>
                  <a:schemeClr val="accent1"/>
                </a:solidFill>
                <a:effectLst>
                  <a:outerShdw blurRad="38100" dist="25400" dir="5400000" algn="ctr" rotWithShape="0">
                    <a:srgbClr val="6E747A">
                      <a:alpha val="43000"/>
                    </a:srgbClr>
                  </a:outerShdw>
                </a:effectLst>
                <a:latin typeface="Outfit" pitchFamily="2" charset="0"/>
              </a:rPr>
              <a:t>Presupuesto de Gastos:</a:t>
            </a:r>
          </a:p>
          <a:p>
            <a:endParaRPr lang="es-CO" sz="1300" dirty="0">
              <a:ln w="0"/>
              <a:solidFill>
                <a:schemeClr val="accent1"/>
              </a:solidFill>
              <a:effectLst>
                <a:outerShdw blurRad="38100" dist="25400" dir="5400000" algn="ctr" rotWithShape="0">
                  <a:srgbClr val="6E747A">
                    <a:alpha val="43000"/>
                  </a:srgbClr>
                </a:outerShdw>
              </a:effectLst>
              <a:latin typeface="Outfit" pitchFamily="2" charset="0"/>
            </a:endParaRPr>
          </a:p>
          <a:p>
            <a:pPr algn="ctr"/>
            <a:r>
              <a:rPr lang="es-CO" sz="1300" b="1" dirty="0">
                <a:ln w="0"/>
                <a:solidFill>
                  <a:srgbClr val="FF0000"/>
                </a:solidFill>
                <a:effectLst>
                  <a:outerShdw blurRad="38100" dist="25400" dir="5400000" algn="ctr" rotWithShape="0">
                    <a:srgbClr val="6E747A">
                      <a:alpha val="43000"/>
                    </a:srgbClr>
                  </a:outerShdw>
                </a:effectLst>
                <a:latin typeface="Outfit" pitchFamily="2" charset="0"/>
              </a:rPr>
              <a:t>$350.982.775.600</a:t>
            </a:r>
          </a:p>
          <a:p>
            <a:endParaRPr lang="es-CO" sz="1300" dirty="0">
              <a:ln w="0"/>
              <a:solidFill>
                <a:schemeClr val="accent1"/>
              </a:solidFill>
              <a:effectLst>
                <a:outerShdw blurRad="38100" dist="25400" dir="5400000" algn="ctr" rotWithShape="0">
                  <a:srgbClr val="6E747A">
                    <a:alpha val="43000"/>
                  </a:srgbClr>
                </a:outerShdw>
              </a:effectLst>
              <a:latin typeface="Outfit" pitchFamily="2" charset="0"/>
            </a:endParaRPr>
          </a:p>
          <a:p>
            <a:r>
              <a:rPr lang="es-CO" sz="1300" dirty="0">
                <a:ln w="0"/>
                <a:solidFill>
                  <a:schemeClr val="accent1"/>
                </a:solidFill>
                <a:effectLst>
                  <a:outerShdw blurRad="38100" dist="25400" dir="5400000" algn="ctr" rotWithShape="0">
                    <a:srgbClr val="6E747A">
                      <a:alpha val="43000"/>
                    </a:srgbClr>
                  </a:outerShdw>
                </a:effectLst>
                <a:latin typeface="Outfit" pitchFamily="2" charset="0"/>
              </a:rPr>
              <a:t>Gastos de funcionamiento para la administración central:</a:t>
            </a:r>
          </a:p>
          <a:p>
            <a:endParaRPr lang="es-CO" sz="1300" dirty="0">
              <a:ln w="0"/>
              <a:solidFill>
                <a:schemeClr val="accent1"/>
              </a:solidFill>
              <a:effectLst>
                <a:outerShdw blurRad="38100" dist="25400" dir="5400000" algn="ctr" rotWithShape="0">
                  <a:srgbClr val="6E747A">
                    <a:alpha val="43000"/>
                  </a:srgbClr>
                </a:outerShdw>
              </a:effectLst>
              <a:latin typeface="Outfit" pitchFamily="2" charset="0"/>
            </a:endParaRPr>
          </a:p>
          <a:p>
            <a:pPr algn="ctr"/>
            <a:r>
              <a:rPr lang="es-CO" sz="1300" b="1" dirty="0">
                <a:ln w="0"/>
                <a:solidFill>
                  <a:srgbClr val="FF0000"/>
                </a:solidFill>
                <a:effectLst>
                  <a:outerShdw blurRad="38100" dist="25400" dir="5400000" algn="ctr" rotWithShape="0">
                    <a:srgbClr val="6E747A">
                      <a:alpha val="43000"/>
                    </a:srgbClr>
                  </a:outerShdw>
                </a:effectLst>
                <a:latin typeface="Outfit" pitchFamily="2" charset="0"/>
              </a:rPr>
              <a:t>$78.574.236.854</a:t>
            </a:r>
          </a:p>
        </p:txBody>
      </p:sp>
      <p:sp>
        <p:nvSpPr>
          <p:cNvPr id="3" name="CuadroTexto 2">
            <a:extLst>
              <a:ext uri="{FF2B5EF4-FFF2-40B4-BE49-F238E27FC236}">
                <a16:creationId xmlns:a16="http://schemas.microsoft.com/office/drawing/2014/main" id="{1FE1B857-6387-D584-4422-67EDC4735886}"/>
              </a:ext>
            </a:extLst>
          </p:cNvPr>
          <p:cNvSpPr txBox="1"/>
          <p:nvPr/>
        </p:nvSpPr>
        <p:spPr>
          <a:xfrm>
            <a:off x="3283624" y="955801"/>
            <a:ext cx="2576752" cy="28931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1300" b="1" dirty="0">
                <a:ln w="0"/>
                <a:solidFill>
                  <a:srgbClr val="FF0000"/>
                </a:solidFill>
                <a:effectLst>
                  <a:outerShdw blurRad="38100" dist="25400" dir="5400000" algn="ctr" rotWithShape="0">
                    <a:srgbClr val="6E747A">
                      <a:alpha val="43000"/>
                    </a:srgbClr>
                  </a:outerShdw>
                </a:effectLst>
                <a:latin typeface="Outfit" pitchFamily="2" charset="0"/>
              </a:rPr>
              <a:t>ADICIÓN PRESUPUESTO:</a:t>
            </a:r>
          </a:p>
          <a:p>
            <a:endParaRPr lang="es-CO" sz="1300" dirty="0">
              <a:ln w="0"/>
              <a:solidFill>
                <a:schemeClr val="accent1"/>
              </a:solidFill>
              <a:effectLst>
                <a:outerShdw blurRad="38100" dist="25400" dir="5400000" algn="ctr" rotWithShape="0">
                  <a:srgbClr val="6E747A">
                    <a:alpha val="43000"/>
                  </a:srgbClr>
                </a:outerShdw>
              </a:effectLst>
              <a:latin typeface="Outfit" pitchFamily="2" charset="0"/>
            </a:endParaRPr>
          </a:p>
          <a:p>
            <a:r>
              <a:rPr lang="es-CO" sz="1300" dirty="0">
                <a:ln w="0"/>
                <a:solidFill>
                  <a:schemeClr val="accent1"/>
                </a:solidFill>
                <a:effectLst>
                  <a:outerShdw blurRad="38100" dist="25400" dir="5400000" algn="ctr" rotWithShape="0">
                    <a:srgbClr val="6E747A">
                      <a:alpha val="43000"/>
                    </a:srgbClr>
                  </a:outerShdw>
                </a:effectLst>
                <a:latin typeface="Outfit" pitchFamily="2" charset="0"/>
              </a:rPr>
              <a:t>Acuerdo No. 005 de julio 2025, modifica el presupuesto de ingresos y gastos del municipio de Funza para 2025.</a:t>
            </a:r>
          </a:p>
          <a:p>
            <a:endParaRPr lang="es-CO" sz="1300" dirty="0">
              <a:ln w="0"/>
              <a:solidFill>
                <a:schemeClr val="accent1"/>
              </a:solidFill>
              <a:effectLst>
                <a:outerShdw blurRad="38100" dist="25400" dir="5400000" algn="ctr" rotWithShape="0">
                  <a:srgbClr val="6E747A">
                    <a:alpha val="43000"/>
                  </a:srgbClr>
                </a:outerShdw>
              </a:effectLst>
              <a:latin typeface="Outfit" pitchFamily="2" charset="0"/>
            </a:endParaRPr>
          </a:p>
          <a:p>
            <a:pPr algn="ctr"/>
            <a:r>
              <a:rPr lang="es-CO" sz="1300" dirty="0">
                <a:ln w="0"/>
                <a:solidFill>
                  <a:schemeClr val="accent1"/>
                </a:solidFill>
                <a:effectLst>
                  <a:outerShdw blurRad="38100" dist="25400" dir="5400000" algn="ctr" rotWithShape="0">
                    <a:srgbClr val="6E747A">
                      <a:alpha val="43000"/>
                    </a:srgbClr>
                  </a:outerShdw>
                </a:effectLst>
                <a:latin typeface="Outfit" pitchFamily="2" charset="0"/>
              </a:rPr>
              <a:t>Adición de recursos:</a:t>
            </a:r>
          </a:p>
          <a:p>
            <a:endParaRPr lang="es-CO" sz="1300" dirty="0">
              <a:ln w="0"/>
              <a:solidFill>
                <a:schemeClr val="accent1"/>
              </a:solidFill>
              <a:effectLst>
                <a:outerShdw blurRad="38100" dist="25400" dir="5400000" algn="ctr" rotWithShape="0">
                  <a:srgbClr val="6E747A">
                    <a:alpha val="43000"/>
                  </a:srgbClr>
                </a:outerShdw>
              </a:effectLst>
              <a:latin typeface="Outfit" pitchFamily="2" charset="0"/>
            </a:endParaRPr>
          </a:p>
          <a:p>
            <a:pPr algn="ctr"/>
            <a:r>
              <a:rPr lang="es-CO" sz="1300" b="1" dirty="0">
                <a:ln w="0"/>
                <a:solidFill>
                  <a:srgbClr val="FF0000"/>
                </a:solidFill>
                <a:effectLst>
                  <a:outerShdw blurRad="38100" dist="25400" dir="5400000" algn="ctr" rotWithShape="0">
                    <a:srgbClr val="6E747A">
                      <a:alpha val="43000"/>
                    </a:srgbClr>
                  </a:outerShdw>
                </a:effectLst>
                <a:latin typeface="Outfit" pitchFamily="2" charset="0"/>
              </a:rPr>
              <a:t>$15.618.690.588</a:t>
            </a:r>
          </a:p>
          <a:p>
            <a:endParaRPr lang="es-CO" sz="1300" dirty="0">
              <a:ln w="0"/>
              <a:solidFill>
                <a:schemeClr val="accent1"/>
              </a:solidFill>
              <a:effectLst>
                <a:outerShdw blurRad="38100" dist="25400" dir="5400000" algn="ctr" rotWithShape="0">
                  <a:srgbClr val="6E747A">
                    <a:alpha val="43000"/>
                  </a:srgbClr>
                </a:outerShdw>
              </a:effectLst>
              <a:latin typeface="Outfit" pitchFamily="2" charset="0"/>
            </a:endParaRPr>
          </a:p>
          <a:p>
            <a:r>
              <a:rPr lang="es-CO" sz="1300" dirty="0">
                <a:ln w="0"/>
                <a:solidFill>
                  <a:schemeClr val="accent1"/>
                </a:solidFill>
                <a:effectLst>
                  <a:outerShdw blurRad="38100" dist="25400" dir="5400000" algn="ctr" rotWithShape="0">
                    <a:srgbClr val="6E747A">
                      <a:alpha val="43000"/>
                    </a:srgbClr>
                  </a:outerShdw>
                </a:effectLst>
                <a:latin typeface="Outfit" pitchFamily="2" charset="0"/>
              </a:rPr>
              <a:t>Educación: </a:t>
            </a:r>
            <a:r>
              <a:rPr lang="es-CO" sz="1300" dirty="0">
                <a:ln w="0"/>
                <a:solidFill>
                  <a:srgbClr val="FF0000"/>
                </a:solidFill>
                <a:effectLst>
                  <a:outerShdw blurRad="38100" dist="25400" dir="5400000" algn="ctr" rotWithShape="0">
                    <a:srgbClr val="6E747A">
                      <a:alpha val="43000"/>
                    </a:srgbClr>
                  </a:outerShdw>
                </a:effectLst>
                <a:latin typeface="Outfit" pitchFamily="2" charset="0"/>
              </a:rPr>
              <a:t>$</a:t>
            </a:r>
            <a:r>
              <a:rPr lang="es-CO" sz="1300" b="1" dirty="0">
                <a:ln w="0"/>
                <a:solidFill>
                  <a:srgbClr val="FF0000"/>
                </a:solidFill>
                <a:effectLst>
                  <a:outerShdw blurRad="38100" dist="25400" dir="5400000" algn="ctr" rotWithShape="0">
                    <a:srgbClr val="6E747A">
                      <a:alpha val="43000"/>
                    </a:srgbClr>
                  </a:outerShdw>
                </a:effectLst>
                <a:latin typeface="Outfit" pitchFamily="2" charset="0"/>
              </a:rPr>
              <a:t>15.536.731.980</a:t>
            </a:r>
          </a:p>
          <a:p>
            <a:r>
              <a:rPr lang="es-CO" sz="1300" dirty="0">
                <a:ln w="0"/>
                <a:solidFill>
                  <a:schemeClr val="accent1"/>
                </a:solidFill>
                <a:effectLst>
                  <a:outerShdw blurRad="38100" dist="25400" dir="5400000" algn="ctr" rotWithShape="0">
                    <a:srgbClr val="6E747A">
                      <a:alpha val="43000"/>
                    </a:srgbClr>
                  </a:outerShdw>
                </a:effectLst>
                <a:latin typeface="Outfit" pitchFamily="2" charset="0"/>
              </a:rPr>
              <a:t>Mujer y Juventud</a:t>
            </a:r>
            <a:r>
              <a:rPr lang="es-CO" sz="1300" b="1" dirty="0">
                <a:ln w="0"/>
                <a:solidFill>
                  <a:schemeClr val="accent1"/>
                </a:solidFill>
                <a:effectLst>
                  <a:outerShdw blurRad="38100" dist="25400" dir="5400000" algn="ctr" rotWithShape="0">
                    <a:srgbClr val="6E747A">
                      <a:alpha val="43000"/>
                    </a:srgbClr>
                  </a:outerShdw>
                </a:effectLst>
                <a:latin typeface="Outfit" pitchFamily="2" charset="0"/>
              </a:rPr>
              <a:t>: </a:t>
            </a:r>
            <a:r>
              <a:rPr lang="es-CO" sz="1300" b="1" dirty="0">
                <a:ln w="0"/>
                <a:solidFill>
                  <a:srgbClr val="FF0000"/>
                </a:solidFill>
                <a:effectLst>
                  <a:outerShdw blurRad="38100" dist="25400" dir="5400000" algn="ctr" rotWithShape="0">
                    <a:srgbClr val="6E747A">
                      <a:alpha val="43000"/>
                    </a:srgbClr>
                  </a:outerShdw>
                </a:effectLst>
                <a:latin typeface="Outfit" pitchFamily="2" charset="0"/>
              </a:rPr>
              <a:t>$81.958.608</a:t>
            </a:r>
          </a:p>
          <a:p>
            <a:endParaRPr lang="es-CO" sz="1300" b="1" dirty="0">
              <a:ln w="0"/>
              <a:solidFill>
                <a:srgbClr val="FF0000"/>
              </a:solidFill>
              <a:effectLst>
                <a:outerShdw blurRad="38100" dist="25400" dir="5400000" algn="ctr" rotWithShape="0">
                  <a:srgbClr val="6E747A">
                    <a:alpha val="43000"/>
                  </a:srgbClr>
                </a:outerShdw>
              </a:effectLst>
              <a:latin typeface="Outfit" pitchFamily="2" charset="0"/>
            </a:endParaRPr>
          </a:p>
        </p:txBody>
      </p:sp>
      <p:sp>
        <p:nvSpPr>
          <p:cNvPr id="10" name="CuadroTexto 9">
            <a:extLst>
              <a:ext uri="{FF2B5EF4-FFF2-40B4-BE49-F238E27FC236}">
                <a16:creationId xmlns:a16="http://schemas.microsoft.com/office/drawing/2014/main" id="{C1EBC953-F81E-3FD4-525B-A0A6F35E361E}"/>
              </a:ext>
            </a:extLst>
          </p:cNvPr>
          <p:cNvSpPr txBox="1"/>
          <p:nvPr/>
        </p:nvSpPr>
        <p:spPr>
          <a:xfrm>
            <a:off x="6166514" y="925342"/>
            <a:ext cx="2576752" cy="28931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1300" b="1" dirty="0">
                <a:ln w="0"/>
                <a:solidFill>
                  <a:schemeClr val="accent1"/>
                </a:solidFill>
                <a:effectLst>
                  <a:outerShdw blurRad="38100" dist="25400" dir="5400000" algn="ctr" rotWithShape="0">
                    <a:srgbClr val="6E747A">
                      <a:alpha val="43000"/>
                    </a:srgbClr>
                  </a:outerShdw>
                </a:effectLst>
                <a:latin typeface="Outfit" pitchFamily="2" charset="0"/>
              </a:rPr>
              <a:t>Talento Humano</a:t>
            </a:r>
          </a:p>
          <a:p>
            <a:pPr algn="ctr"/>
            <a:r>
              <a:rPr lang="es-CO" sz="1300" b="1" dirty="0">
                <a:ln w="0"/>
                <a:solidFill>
                  <a:srgbClr val="FF0000"/>
                </a:solidFill>
                <a:effectLst>
                  <a:outerShdw blurRad="38100" dist="25400" dir="5400000" algn="ctr" rotWithShape="0">
                    <a:srgbClr val="6E747A">
                      <a:alpha val="43000"/>
                    </a:srgbClr>
                  </a:outerShdw>
                </a:effectLst>
                <a:latin typeface="Outfit" pitchFamily="2" charset="0"/>
              </a:rPr>
              <a:t>DISTRIBUCIÓN PLANTA:</a:t>
            </a:r>
          </a:p>
          <a:p>
            <a:pPr algn="ctr"/>
            <a:r>
              <a:rPr lang="es-CO" sz="1300" b="1" dirty="0">
                <a:ln w="0"/>
                <a:solidFill>
                  <a:srgbClr val="FF0000"/>
                </a:solidFill>
                <a:effectLst>
                  <a:outerShdw blurRad="38100" dist="25400" dir="5400000" algn="ctr" rotWithShape="0">
                    <a:srgbClr val="6E747A">
                      <a:alpha val="43000"/>
                    </a:srgbClr>
                  </a:outerShdw>
                </a:effectLst>
                <a:latin typeface="Outfit" pitchFamily="2" charset="0"/>
              </a:rPr>
              <a:t>Cargos:</a:t>
            </a:r>
          </a:p>
          <a:p>
            <a:pPr algn="ctr"/>
            <a:r>
              <a:rPr lang="es-CO" sz="1300" dirty="0">
                <a:ln w="0"/>
                <a:solidFill>
                  <a:schemeClr val="accent1"/>
                </a:solidFill>
                <a:effectLst>
                  <a:outerShdw blurRad="38100" dist="25400" dir="5400000" algn="ctr" rotWithShape="0">
                    <a:srgbClr val="6E747A">
                      <a:alpha val="43000"/>
                    </a:srgbClr>
                  </a:outerShdw>
                </a:effectLst>
                <a:latin typeface="Outfit" pitchFamily="2" charset="0"/>
              </a:rPr>
              <a:t>Carrera administrativa: </a:t>
            </a:r>
            <a:r>
              <a:rPr lang="es-CO" sz="1300" dirty="0">
                <a:ln w="0"/>
                <a:solidFill>
                  <a:srgbClr val="FF0000"/>
                </a:solidFill>
                <a:effectLst>
                  <a:outerShdw blurRad="38100" dist="25400" dir="5400000" algn="ctr" rotWithShape="0">
                    <a:srgbClr val="6E747A">
                      <a:alpha val="43000"/>
                    </a:srgbClr>
                  </a:outerShdw>
                </a:effectLst>
                <a:latin typeface="Outfit" pitchFamily="2" charset="0"/>
              </a:rPr>
              <a:t>132</a:t>
            </a:r>
          </a:p>
          <a:p>
            <a:pPr algn="ctr"/>
            <a:r>
              <a:rPr lang="es-CO" sz="1300" dirty="0">
                <a:ln w="0"/>
                <a:solidFill>
                  <a:schemeClr val="accent1"/>
                </a:solidFill>
                <a:effectLst>
                  <a:outerShdw blurRad="38100" dist="25400" dir="5400000" algn="ctr" rotWithShape="0">
                    <a:srgbClr val="6E747A">
                      <a:alpha val="43000"/>
                    </a:srgbClr>
                  </a:outerShdw>
                </a:effectLst>
                <a:latin typeface="Outfit" pitchFamily="2" charset="0"/>
              </a:rPr>
              <a:t>Provisionalidad: </a:t>
            </a:r>
            <a:r>
              <a:rPr lang="es-CO" sz="1300" dirty="0">
                <a:ln w="0"/>
                <a:solidFill>
                  <a:srgbClr val="FF0000"/>
                </a:solidFill>
                <a:effectLst>
                  <a:outerShdw blurRad="38100" dist="25400" dir="5400000" algn="ctr" rotWithShape="0">
                    <a:srgbClr val="6E747A">
                      <a:alpha val="43000"/>
                    </a:srgbClr>
                  </a:outerShdw>
                </a:effectLst>
                <a:latin typeface="Outfit" pitchFamily="2" charset="0"/>
              </a:rPr>
              <a:t>69</a:t>
            </a:r>
          </a:p>
          <a:p>
            <a:pPr algn="ctr"/>
            <a:r>
              <a:rPr lang="es-CO" sz="1300" dirty="0">
                <a:ln w="0"/>
                <a:solidFill>
                  <a:schemeClr val="accent1"/>
                </a:solidFill>
                <a:effectLst>
                  <a:outerShdw blurRad="38100" dist="25400" dir="5400000" algn="ctr" rotWithShape="0">
                    <a:srgbClr val="6E747A">
                      <a:alpha val="43000"/>
                    </a:srgbClr>
                  </a:outerShdw>
                </a:effectLst>
                <a:latin typeface="Outfit" pitchFamily="2" charset="0"/>
              </a:rPr>
              <a:t>Vacantes: </a:t>
            </a:r>
            <a:r>
              <a:rPr lang="es-CO" sz="1300" dirty="0">
                <a:ln w="0"/>
                <a:solidFill>
                  <a:srgbClr val="FF0000"/>
                </a:solidFill>
                <a:effectLst>
                  <a:outerShdw blurRad="38100" dist="25400" dir="5400000" algn="ctr" rotWithShape="0">
                    <a:srgbClr val="6E747A">
                      <a:alpha val="43000"/>
                    </a:srgbClr>
                  </a:outerShdw>
                </a:effectLst>
                <a:latin typeface="Outfit" pitchFamily="2" charset="0"/>
              </a:rPr>
              <a:t>22</a:t>
            </a:r>
          </a:p>
          <a:p>
            <a:pPr algn="ctr"/>
            <a:r>
              <a:rPr lang="es-CO" sz="1300" dirty="0">
                <a:ln w="0"/>
                <a:solidFill>
                  <a:srgbClr val="FF0000"/>
                </a:solidFill>
                <a:effectLst>
                  <a:outerShdw blurRad="38100" dist="25400" dir="5400000" algn="ctr" rotWithShape="0">
                    <a:srgbClr val="6E747A">
                      <a:alpha val="43000"/>
                    </a:srgbClr>
                  </a:outerShdw>
                </a:effectLst>
                <a:latin typeface="Outfit" pitchFamily="2" charset="0"/>
              </a:rPr>
              <a:t>195</a:t>
            </a:r>
            <a:r>
              <a:rPr lang="es-CO" sz="1300" dirty="0">
                <a:ln w="0"/>
                <a:solidFill>
                  <a:schemeClr val="accent1"/>
                </a:solidFill>
                <a:effectLst>
                  <a:outerShdw blurRad="38100" dist="25400" dir="5400000" algn="ctr" rotWithShape="0">
                    <a:srgbClr val="6E747A">
                      <a:alpha val="43000"/>
                    </a:srgbClr>
                  </a:outerShdw>
                </a:effectLst>
                <a:latin typeface="Outfit" pitchFamily="2" charset="0"/>
              </a:rPr>
              <a:t> cargos misionales y </a:t>
            </a:r>
            <a:r>
              <a:rPr lang="es-CO" sz="1300" dirty="0">
                <a:ln w="0"/>
                <a:solidFill>
                  <a:srgbClr val="FF0000"/>
                </a:solidFill>
                <a:effectLst>
                  <a:outerShdw blurRad="38100" dist="25400" dir="5400000" algn="ctr" rotWithShape="0">
                    <a:srgbClr val="6E747A">
                      <a:alpha val="43000"/>
                    </a:srgbClr>
                  </a:outerShdw>
                </a:effectLst>
                <a:latin typeface="Outfit" pitchFamily="2" charset="0"/>
              </a:rPr>
              <a:t>97</a:t>
            </a:r>
            <a:r>
              <a:rPr lang="es-CO" sz="1300" dirty="0">
                <a:ln w="0"/>
                <a:solidFill>
                  <a:schemeClr val="accent1"/>
                </a:solidFill>
                <a:effectLst>
                  <a:outerShdw blurRad="38100" dist="25400" dir="5400000" algn="ctr" rotWithShape="0">
                    <a:srgbClr val="6E747A">
                      <a:alpha val="43000"/>
                    </a:srgbClr>
                  </a:outerShdw>
                </a:effectLst>
                <a:latin typeface="Outfit" pitchFamily="2" charset="0"/>
              </a:rPr>
              <a:t> cargos de apoyo.</a:t>
            </a:r>
          </a:p>
          <a:p>
            <a:pPr algn="ctr"/>
            <a:r>
              <a:rPr lang="es-CO" sz="1300" dirty="0">
                <a:ln w="0"/>
                <a:solidFill>
                  <a:srgbClr val="FF0000"/>
                </a:solidFill>
                <a:effectLst>
                  <a:outerShdw blurRad="38100" dist="25400" dir="5400000" algn="ctr" rotWithShape="0">
                    <a:srgbClr val="6E747A">
                      <a:alpha val="43000"/>
                    </a:srgbClr>
                  </a:outerShdw>
                </a:effectLst>
                <a:latin typeface="Outfit" pitchFamily="2" charset="0"/>
              </a:rPr>
              <a:t>2</a:t>
            </a:r>
            <a:r>
              <a:rPr lang="es-CO" sz="1300" dirty="0">
                <a:ln w="0"/>
                <a:solidFill>
                  <a:schemeClr val="accent1"/>
                </a:solidFill>
                <a:effectLst>
                  <a:outerShdw blurRad="38100" dist="25400" dir="5400000" algn="ctr" rotWithShape="0">
                    <a:srgbClr val="6E747A">
                      <a:alpha val="43000"/>
                    </a:srgbClr>
                  </a:outerShdw>
                </a:effectLst>
                <a:latin typeface="Outfit" pitchFamily="2" charset="0"/>
              </a:rPr>
              <a:t> personas en condición de discapacidad.</a:t>
            </a:r>
          </a:p>
          <a:p>
            <a:pPr algn="ctr"/>
            <a:r>
              <a:rPr lang="es-CO" sz="1300" dirty="0">
                <a:ln w="0"/>
                <a:solidFill>
                  <a:schemeClr val="accent1"/>
                </a:solidFill>
                <a:effectLst>
                  <a:outerShdw blurRad="38100" dist="25400" dir="5400000" algn="ctr" rotWithShape="0">
                    <a:srgbClr val="6E747A">
                      <a:alpha val="43000"/>
                    </a:srgbClr>
                  </a:outerShdw>
                </a:effectLst>
                <a:latin typeface="Outfit" pitchFamily="2" charset="0"/>
              </a:rPr>
              <a:t>La administración municipal cuenta con los recursos para garantizar su permanencia.</a:t>
            </a:r>
          </a:p>
          <a:p>
            <a:pPr algn="ctr"/>
            <a:r>
              <a:rPr lang="es-CO" sz="1300" dirty="0">
                <a:ln w="0"/>
                <a:solidFill>
                  <a:schemeClr val="accent1"/>
                </a:solidFill>
                <a:effectLst>
                  <a:outerShdw blurRad="38100" dist="25400" dir="5400000" algn="ctr" rotWithShape="0">
                    <a:srgbClr val="6E747A">
                      <a:alpha val="43000"/>
                    </a:srgbClr>
                  </a:outerShdw>
                </a:effectLst>
                <a:latin typeface="Outfit" pitchFamily="2" charset="0"/>
              </a:rPr>
              <a:t>Informe: Plan anua de vacantes</a:t>
            </a:r>
            <a:endParaRPr lang="es-CO" sz="1300" dirty="0">
              <a:ln w="0"/>
              <a:solidFill>
                <a:srgbClr val="FF0000"/>
              </a:solidFill>
              <a:effectLst>
                <a:outerShdw blurRad="38100" dist="25400" dir="5400000" algn="ctr" rotWithShape="0">
                  <a:srgbClr val="6E747A">
                    <a:alpha val="43000"/>
                  </a:srgbClr>
                </a:outerShdw>
              </a:effectLst>
              <a:latin typeface="Outfit" pitchFamily="2" charset="0"/>
            </a:endParaRPr>
          </a:p>
        </p:txBody>
      </p:sp>
      <p:sp>
        <p:nvSpPr>
          <p:cNvPr id="11" name="CuadroTexto 10">
            <a:extLst>
              <a:ext uri="{FF2B5EF4-FFF2-40B4-BE49-F238E27FC236}">
                <a16:creationId xmlns:a16="http://schemas.microsoft.com/office/drawing/2014/main" id="{B702248B-A254-2BDE-D641-1859F0B88A79}"/>
              </a:ext>
            </a:extLst>
          </p:cNvPr>
          <p:cNvSpPr txBox="1"/>
          <p:nvPr/>
        </p:nvSpPr>
        <p:spPr>
          <a:xfrm>
            <a:off x="402312" y="3945119"/>
            <a:ext cx="7046902" cy="4308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MX" sz="1100" dirty="0">
                <a:latin typeface="Outfit" pitchFamily="2" charset="0"/>
              </a:rPr>
              <a:t>Como parte de las metas del plan de desarrollo, se tiene relacionada con un Rediseño Institucional, para optimizar la gestión y los servicios de la Administración.</a:t>
            </a:r>
            <a:endParaRPr lang="es-CO" sz="1100" dirty="0">
              <a:latin typeface="Outfit" pitchFamily="2" charset="0"/>
            </a:endParaRPr>
          </a:p>
        </p:txBody>
      </p:sp>
    </p:spTree>
    <p:extLst>
      <p:ext uri="{BB962C8B-B14F-4D97-AF65-F5344CB8AC3E}">
        <p14:creationId xmlns:p14="http://schemas.microsoft.com/office/powerpoint/2010/main" val="36385910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5ADA3E46-5CC7-ECB6-7BF1-32CABB262AA6}"/>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734062E2-7FBF-2DCF-EBFE-C77D8168ED25}"/>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2" name="Marcador de texto 3">
            <a:extLst>
              <a:ext uri="{FF2B5EF4-FFF2-40B4-BE49-F238E27FC236}">
                <a16:creationId xmlns:a16="http://schemas.microsoft.com/office/drawing/2014/main" id="{E0D2C9CA-1A72-DDEB-7771-C3C75A9B8232}"/>
              </a:ext>
            </a:extLst>
          </p:cNvPr>
          <p:cNvSpPr txBox="1">
            <a:spLocks/>
          </p:cNvSpPr>
          <p:nvPr/>
        </p:nvSpPr>
        <p:spPr>
          <a:xfrm>
            <a:off x="407988" y="302271"/>
            <a:ext cx="8328024" cy="52308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Adecuación de recursos:</a:t>
            </a:r>
            <a:endParaRPr lang="es-CO" dirty="0">
              <a:ln w="0"/>
              <a:solidFill>
                <a:schemeClr val="accent1"/>
              </a:solidFill>
              <a:effectLst>
                <a:outerShdw blurRad="38100" dist="25400" dir="5400000" algn="ctr" rotWithShape="0">
                  <a:srgbClr val="6E747A">
                    <a:alpha val="43000"/>
                  </a:srgbClr>
                </a:outerShdw>
              </a:effectLst>
              <a:latin typeface="Outfit" pitchFamily="2" charset="0"/>
            </a:endParaRPr>
          </a:p>
        </p:txBody>
      </p:sp>
      <p:sp>
        <p:nvSpPr>
          <p:cNvPr id="10" name="CuadroTexto 9">
            <a:extLst>
              <a:ext uri="{FF2B5EF4-FFF2-40B4-BE49-F238E27FC236}">
                <a16:creationId xmlns:a16="http://schemas.microsoft.com/office/drawing/2014/main" id="{0C8A27F7-BB4B-3941-48BA-E71698EFD638}"/>
              </a:ext>
            </a:extLst>
          </p:cNvPr>
          <p:cNvSpPr txBox="1"/>
          <p:nvPr/>
        </p:nvSpPr>
        <p:spPr>
          <a:xfrm>
            <a:off x="407988" y="1382542"/>
            <a:ext cx="2576752" cy="209288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1300" b="1" dirty="0">
                <a:ln w="0"/>
                <a:solidFill>
                  <a:srgbClr val="FF0000"/>
                </a:solidFill>
                <a:effectLst>
                  <a:outerShdw blurRad="38100" dist="25400" dir="5400000" algn="ctr" rotWithShape="0">
                    <a:srgbClr val="6E747A">
                      <a:alpha val="43000"/>
                    </a:srgbClr>
                  </a:outerShdw>
                </a:effectLst>
                <a:latin typeface="Outfit" pitchFamily="2" charset="0"/>
              </a:rPr>
              <a:t>Sistema Gestión Calidad:</a:t>
            </a:r>
          </a:p>
          <a:p>
            <a:pPr algn="ctr"/>
            <a:r>
              <a:rPr lang="es-CO" sz="1300" dirty="0">
                <a:ln w="0"/>
                <a:solidFill>
                  <a:schemeClr val="accent1"/>
                </a:solidFill>
                <a:effectLst>
                  <a:outerShdw blurRad="38100" dist="25400" dir="5400000" algn="ctr" rotWithShape="0">
                    <a:srgbClr val="6E747A">
                      <a:alpha val="43000"/>
                    </a:srgbClr>
                  </a:outerShdw>
                </a:effectLst>
                <a:latin typeface="Outfit" pitchFamily="2" charset="0"/>
              </a:rPr>
              <a:t>3 personas CPS</a:t>
            </a:r>
          </a:p>
          <a:p>
            <a:pPr algn="ctr"/>
            <a:r>
              <a:rPr lang="es-CO" sz="1300" dirty="0">
                <a:ln w="0"/>
                <a:solidFill>
                  <a:schemeClr val="accent1"/>
                </a:solidFill>
                <a:effectLst>
                  <a:outerShdw blurRad="38100" dist="25400" dir="5400000" algn="ctr" rotWithShape="0">
                    <a:srgbClr val="6E747A">
                      <a:alpha val="43000"/>
                    </a:srgbClr>
                  </a:outerShdw>
                </a:effectLst>
                <a:latin typeface="Outfit" pitchFamily="2" charset="0"/>
              </a:rPr>
              <a:t>1 persona carrera</a:t>
            </a:r>
          </a:p>
          <a:p>
            <a:pPr algn="ctr"/>
            <a:r>
              <a:rPr lang="es-CO" sz="1300" dirty="0">
                <a:ln w="0"/>
                <a:solidFill>
                  <a:schemeClr val="accent1"/>
                </a:solidFill>
                <a:effectLst>
                  <a:outerShdw blurRad="38100" dist="25400" dir="5400000" algn="ctr" rotWithShape="0">
                    <a:srgbClr val="6E747A">
                      <a:alpha val="43000"/>
                    </a:srgbClr>
                  </a:outerShdw>
                </a:effectLst>
                <a:latin typeface="Outfit" pitchFamily="2" charset="0"/>
              </a:rPr>
              <a:t>Contrato KAWAK</a:t>
            </a:r>
          </a:p>
          <a:p>
            <a:pPr algn="ctr"/>
            <a:r>
              <a:rPr lang="es-CO" sz="1300" dirty="0">
                <a:ln w="0"/>
                <a:solidFill>
                  <a:schemeClr val="accent1"/>
                </a:solidFill>
                <a:effectLst>
                  <a:outerShdw blurRad="38100" dist="25400" dir="5400000" algn="ctr" rotWithShape="0">
                    <a:srgbClr val="6E747A">
                      <a:alpha val="43000"/>
                    </a:srgbClr>
                  </a:outerShdw>
                </a:effectLst>
                <a:latin typeface="Outfit" pitchFamily="2" charset="0"/>
              </a:rPr>
              <a:t>Contrato renovación de certificaciones ISO 9001 2015- 14001 2015 – ISO 45001 2018</a:t>
            </a:r>
          </a:p>
          <a:p>
            <a:pPr algn="ctr"/>
            <a:r>
              <a:rPr lang="es-CO" sz="1300" dirty="0">
                <a:ln w="0"/>
                <a:solidFill>
                  <a:schemeClr val="accent1"/>
                </a:solidFill>
                <a:effectLst>
                  <a:outerShdw blurRad="38100" dist="25400" dir="5400000" algn="ctr" rotWithShape="0">
                    <a:srgbClr val="6E747A">
                      <a:alpha val="43000"/>
                    </a:srgbClr>
                  </a:outerShdw>
                </a:effectLst>
                <a:latin typeface="Outfit" pitchFamily="2" charset="0"/>
              </a:rPr>
              <a:t>Contrato  Impresos apropiación sistema y tablones plataforma estratégica.</a:t>
            </a:r>
            <a:endParaRPr lang="es-CO" sz="1300" dirty="0">
              <a:ln w="0"/>
              <a:solidFill>
                <a:srgbClr val="FF0000"/>
              </a:solidFill>
              <a:effectLst>
                <a:outerShdw blurRad="38100" dist="25400" dir="5400000" algn="ctr" rotWithShape="0">
                  <a:srgbClr val="6E747A">
                    <a:alpha val="43000"/>
                  </a:srgbClr>
                </a:outerShdw>
              </a:effectLst>
              <a:latin typeface="Outfit" pitchFamily="2" charset="0"/>
            </a:endParaRPr>
          </a:p>
        </p:txBody>
      </p:sp>
      <p:sp>
        <p:nvSpPr>
          <p:cNvPr id="4" name="CuadroTexto 3">
            <a:extLst>
              <a:ext uri="{FF2B5EF4-FFF2-40B4-BE49-F238E27FC236}">
                <a16:creationId xmlns:a16="http://schemas.microsoft.com/office/drawing/2014/main" id="{5016FAAC-1D79-32A2-E0C6-B6DAFD8D0439}"/>
              </a:ext>
            </a:extLst>
          </p:cNvPr>
          <p:cNvSpPr txBox="1"/>
          <p:nvPr/>
        </p:nvSpPr>
        <p:spPr>
          <a:xfrm>
            <a:off x="3283624" y="1382542"/>
            <a:ext cx="2576752" cy="209288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1300" b="1" dirty="0">
                <a:ln w="0"/>
                <a:solidFill>
                  <a:srgbClr val="FF0000"/>
                </a:solidFill>
                <a:effectLst>
                  <a:outerShdw blurRad="38100" dist="25400" dir="5400000" algn="ctr" rotWithShape="0">
                    <a:srgbClr val="6E747A">
                      <a:alpha val="43000"/>
                    </a:srgbClr>
                  </a:outerShdw>
                </a:effectLst>
                <a:latin typeface="Outfit" pitchFamily="2" charset="0"/>
              </a:rPr>
              <a:t>Sistema Gestión Ambiental:</a:t>
            </a:r>
          </a:p>
          <a:p>
            <a:pPr algn="ctr"/>
            <a:r>
              <a:rPr lang="es-CO" sz="1300" dirty="0">
                <a:ln w="0"/>
                <a:solidFill>
                  <a:schemeClr val="accent1"/>
                </a:solidFill>
                <a:effectLst>
                  <a:outerShdw blurRad="38100" dist="25400" dir="5400000" algn="ctr" rotWithShape="0">
                    <a:srgbClr val="6E747A">
                      <a:alpha val="43000"/>
                    </a:srgbClr>
                  </a:outerShdw>
                </a:effectLst>
                <a:latin typeface="Outfit" pitchFamily="2" charset="0"/>
              </a:rPr>
              <a:t>1 personas CPS</a:t>
            </a:r>
          </a:p>
          <a:p>
            <a:pPr algn="ctr"/>
            <a:r>
              <a:rPr lang="es-CO" sz="1300" dirty="0">
                <a:ln w="0"/>
                <a:solidFill>
                  <a:schemeClr val="accent1"/>
                </a:solidFill>
                <a:effectLst>
                  <a:outerShdw blurRad="38100" dist="25400" dir="5400000" algn="ctr" rotWithShape="0">
                    <a:srgbClr val="6E747A">
                      <a:alpha val="43000"/>
                    </a:srgbClr>
                  </a:outerShdw>
                </a:effectLst>
                <a:latin typeface="Outfit" pitchFamily="2" charset="0"/>
              </a:rPr>
              <a:t>1 persona carrera</a:t>
            </a:r>
          </a:p>
          <a:p>
            <a:pPr algn="just"/>
            <a:endParaRPr lang="es-CO" sz="1300" dirty="0">
              <a:ln w="0"/>
              <a:solidFill>
                <a:schemeClr val="accent1"/>
              </a:solidFill>
              <a:effectLst>
                <a:outerShdw blurRad="38100" dist="25400" dir="5400000" algn="ctr" rotWithShape="0">
                  <a:srgbClr val="6E747A">
                    <a:alpha val="43000"/>
                  </a:srgbClr>
                </a:outerShdw>
              </a:effectLst>
              <a:latin typeface="Outfit" pitchFamily="2" charset="0"/>
            </a:endParaRPr>
          </a:p>
          <a:p>
            <a:pPr algn="just"/>
            <a:r>
              <a:rPr lang="es-CO" sz="1300" dirty="0">
                <a:ln w="0"/>
                <a:solidFill>
                  <a:schemeClr val="accent1"/>
                </a:solidFill>
                <a:effectLst>
                  <a:outerShdw blurRad="38100" dist="25400" dir="5400000" algn="ctr" rotWithShape="0">
                    <a:srgbClr val="6E747A">
                      <a:alpha val="43000"/>
                    </a:srgbClr>
                  </a:outerShdw>
                </a:effectLst>
                <a:latin typeface="Outfit" pitchFamily="2" charset="0"/>
              </a:rPr>
              <a:t>Contrato </a:t>
            </a:r>
            <a:r>
              <a:rPr lang="es-MX" sz="1300" dirty="0">
                <a:ln w="0"/>
                <a:solidFill>
                  <a:schemeClr val="accent1"/>
                </a:solidFill>
                <a:effectLst>
                  <a:outerShdw blurRad="38100" dist="25400" dir="5400000" algn="ctr" rotWithShape="0">
                    <a:srgbClr val="6E747A">
                      <a:alpha val="43000"/>
                    </a:srgbClr>
                  </a:outerShdw>
                </a:effectLst>
                <a:latin typeface="Outfit" pitchFamily="2" charset="0"/>
              </a:rPr>
              <a:t>PRESTACION DE SERVICIOS DE RECOLECCION, TRANSPORTE Y DISPOSICION FINAL DE RESIDUOS PELIGROSOS GENERADOS POR LA ALCALDIA DE FUNZA.</a:t>
            </a:r>
            <a:endParaRPr lang="es-CO" sz="1300" dirty="0">
              <a:ln w="0"/>
              <a:solidFill>
                <a:schemeClr val="accent1"/>
              </a:solidFill>
              <a:effectLst>
                <a:outerShdw blurRad="38100" dist="25400" dir="5400000" algn="ctr" rotWithShape="0">
                  <a:srgbClr val="6E747A">
                    <a:alpha val="43000"/>
                  </a:srgbClr>
                </a:outerShdw>
              </a:effectLst>
              <a:latin typeface="Outfit" pitchFamily="2" charset="0"/>
            </a:endParaRPr>
          </a:p>
        </p:txBody>
      </p:sp>
      <p:sp>
        <p:nvSpPr>
          <p:cNvPr id="5" name="CuadroTexto 4">
            <a:extLst>
              <a:ext uri="{FF2B5EF4-FFF2-40B4-BE49-F238E27FC236}">
                <a16:creationId xmlns:a16="http://schemas.microsoft.com/office/drawing/2014/main" id="{55DB5EBC-949D-0BE8-59C3-D83A445B5446}"/>
              </a:ext>
            </a:extLst>
          </p:cNvPr>
          <p:cNvSpPr txBox="1"/>
          <p:nvPr/>
        </p:nvSpPr>
        <p:spPr>
          <a:xfrm>
            <a:off x="6159260" y="1382541"/>
            <a:ext cx="2576752" cy="6924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1300" b="1" dirty="0">
                <a:ln w="0"/>
                <a:solidFill>
                  <a:srgbClr val="FF0000"/>
                </a:solidFill>
                <a:effectLst>
                  <a:outerShdw blurRad="38100" dist="25400" dir="5400000" algn="ctr" rotWithShape="0">
                    <a:srgbClr val="6E747A">
                      <a:alpha val="43000"/>
                    </a:srgbClr>
                  </a:outerShdw>
                </a:effectLst>
                <a:latin typeface="Outfit" pitchFamily="2" charset="0"/>
              </a:rPr>
              <a:t>MIPG:</a:t>
            </a:r>
          </a:p>
          <a:p>
            <a:pPr algn="ctr"/>
            <a:r>
              <a:rPr lang="es-CO" sz="1300" dirty="0">
                <a:ln w="0"/>
                <a:solidFill>
                  <a:schemeClr val="accent1"/>
                </a:solidFill>
                <a:effectLst>
                  <a:outerShdw blurRad="38100" dist="25400" dir="5400000" algn="ctr" rotWithShape="0">
                    <a:srgbClr val="6E747A">
                      <a:alpha val="43000"/>
                    </a:srgbClr>
                  </a:outerShdw>
                </a:effectLst>
                <a:latin typeface="Outfit" pitchFamily="2" charset="0"/>
              </a:rPr>
              <a:t>2 personas CPS</a:t>
            </a:r>
          </a:p>
          <a:p>
            <a:pPr algn="ctr"/>
            <a:r>
              <a:rPr lang="es-CO" sz="1300" dirty="0">
                <a:ln w="0"/>
                <a:solidFill>
                  <a:schemeClr val="accent1"/>
                </a:solidFill>
                <a:effectLst>
                  <a:outerShdw blurRad="38100" dist="25400" dir="5400000" algn="ctr" rotWithShape="0">
                    <a:srgbClr val="6E747A">
                      <a:alpha val="43000"/>
                    </a:srgbClr>
                  </a:outerShdw>
                </a:effectLst>
                <a:latin typeface="Outfit" pitchFamily="2" charset="0"/>
              </a:rPr>
              <a:t>1 persona carrera</a:t>
            </a:r>
          </a:p>
        </p:txBody>
      </p:sp>
      <p:sp>
        <p:nvSpPr>
          <p:cNvPr id="8" name="CuadroTexto 7">
            <a:extLst>
              <a:ext uri="{FF2B5EF4-FFF2-40B4-BE49-F238E27FC236}">
                <a16:creationId xmlns:a16="http://schemas.microsoft.com/office/drawing/2014/main" id="{F06376D7-C705-6DE6-CAE8-19146AADF615}"/>
              </a:ext>
            </a:extLst>
          </p:cNvPr>
          <p:cNvSpPr txBox="1"/>
          <p:nvPr/>
        </p:nvSpPr>
        <p:spPr>
          <a:xfrm>
            <a:off x="6159260" y="2538150"/>
            <a:ext cx="2576752" cy="89255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1300" b="1" dirty="0">
                <a:ln w="0"/>
                <a:solidFill>
                  <a:srgbClr val="FF0000"/>
                </a:solidFill>
                <a:effectLst>
                  <a:outerShdw blurRad="38100" dist="25400" dir="5400000" algn="ctr" rotWithShape="0">
                    <a:srgbClr val="6E747A">
                      <a:alpha val="43000"/>
                    </a:srgbClr>
                  </a:outerShdw>
                </a:effectLst>
                <a:latin typeface="Outfit" pitchFamily="2" charset="0"/>
              </a:rPr>
              <a:t>Sistema de Seguridad y Salud en el Trabajo:</a:t>
            </a:r>
          </a:p>
          <a:p>
            <a:pPr algn="ctr"/>
            <a:r>
              <a:rPr lang="es-CO" sz="1300" dirty="0">
                <a:ln w="0"/>
                <a:solidFill>
                  <a:schemeClr val="accent1"/>
                </a:solidFill>
                <a:effectLst>
                  <a:outerShdw blurRad="38100" dist="25400" dir="5400000" algn="ctr" rotWithShape="0">
                    <a:srgbClr val="6E747A">
                      <a:alpha val="43000"/>
                    </a:srgbClr>
                  </a:outerShdw>
                </a:effectLst>
                <a:latin typeface="Outfit" pitchFamily="2" charset="0"/>
              </a:rPr>
              <a:t>12 personas CPS</a:t>
            </a:r>
          </a:p>
          <a:p>
            <a:pPr algn="ctr"/>
            <a:r>
              <a:rPr lang="es-CO" sz="1300" dirty="0">
                <a:ln w="0"/>
                <a:solidFill>
                  <a:schemeClr val="accent1"/>
                </a:solidFill>
                <a:effectLst>
                  <a:outerShdw blurRad="38100" dist="25400" dir="5400000" algn="ctr" rotWithShape="0">
                    <a:srgbClr val="6E747A">
                      <a:alpha val="43000"/>
                    </a:srgbClr>
                  </a:outerShdw>
                </a:effectLst>
                <a:latin typeface="Outfit" pitchFamily="2" charset="0"/>
              </a:rPr>
              <a:t>1 persona provisional</a:t>
            </a:r>
          </a:p>
        </p:txBody>
      </p:sp>
      <p:sp>
        <p:nvSpPr>
          <p:cNvPr id="12" name="Flecha: hacia la izquierda 11">
            <a:hlinkClick r:id="rId4" action="ppaction://hlinksldjump"/>
            <a:extLst>
              <a:ext uri="{FF2B5EF4-FFF2-40B4-BE49-F238E27FC236}">
                <a16:creationId xmlns:a16="http://schemas.microsoft.com/office/drawing/2014/main" id="{42C98503-DBCE-6A0F-04D0-DE388371B3CA}"/>
              </a:ext>
            </a:extLst>
          </p:cNvPr>
          <p:cNvSpPr/>
          <p:nvPr/>
        </p:nvSpPr>
        <p:spPr>
          <a:xfrm>
            <a:off x="469900" y="4556899"/>
            <a:ext cx="3835400" cy="52308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ln w="0"/>
                <a:solidFill>
                  <a:schemeClr val="bg1"/>
                </a:solidFill>
                <a:effectLst>
                  <a:outerShdw blurRad="38100" dist="19050" dir="2700000" algn="tl" rotWithShape="0">
                    <a:schemeClr val="dk1">
                      <a:alpha val="40000"/>
                    </a:schemeClr>
                  </a:outerShdw>
                </a:effectLst>
              </a:rPr>
              <a:t>FIN CUARTO PUNTO VOLVER AL MENÚ</a:t>
            </a:r>
            <a:endParaRPr lang="es-CO" b="1" dirty="0">
              <a:ln w="0">
                <a:solidFill>
                  <a:schemeClr val="bg1"/>
                </a:solidFill>
              </a:ln>
              <a:solidFill>
                <a:schemeClr val="bg1"/>
              </a:solidFill>
            </a:endParaRPr>
          </a:p>
        </p:txBody>
      </p:sp>
    </p:spTree>
    <p:extLst>
      <p:ext uri="{BB962C8B-B14F-4D97-AF65-F5344CB8AC3E}">
        <p14:creationId xmlns:p14="http://schemas.microsoft.com/office/powerpoint/2010/main" val="1134031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DCD7C453-2466-03DC-9FD8-5231EB2F9185}"/>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B714F63E-D236-5E61-8EBE-840698920D1D}"/>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2" name="Marcador de texto 3">
            <a:extLst>
              <a:ext uri="{FF2B5EF4-FFF2-40B4-BE49-F238E27FC236}">
                <a16:creationId xmlns:a16="http://schemas.microsoft.com/office/drawing/2014/main" id="{7E6F7D8A-8063-4FFB-2AA1-6A5549950DF6}"/>
              </a:ext>
            </a:extLst>
          </p:cNvPr>
          <p:cNvSpPr txBox="1">
            <a:spLocks/>
          </p:cNvSpPr>
          <p:nvPr/>
        </p:nvSpPr>
        <p:spPr>
          <a:xfrm>
            <a:off x="407988" y="302271"/>
            <a:ext cx="8328024" cy="630942"/>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fontScale="77500" lnSpcReduction="2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Eficacia de las acciones tomadas para abordar los riesgos y las oportunidades : </a:t>
            </a:r>
            <a:r>
              <a:rPr lang="es-CO" sz="1600" dirty="0">
                <a:ln w="0"/>
                <a:solidFill>
                  <a:schemeClr val="tx1"/>
                </a:solidFill>
                <a:effectLst>
                  <a:outerShdw blurRad="38100" dist="25400" dir="5400000" algn="ctr" rotWithShape="0">
                    <a:srgbClr val="6E747A">
                      <a:alpha val="43000"/>
                    </a:srgbClr>
                  </a:outerShdw>
                </a:effectLst>
                <a:latin typeface="Outfit" pitchFamily="2" charset="0"/>
              </a:rPr>
              <a:t>Se subsana no conformidad de 2024 ICONTEC, dado que se había abordado riesgos pero no oportunidades, en 2025 se abordan los dos aspectos.</a:t>
            </a:r>
          </a:p>
        </p:txBody>
      </p:sp>
      <p:sp>
        <p:nvSpPr>
          <p:cNvPr id="10" name="CuadroTexto 9">
            <a:extLst>
              <a:ext uri="{FF2B5EF4-FFF2-40B4-BE49-F238E27FC236}">
                <a16:creationId xmlns:a16="http://schemas.microsoft.com/office/drawing/2014/main" id="{352AD43C-243C-350C-6F99-F6EEEC0BA6C3}"/>
              </a:ext>
            </a:extLst>
          </p:cNvPr>
          <p:cNvSpPr txBox="1"/>
          <p:nvPr/>
        </p:nvSpPr>
        <p:spPr>
          <a:xfrm>
            <a:off x="407988" y="1025173"/>
            <a:ext cx="3275012" cy="333937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1300" b="1" dirty="0">
                <a:ln w="0"/>
                <a:solidFill>
                  <a:srgbClr val="FF0000"/>
                </a:solidFill>
                <a:effectLst>
                  <a:outerShdw blurRad="38100" dist="25400" dir="5400000" algn="ctr" rotWithShape="0">
                    <a:srgbClr val="6E747A">
                      <a:alpha val="43000"/>
                    </a:srgbClr>
                  </a:outerShdw>
                </a:effectLst>
                <a:latin typeface="Outfit" pitchFamily="2" charset="0"/>
              </a:rPr>
              <a:t>Riesgos:</a:t>
            </a:r>
          </a:p>
          <a:p>
            <a:pPr algn="just"/>
            <a:r>
              <a:rPr lang="es-ES" sz="1100" dirty="0">
                <a:ln w="0"/>
                <a:solidFill>
                  <a:schemeClr val="accent1"/>
                </a:solidFill>
                <a:effectLst>
                  <a:outerShdw blurRad="38100" dist="25400" dir="5400000" algn="ctr" rotWithShape="0">
                    <a:srgbClr val="6E747A">
                      <a:alpha val="43000"/>
                    </a:srgbClr>
                  </a:outerShdw>
                </a:effectLst>
                <a:latin typeface="Outfit" pitchFamily="2" charset="0"/>
              </a:rPr>
              <a:t>Durante el primer semestre del año se realizaron las siguientes acciones para la administración de riesgos al interior de la entidad:</a:t>
            </a:r>
            <a:endParaRPr lang="es-CO" sz="1100" dirty="0">
              <a:ln w="0"/>
              <a:solidFill>
                <a:schemeClr val="accent1"/>
              </a:solidFill>
              <a:effectLst>
                <a:outerShdw blurRad="38100" dist="25400" dir="5400000" algn="ctr" rotWithShape="0">
                  <a:srgbClr val="6E747A">
                    <a:alpha val="43000"/>
                  </a:srgbClr>
                </a:outerShdw>
              </a:effectLst>
              <a:latin typeface="Outfit" pitchFamily="2" charset="0"/>
            </a:endParaRPr>
          </a:p>
          <a:p>
            <a:pPr algn="just"/>
            <a:r>
              <a:rPr lang="es-ES" sz="1100" dirty="0">
                <a:ln w="0"/>
                <a:solidFill>
                  <a:schemeClr val="accent1"/>
                </a:solidFill>
                <a:effectLst>
                  <a:outerShdw blurRad="38100" dist="25400" dir="5400000" algn="ctr" rotWithShape="0">
                    <a:srgbClr val="6E747A">
                      <a:alpha val="43000"/>
                    </a:srgbClr>
                  </a:outerShdw>
                </a:effectLst>
                <a:latin typeface="Outfit" pitchFamily="2" charset="0"/>
              </a:rPr>
              <a:t> </a:t>
            </a:r>
            <a:endParaRPr lang="es-CO" sz="1100" dirty="0">
              <a:ln w="0"/>
              <a:solidFill>
                <a:schemeClr val="accent1"/>
              </a:solidFill>
              <a:effectLst>
                <a:outerShdw blurRad="38100" dist="25400" dir="5400000" algn="ctr" rotWithShape="0">
                  <a:srgbClr val="6E747A">
                    <a:alpha val="43000"/>
                  </a:srgbClr>
                </a:outerShdw>
              </a:effectLst>
              <a:latin typeface="Outfit" pitchFamily="2" charset="0"/>
            </a:endParaRPr>
          </a:p>
          <a:p>
            <a:pPr marL="171450" lvl="0" indent="-171450" algn="just">
              <a:buFont typeface="Wingdings" panose="05000000000000000000" pitchFamily="2" charset="2"/>
              <a:buChar char="ü"/>
            </a:pPr>
            <a:r>
              <a:rPr lang="es-ES" sz="1100" dirty="0">
                <a:ln w="0"/>
                <a:solidFill>
                  <a:schemeClr val="accent1"/>
                </a:solidFill>
                <a:effectLst>
                  <a:outerShdw blurRad="38100" dist="25400" dir="5400000" algn="ctr" rotWithShape="0">
                    <a:srgbClr val="6E747A">
                      <a:alpha val="43000"/>
                    </a:srgbClr>
                  </a:outerShdw>
                </a:effectLst>
                <a:latin typeface="Outfit" pitchFamily="2" charset="0"/>
              </a:rPr>
              <a:t>Actualización de la Política de riesgos, su socialización y divulgación al interior de la entidad.</a:t>
            </a:r>
            <a:endParaRPr lang="es-CO" sz="1100" dirty="0">
              <a:ln w="0"/>
              <a:solidFill>
                <a:schemeClr val="accent1"/>
              </a:solidFill>
              <a:effectLst>
                <a:outerShdw blurRad="38100" dist="25400" dir="5400000" algn="ctr" rotWithShape="0">
                  <a:srgbClr val="6E747A">
                    <a:alpha val="43000"/>
                  </a:srgbClr>
                </a:outerShdw>
              </a:effectLst>
              <a:latin typeface="Outfit" pitchFamily="2" charset="0"/>
            </a:endParaRPr>
          </a:p>
          <a:p>
            <a:pPr marL="171450" lvl="0" indent="-171450" algn="just">
              <a:buFont typeface="Wingdings" panose="05000000000000000000" pitchFamily="2" charset="2"/>
              <a:buChar char="ü"/>
            </a:pPr>
            <a:r>
              <a:rPr lang="es-ES" sz="1100" dirty="0">
                <a:ln w="0"/>
                <a:solidFill>
                  <a:schemeClr val="accent1"/>
                </a:solidFill>
                <a:effectLst>
                  <a:outerShdw blurRad="38100" dist="25400" dir="5400000" algn="ctr" rotWithShape="0">
                    <a:srgbClr val="6E747A">
                      <a:alpha val="43000"/>
                    </a:srgbClr>
                  </a:outerShdw>
                </a:effectLst>
                <a:latin typeface="Outfit" pitchFamily="2" charset="0"/>
              </a:rPr>
              <a:t>Ajustes de la descripción de los riesgos, sus controles y su periodicidad de medición</a:t>
            </a:r>
            <a:endParaRPr lang="es-CO" sz="1100" dirty="0">
              <a:ln w="0"/>
              <a:solidFill>
                <a:schemeClr val="accent1"/>
              </a:solidFill>
              <a:effectLst>
                <a:outerShdw blurRad="38100" dist="25400" dir="5400000" algn="ctr" rotWithShape="0">
                  <a:srgbClr val="6E747A">
                    <a:alpha val="43000"/>
                  </a:srgbClr>
                </a:outerShdw>
              </a:effectLst>
              <a:latin typeface="Outfit" pitchFamily="2" charset="0"/>
            </a:endParaRPr>
          </a:p>
          <a:p>
            <a:pPr marL="171450" lvl="0" indent="-171450" algn="just">
              <a:buFont typeface="Wingdings" panose="05000000000000000000" pitchFamily="2" charset="2"/>
              <a:buChar char="ü"/>
            </a:pPr>
            <a:r>
              <a:rPr lang="es-ES" sz="1100" dirty="0">
                <a:ln w="0"/>
                <a:solidFill>
                  <a:schemeClr val="accent1"/>
                </a:solidFill>
                <a:effectLst>
                  <a:outerShdw blurRad="38100" dist="25400" dir="5400000" algn="ctr" rotWithShape="0">
                    <a:srgbClr val="6E747A">
                      <a:alpha val="43000"/>
                    </a:srgbClr>
                  </a:outerShdw>
                </a:effectLst>
                <a:latin typeface="Outfit" pitchFamily="2" charset="0"/>
              </a:rPr>
              <a:t>Se realizaron informes de seguimiento y Monitoreo de los riesgos de Gestión y Corrupción</a:t>
            </a:r>
            <a:endParaRPr lang="es-CO" sz="1100" dirty="0">
              <a:ln w="0"/>
              <a:solidFill>
                <a:schemeClr val="accent1"/>
              </a:solidFill>
              <a:effectLst>
                <a:outerShdw blurRad="38100" dist="25400" dir="5400000" algn="ctr" rotWithShape="0">
                  <a:srgbClr val="6E747A">
                    <a:alpha val="43000"/>
                  </a:srgbClr>
                </a:outerShdw>
              </a:effectLst>
              <a:latin typeface="Outfit" pitchFamily="2" charset="0"/>
            </a:endParaRPr>
          </a:p>
          <a:p>
            <a:pPr marL="171450" lvl="0" indent="-171450" algn="just">
              <a:buFont typeface="Wingdings" panose="05000000000000000000" pitchFamily="2" charset="2"/>
              <a:buChar char="ü"/>
            </a:pPr>
            <a:r>
              <a:rPr lang="es-ES" sz="1100" dirty="0">
                <a:ln w="0"/>
                <a:solidFill>
                  <a:schemeClr val="accent1"/>
                </a:solidFill>
                <a:effectLst>
                  <a:outerShdw blurRad="38100" dist="25400" dir="5400000" algn="ctr" rotWithShape="0">
                    <a:srgbClr val="6E747A">
                      <a:alpha val="43000"/>
                    </a:srgbClr>
                  </a:outerShdw>
                </a:effectLst>
                <a:latin typeface="Outfit" pitchFamily="2" charset="0"/>
              </a:rPr>
              <a:t>Se realizaron mesas de trabajo para el fortalecimiento de riesgos de Seguridad y privacidad de la información.</a:t>
            </a:r>
            <a:endParaRPr lang="es-CO" sz="1100" dirty="0">
              <a:ln w="0"/>
              <a:solidFill>
                <a:schemeClr val="accent1"/>
              </a:solidFill>
              <a:effectLst>
                <a:outerShdw blurRad="38100" dist="25400" dir="5400000" algn="ctr" rotWithShape="0">
                  <a:srgbClr val="6E747A">
                    <a:alpha val="43000"/>
                  </a:srgbClr>
                </a:outerShdw>
              </a:effectLst>
              <a:latin typeface="Outfit" pitchFamily="2" charset="0"/>
            </a:endParaRPr>
          </a:p>
          <a:p>
            <a:pPr marL="171450" lvl="0" indent="-171450" algn="just">
              <a:buFont typeface="Wingdings" panose="05000000000000000000" pitchFamily="2" charset="2"/>
              <a:buChar char="ü"/>
            </a:pPr>
            <a:r>
              <a:rPr lang="es-ES" sz="1100" dirty="0">
                <a:ln w="0"/>
                <a:solidFill>
                  <a:schemeClr val="accent1"/>
                </a:solidFill>
                <a:effectLst>
                  <a:outerShdw blurRad="38100" dist="25400" dir="5400000" algn="ctr" rotWithShape="0">
                    <a:srgbClr val="6E747A">
                      <a:alpha val="43000"/>
                    </a:srgbClr>
                  </a:outerShdw>
                </a:effectLst>
                <a:latin typeface="Outfit" pitchFamily="2" charset="0"/>
              </a:rPr>
              <a:t>Se realizaron mesas de trabajo para la documentación de Riesgos fiscales y de lavado de activos y de financiación del terrorismo.</a:t>
            </a:r>
            <a:r>
              <a:rPr lang="es-ES" sz="1100" dirty="0">
                <a:latin typeface="Outfit" pitchFamily="2" charset="0"/>
              </a:rPr>
              <a:t> </a:t>
            </a:r>
            <a:endParaRPr lang="es-CO" sz="1100" dirty="0">
              <a:latin typeface="Outfit" pitchFamily="2" charset="0"/>
            </a:endParaRPr>
          </a:p>
        </p:txBody>
      </p:sp>
      <p:sp>
        <p:nvSpPr>
          <p:cNvPr id="3" name="CuadroTexto 2">
            <a:extLst>
              <a:ext uri="{FF2B5EF4-FFF2-40B4-BE49-F238E27FC236}">
                <a16:creationId xmlns:a16="http://schemas.microsoft.com/office/drawing/2014/main" id="{94654C35-5AE8-3886-E271-AC018FBD9A69}"/>
              </a:ext>
            </a:extLst>
          </p:cNvPr>
          <p:cNvSpPr txBox="1"/>
          <p:nvPr/>
        </p:nvSpPr>
        <p:spPr>
          <a:xfrm>
            <a:off x="3823496" y="1025173"/>
            <a:ext cx="4912516" cy="63094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1300" b="1" dirty="0">
                <a:ln w="0"/>
                <a:solidFill>
                  <a:srgbClr val="FF0000"/>
                </a:solidFill>
                <a:effectLst>
                  <a:outerShdw blurRad="38100" dist="25400" dir="5400000" algn="ctr" rotWithShape="0">
                    <a:srgbClr val="6E747A">
                      <a:alpha val="43000"/>
                    </a:srgbClr>
                  </a:outerShdw>
                </a:effectLst>
                <a:latin typeface="Outfit" pitchFamily="2" charset="0"/>
              </a:rPr>
              <a:t>Impacto inherente:</a:t>
            </a:r>
          </a:p>
          <a:p>
            <a:pPr algn="just"/>
            <a:r>
              <a:rPr lang="es-ES" sz="1100" dirty="0">
                <a:ln w="0"/>
                <a:solidFill>
                  <a:schemeClr val="accent1"/>
                </a:solidFill>
                <a:effectLst>
                  <a:outerShdw blurRad="38100" dist="25400" dir="5400000" algn="ctr" rotWithShape="0">
                    <a:srgbClr val="6E747A">
                      <a:alpha val="43000"/>
                    </a:srgbClr>
                  </a:outerShdw>
                </a:effectLst>
                <a:latin typeface="Outfit" pitchFamily="2" charset="0"/>
              </a:rPr>
              <a:t>El "Impacto Inherente" es la magnitud potencial de las consecuencias negativas que un riesgo puede causar en la entidad: </a:t>
            </a:r>
            <a:endParaRPr lang="es-CO" sz="1100" dirty="0">
              <a:ln w="0"/>
              <a:solidFill>
                <a:schemeClr val="accent1"/>
              </a:solidFill>
              <a:effectLst>
                <a:outerShdw blurRad="38100" dist="25400" dir="5400000" algn="ctr" rotWithShape="0">
                  <a:srgbClr val="6E747A">
                    <a:alpha val="43000"/>
                  </a:srgbClr>
                </a:outerShdw>
              </a:effectLst>
              <a:latin typeface="Outfit" pitchFamily="2" charset="0"/>
            </a:endParaRPr>
          </a:p>
        </p:txBody>
      </p:sp>
      <p:pic>
        <p:nvPicPr>
          <p:cNvPr id="9" name="Imagen 8">
            <a:extLst>
              <a:ext uri="{FF2B5EF4-FFF2-40B4-BE49-F238E27FC236}">
                <a16:creationId xmlns:a16="http://schemas.microsoft.com/office/drawing/2014/main" id="{99614A19-C2F8-274E-7104-7A3CB24D18BB}"/>
              </a:ext>
            </a:extLst>
          </p:cNvPr>
          <p:cNvPicPr>
            <a:picLocks noChangeAspect="1"/>
          </p:cNvPicPr>
          <p:nvPr/>
        </p:nvPicPr>
        <p:blipFill>
          <a:blip r:embed="rId4"/>
          <a:stretch>
            <a:fillRect/>
          </a:stretch>
        </p:blipFill>
        <p:spPr>
          <a:xfrm>
            <a:off x="3823496" y="1855936"/>
            <a:ext cx="3334215" cy="2508613"/>
          </a:xfrm>
          <a:prstGeom prst="rect">
            <a:avLst/>
          </a:prstGeom>
        </p:spPr>
      </p:pic>
      <p:sp>
        <p:nvSpPr>
          <p:cNvPr id="11" name="CuadroTexto 10">
            <a:extLst>
              <a:ext uri="{FF2B5EF4-FFF2-40B4-BE49-F238E27FC236}">
                <a16:creationId xmlns:a16="http://schemas.microsoft.com/office/drawing/2014/main" id="{28C301E1-45B5-CCFA-B7C7-B333A1629D76}"/>
              </a:ext>
            </a:extLst>
          </p:cNvPr>
          <p:cNvSpPr txBox="1"/>
          <p:nvPr/>
        </p:nvSpPr>
        <p:spPr>
          <a:xfrm>
            <a:off x="7446010" y="2110310"/>
            <a:ext cx="1409700"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1000" dirty="0">
                <a:ln w="0"/>
                <a:solidFill>
                  <a:schemeClr val="accent1"/>
                </a:solidFill>
                <a:effectLst>
                  <a:outerShdw blurRad="38100" dist="25400" dir="5400000" algn="ctr" rotWithShape="0">
                    <a:srgbClr val="6E747A">
                      <a:alpha val="43000"/>
                    </a:srgbClr>
                  </a:outerShdw>
                </a:effectLst>
                <a:latin typeface="Outfit" pitchFamily="2" charset="0"/>
              </a:rPr>
              <a:t>De los 59 riesgos de gestión documentados en KAWAK, el 57,6% se encuentran valorados dentro de un impacto inherente del riego moderado.</a:t>
            </a:r>
          </a:p>
          <a:p>
            <a:pPr algn="just"/>
            <a:endParaRPr lang="es-CO" sz="1000" dirty="0">
              <a:ln w="0"/>
              <a:solidFill>
                <a:schemeClr val="accent1"/>
              </a:solidFill>
              <a:effectLst>
                <a:outerShdw blurRad="38100" dist="25400" dir="5400000" algn="ctr" rotWithShape="0">
                  <a:srgbClr val="6E747A">
                    <a:alpha val="43000"/>
                  </a:srgbClr>
                </a:outerShdw>
              </a:effectLst>
              <a:latin typeface="Outfit" pitchFamily="2" charset="0"/>
            </a:endParaRPr>
          </a:p>
        </p:txBody>
      </p:sp>
    </p:spTree>
    <p:extLst>
      <p:ext uri="{BB962C8B-B14F-4D97-AF65-F5344CB8AC3E}">
        <p14:creationId xmlns:p14="http://schemas.microsoft.com/office/powerpoint/2010/main" val="19469773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5617E79B-20C6-C228-B184-7E24724C511A}"/>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E0EE2652-1520-9DBC-A6DC-A88BEC249F03}"/>
              </a:ext>
            </a:extLst>
          </p:cNvPr>
          <p:cNvPicPr preferRelativeResize="0"/>
          <p:nvPr/>
        </p:nvPicPr>
        <p:blipFill rotWithShape="1">
          <a:blip r:embed="rId3">
            <a:alphaModFix/>
          </a:blip>
          <a:srcRect/>
          <a:stretch/>
        </p:blipFill>
        <p:spPr>
          <a:xfrm>
            <a:off x="0" y="0"/>
            <a:ext cx="9144010" cy="5143500"/>
          </a:xfrm>
          <a:prstGeom prst="rect">
            <a:avLst/>
          </a:prstGeom>
          <a:noFill/>
          <a:ln>
            <a:noFill/>
          </a:ln>
        </p:spPr>
      </p:pic>
      <p:sp>
        <p:nvSpPr>
          <p:cNvPr id="2" name="Marcador de texto 3">
            <a:extLst>
              <a:ext uri="{FF2B5EF4-FFF2-40B4-BE49-F238E27FC236}">
                <a16:creationId xmlns:a16="http://schemas.microsoft.com/office/drawing/2014/main" id="{9E9EA5E5-33C6-3759-E591-D39AA0B3F062}"/>
              </a:ext>
            </a:extLst>
          </p:cNvPr>
          <p:cNvSpPr txBox="1">
            <a:spLocks/>
          </p:cNvSpPr>
          <p:nvPr/>
        </p:nvSpPr>
        <p:spPr>
          <a:xfrm>
            <a:off x="407988" y="302271"/>
            <a:ext cx="8328024" cy="52308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fontScale="85000" lnSpcReduction="1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Eficacia de las acciones tomadas para abordar los riesgos y las oportunidades:</a:t>
            </a:r>
            <a:endParaRPr lang="es-CO" dirty="0">
              <a:ln w="0"/>
              <a:solidFill>
                <a:schemeClr val="accent1"/>
              </a:solidFill>
              <a:effectLst>
                <a:outerShdw blurRad="38100" dist="25400" dir="5400000" algn="ctr" rotWithShape="0">
                  <a:srgbClr val="6E747A">
                    <a:alpha val="43000"/>
                  </a:srgbClr>
                </a:outerShdw>
              </a:effectLst>
              <a:latin typeface="Outfit" pitchFamily="2" charset="0"/>
            </a:endParaRPr>
          </a:p>
        </p:txBody>
      </p:sp>
      <p:sp>
        <p:nvSpPr>
          <p:cNvPr id="10" name="CuadroTexto 9">
            <a:extLst>
              <a:ext uri="{FF2B5EF4-FFF2-40B4-BE49-F238E27FC236}">
                <a16:creationId xmlns:a16="http://schemas.microsoft.com/office/drawing/2014/main" id="{CE66580A-AAB0-C75A-43B5-844C8FA1B94C}"/>
              </a:ext>
            </a:extLst>
          </p:cNvPr>
          <p:cNvSpPr txBox="1"/>
          <p:nvPr/>
        </p:nvSpPr>
        <p:spPr>
          <a:xfrm>
            <a:off x="407988" y="1025173"/>
            <a:ext cx="3275012"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1300" b="1" dirty="0">
                <a:ln w="0"/>
                <a:solidFill>
                  <a:srgbClr val="FF0000"/>
                </a:solidFill>
                <a:effectLst>
                  <a:outerShdw blurRad="38100" dist="25400" dir="5400000" algn="ctr" rotWithShape="0">
                    <a:srgbClr val="6E747A">
                      <a:alpha val="43000"/>
                    </a:srgbClr>
                  </a:outerShdw>
                </a:effectLst>
                <a:latin typeface="Outfit" pitchFamily="2" charset="0"/>
              </a:rPr>
              <a:t>Impacto residual riesgos de gestión:</a:t>
            </a:r>
          </a:p>
          <a:p>
            <a:pPr algn="just"/>
            <a:endParaRPr lang="es-ES" sz="1100" dirty="0">
              <a:ln w="0"/>
              <a:solidFill>
                <a:schemeClr val="accent1"/>
              </a:solidFill>
              <a:effectLst>
                <a:outerShdw blurRad="38100" dist="25400" dir="5400000" algn="ctr" rotWithShape="0">
                  <a:srgbClr val="6E747A">
                    <a:alpha val="43000"/>
                  </a:srgbClr>
                </a:outerShdw>
              </a:effectLst>
              <a:latin typeface="Outfit" pitchFamily="2" charset="0"/>
            </a:endParaRPr>
          </a:p>
          <a:p>
            <a:pPr algn="just"/>
            <a:r>
              <a:rPr lang="es-ES" sz="1100" dirty="0">
                <a:ln w="0"/>
                <a:solidFill>
                  <a:schemeClr val="accent1"/>
                </a:solidFill>
                <a:effectLst>
                  <a:outerShdw blurRad="38100" dist="25400" dir="5400000" algn="ctr" rotWithShape="0">
                    <a:srgbClr val="6E747A">
                      <a:alpha val="43000"/>
                    </a:srgbClr>
                  </a:outerShdw>
                </a:effectLst>
                <a:latin typeface="Outfit" pitchFamily="2" charset="0"/>
              </a:rPr>
              <a:t>Consecuencia o nivel de riesgo que persiste después de implementar todas las medidas de control y mitigación posibles para un riesgo específico. Es el riesgo que queda al final, reconociendo que no se pueden eliminar todos los riesgos por completo.</a:t>
            </a:r>
          </a:p>
          <a:p>
            <a:pPr algn="just"/>
            <a:r>
              <a:rPr lang="es-ES" sz="1100" dirty="0">
                <a:ln w="0"/>
                <a:solidFill>
                  <a:schemeClr val="accent1"/>
                </a:solidFill>
                <a:effectLst>
                  <a:outerShdw blurRad="38100" dist="25400" dir="5400000" algn="ctr" rotWithShape="0">
                    <a:srgbClr val="6E747A">
                      <a:alpha val="43000"/>
                    </a:srgbClr>
                  </a:outerShdw>
                </a:effectLst>
                <a:latin typeface="Outfit" pitchFamily="2" charset="0"/>
              </a:rPr>
              <a:t>Una vez analizado el impacto de los controles implementados en cada riesgo de gestión, se puede evidenciar que el 54,2% de los riesgos presentan una valoración moderada.</a:t>
            </a:r>
          </a:p>
          <a:p>
            <a:pPr algn="just"/>
            <a:endParaRPr lang="es-ES" sz="1100" dirty="0">
              <a:ln w="0"/>
              <a:solidFill>
                <a:schemeClr val="accent1"/>
              </a:solidFill>
              <a:effectLst>
                <a:outerShdw blurRad="38100" dist="25400" dir="5400000" algn="ctr" rotWithShape="0">
                  <a:srgbClr val="6E747A">
                    <a:alpha val="43000"/>
                  </a:srgbClr>
                </a:outerShdw>
              </a:effectLst>
              <a:latin typeface="Outfit" pitchFamily="2" charset="0"/>
            </a:endParaRPr>
          </a:p>
          <a:p>
            <a:pPr algn="just"/>
            <a:r>
              <a:rPr lang="es-ES" sz="1100" dirty="0">
                <a:ln w="0"/>
                <a:solidFill>
                  <a:schemeClr val="accent1"/>
                </a:solidFill>
                <a:effectLst>
                  <a:outerShdw blurRad="38100" dist="25400" dir="5400000" algn="ctr" rotWithShape="0">
                    <a:srgbClr val="6E747A">
                      <a:alpha val="43000"/>
                    </a:srgbClr>
                  </a:outerShdw>
                </a:effectLst>
                <a:latin typeface="Outfit" pitchFamily="2" charset="0"/>
              </a:rPr>
              <a:t>Los riesgos de gestión antes de la aplicación de controles se encontraban en un impacto alto del 28,8% y después de la aplicación de controles disminuye a 22 %.</a:t>
            </a:r>
            <a:r>
              <a:rPr lang="es-ES" dirty="0"/>
              <a:t> </a:t>
            </a:r>
            <a:endParaRPr lang="es-CO" sz="1100" dirty="0">
              <a:latin typeface="Outfit" pitchFamily="2" charset="0"/>
            </a:endParaRPr>
          </a:p>
        </p:txBody>
      </p:sp>
      <p:pic>
        <p:nvPicPr>
          <p:cNvPr id="5" name="Imagen 4">
            <a:extLst>
              <a:ext uri="{FF2B5EF4-FFF2-40B4-BE49-F238E27FC236}">
                <a16:creationId xmlns:a16="http://schemas.microsoft.com/office/drawing/2014/main" id="{A88479F8-2BC9-0291-E99C-ADBC991F2A97}"/>
              </a:ext>
            </a:extLst>
          </p:cNvPr>
          <p:cNvPicPr>
            <a:picLocks noChangeAspect="1"/>
          </p:cNvPicPr>
          <p:nvPr/>
        </p:nvPicPr>
        <p:blipFill>
          <a:blip r:embed="rId4"/>
          <a:stretch>
            <a:fillRect/>
          </a:stretch>
        </p:blipFill>
        <p:spPr>
          <a:xfrm>
            <a:off x="3879233" y="1025173"/>
            <a:ext cx="4420217" cy="3046988"/>
          </a:xfrm>
          <a:prstGeom prst="rect">
            <a:avLst/>
          </a:prstGeom>
        </p:spPr>
      </p:pic>
    </p:spTree>
    <p:extLst>
      <p:ext uri="{BB962C8B-B14F-4D97-AF65-F5344CB8AC3E}">
        <p14:creationId xmlns:p14="http://schemas.microsoft.com/office/powerpoint/2010/main" val="8841369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8DD69C6E-BA9E-A080-F113-C1AE07DBEB2C}"/>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ADBB5D57-8B4B-05D0-049D-32A8FFBCA1C1}"/>
              </a:ext>
            </a:extLst>
          </p:cNvPr>
          <p:cNvPicPr preferRelativeResize="0"/>
          <p:nvPr/>
        </p:nvPicPr>
        <p:blipFill rotWithShape="1">
          <a:blip r:embed="rId3">
            <a:alphaModFix/>
          </a:blip>
          <a:srcRect/>
          <a:stretch/>
        </p:blipFill>
        <p:spPr>
          <a:xfrm>
            <a:off x="0" y="-12700"/>
            <a:ext cx="9144010" cy="5143500"/>
          </a:xfrm>
          <a:prstGeom prst="rect">
            <a:avLst/>
          </a:prstGeom>
          <a:noFill/>
          <a:ln>
            <a:noFill/>
          </a:ln>
        </p:spPr>
      </p:pic>
      <p:sp>
        <p:nvSpPr>
          <p:cNvPr id="2" name="Marcador de texto 3">
            <a:extLst>
              <a:ext uri="{FF2B5EF4-FFF2-40B4-BE49-F238E27FC236}">
                <a16:creationId xmlns:a16="http://schemas.microsoft.com/office/drawing/2014/main" id="{6F84642C-0BF9-06B8-6C37-DCC813E125FE}"/>
              </a:ext>
            </a:extLst>
          </p:cNvPr>
          <p:cNvSpPr txBox="1">
            <a:spLocks/>
          </p:cNvSpPr>
          <p:nvPr/>
        </p:nvSpPr>
        <p:spPr>
          <a:xfrm>
            <a:off x="407988" y="302271"/>
            <a:ext cx="8328024" cy="52308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fontScale="85000" lnSpcReduction="1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Eficacia de las acciones tomadas para abordar los riesgos y las oportunidades:</a:t>
            </a:r>
            <a:endParaRPr lang="es-CO" dirty="0">
              <a:ln w="0"/>
              <a:solidFill>
                <a:schemeClr val="accent1"/>
              </a:solidFill>
              <a:effectLst>
                <a:outerShdw blurRad="38100" dist="25400" dir="5400000" algn="ctr" rotWithShape="0">
                  <a:srgbClr val="6E747A">
                    <a:alpha val="43000"/>
                  </a:srgbClr>
                </a:outerShdw>
              </a:effectLst>
              <a:latin typeface="Outfit" pitchFamily="2" charset="0"/>
            </a:endParaRPr>
          </a:p>
        </p:txBody>
      </p:sp>
      <p:sp>
        <p:nvSpPr>
          <p:cNvPr id="10" name="CuadroTexto 9">
            <a:extLst>
              <a:ext uri="{FF2B5EF4-FFF2-40B4-BE49-F238E27FC236}">
                <a16:creationId xmlns:a16="http://schemas.microsoft.com/office/drawing/2014/main" id="{42774A6A-AD9E-6365-1444-6C5CEF7050AB}"/>
              </a:ext>
            </a:extLst>
          </p:cNvPr>
          <p:cNvSpPr txBox="1"/>
          <p:nvPr/>
        </p:nvSpPr>
        <p:spPr>
          <a:xfrm>
            <a:off x="407988" y="1025173"/>
            <a:ext cx="3275012" cy="150810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1300" b="1" dirty="0">
                <a:ln w="0"/>
                <a:solidFill>
                  <a:srgbClr val="FF0000"/>
                </a:solidFill>
                <a:effectLst>
                  <a:outerShdw blurRad="38100" dist="25400" dir="5400000" algn="ctr" rotWithShape="0">
                    <a:srgbClr val="6E747A">
                      <a:alpha val="43000"/>
                    </a:srgbClr>
                  </a:outerShdw>
                </a:effectLst>
                <a:latin typeface="Outfit" pitchFamily="2" charset="0"/>
              </a:rPr>
              <a:t>Impacto inherente riesgos de corrupción:</a:t>
            </a:r>
          </a:p>
          <a:p>
            <a:pPr algn="just"/>
            <a:r>
              <a:rPr lang="es-ES" sz="1100" dirty="0">
                <a:ln w="0"/>
                <a:solidFill>
                  <a:schemeClr val="accent1"/>
                </a:solidFill>
                <a:effectLst>
                  <a:outerShdw blurRad="38100" dist="25400" dir="5400000" algn="ctr" rotWithShape="0">
                    <a:srgbClr val="6E747A">
                      <a:alpha val="43000"/>
                    </a:srgbClr>
                  </a:outerShdw>
                </a:effectLst>
                <a:latin typeface="Outfit" pitchFamily="2" charset="0"/>
              </a:rPr>
              <a:t>De los 24 riesgos de corrupción el 54,2%, se encuentran dentro de un impacto alto, el 25,2% dentro de un impacto moderado, el 12,5% dentro de un impacto bajo y el 8;3% dentro de un impacto alto inherente del riesgo. </a:t>
            </a:r>
          </a:p>
          <a:p>
            <a:pPr algn="just"/>
            <a:endParaRPr lang="es-ES" sz="1100" dirty="0">
              <a:ln w="0"/>
              <a:solidFill>
                <a:schemeClr val="accent1"/>
              </a:solidFill>
              <a:effectLst>
                <a:outerShdw blurRad="38100" dist="25400" dir="5400000" algn="ctr" rotWithShape="0">
                  <a:srgbClr val="6E747A">
                    <a:alpha val="43000"/>
                  </a:srgbClr>
                </a:outerShdw>
              </a:effectLst>
              <a:latin typeface="Outfit" pitchFamily="2" charset="0"/>
            </a:endParaRPr>
          </a:p>
        </p:txBody>
      </p:sp>
      <p:pic>
        <p:nvPicPr>
          <p:cNvPr id="4" name="Imagen 3">
            <a:extLst>
              <a:ext uri="{FF2B5EF4-FFF2-40B4-BE49-F238E27FC236}">
                <a16:creationId xmlns:a16="http://schemas.microsoft.com/office/drawing/2014/main" id="{8D0C9FFE-29B3-95B0-F64C-E86818EECE37}"/>
              </a:ext>
            </a:extLst>
          </p:cNvPr>
          <p:cNvPicPr>
            <a:picLocks noChangeAspect="1"/>
          </p:cNvPicPr>
          <p:nvPr/>
        </p:nvPicPr>
        <p:blipFill>
          <a:blip r:embed="rId4"/>
          <a:stretch>
            <a:fillRect/>
          </a:stretch>
        </p:blipFill>
        <p:spPr>
          <a:xfrm>
            <a:off x="4325697" y="2773503"/>
            <a:ext cx="3129193" cy="1568020"/>
          </a:xfrm>
          <a:prstGeom prst="rect">
            <a:avLst/>
          </a:prstGeom>
        </p:spPr>
      </p:pic>
      <p:sp>
        <p:nvSpPr>
          <p:cNvPr id="6" name="CuadroTexto 5">
            <a:extLst>
              <a:ext uri="{FF2B5EF4-FFF2-40B4-BE49-F238E27FC236}">
                <a16:creationId xmlns:a16="http://schemas.microsoft.com/office/drawing/2014/main" id="{0C213342-6043-D669-2224-C77FE0D61144}"/>
              </a:ext>
            </a:extLst>
          </p:cNvPr>
          <p:cNvSpPr txBox="1"/>
          <p:nvPr/>
        </p:nvSpPr>
        <p:spPr>
          <a:xfrm>
            <a:off x="407988" y="2773503"/>
            <a:ext cx="3275012" cy="164660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1300" b="1" dirty="0">
                <a:ln w="0"/>
                <a:solidFill>
                  <a:srgbClr val="FF0000"/>
                </a:solidFill>
                <a:effectLst>
                  <a:outerShdw blurRad="38100" dist="25400" dir="5400000" algn="ctr" rotWithShape="0">
                    <a:srgbClr val="6E747A">
                      <a:alpha val="43000"/>
                    </a:srgbClr>
                  </a:outerShdw>
                </a:effectLst>
                <a:latin typeface="Outfit" pitchFamily="2" charset="0"/>
              </a:rPr>
              <a:t>Impacto residual riesgos de corrupción:</a:t>
            </a:r>
          </a:p>
          <a:p>
            <a:pPr algn="just"/>
            <a:endParaRPr lang="es-ES" sz="1100" dirty="0">
              <a:ln w="0"/>
              <a:solidFill>
                <a:schemeClr val="accent1"/>
              </a:solidFill>
              <a:effectLst>
                <a:outerShdw blurRad="38100" dist="25400" dir="5400000" algn="ctr" rotWithShape="0">
                  <a:srgbClr val="6E747A">
                    <a:alpha val="43000"/>
                  </a:srgbClr>
                </a:outerShdw>
              </a:effectLst>
              <a:latin typeface="Outfit" pitchFamily="2" charset="0"/>
            </a:endParaRPr>
          </a:p>
          <a:p>
            <a:pPr algn="just"/>
            <a:r>
              <a:rPr lang="es-ES" sz="1100" dirty="0">
                <a:ln w="0"/>
                <a:solidFill>
                  <a:schemeClr val="accent1"/>
                </a:solidFill>
                <a:effectLst>
                  <a:outerShdw blurRad="38100" dist="25400" dir="5400000" algn="ctr" rotWithShape="0">
                    <a:srgbClr val="6E747A">
                      <a:alpha val="43000"/>
                    </a:srgbClr>
                  </a:outerShdw>
                </a:effectLst>
                <a:latin typeface="Outfit" pitchFamily="2" charset="0"/>
              </a:rPr>
              <a:t>La Administración de Funza, ha implementado controles para administrar y gestionar los riesgos de Corrupción, implementando controles y realizando ejecuciones y seguimientos, a continuación, se puede visualizar que una vez aplicados los controles el impacto residual de los riegos altos disminuyo a un 45,83%</a:t>
            </a:r>
            <a:endParaRPr lang="es-CO" sz="1100" dirty="0">
              <a:ln w="0"/>
              <a:solidFill>
                <a:schemeClr val="accent1"/>
              </a:solidFill>
              <a:effectLst>
                <a:outerShdw blurRad="38100" dist="25400" dir="5400000" algn="ctr" rotWithShape="0">
                  <a:srgbClr val="6E747A">
                    <a:alpha val="43000"/>
                  </a:srgbClr>
                </a:outerShdw>
              </a:effectLst>
              <a:latin typeface="Outfit" pitchFamily="2" charset="0"/>
            </a:endParaRPr>
          </a:p>
        </p:txBody>
      </p:sp>
      <p:pic>
        <p:nvPicPr>
          <p:cNvPr id="9" name="Imagen 8">
            <a:extLst>
              <a:ext uri="{FF2B5EF4-FFF2-40B4-BE49-F238E27FC236}">
                <a16:creationId xmlns:a16="http://schemas.microsoft.com/office/drawing/2014/main" id="{7B9346CE-3D2A-5334-12E2-D1B0D06D07AD}"/>
              </a:ext>
            </a:extLst>
          </p:cNvPr>
          <p:cNvPicPr>
            <a:picLocks noChangeAspect="1"/>
          </p:cNvPicPr>
          <p:nvPr/>
        </p:nvPicPr>
        <p:blipFill>
          <a:blip r:embed="rId5"/>
          <a:stretch>
            <a:fillRect/>
          </a:stretch>
        </p:blipFill>
        <p:spPr>
          <a:xfrm>
            <a:off x="4325697" y="1025173"/>
            <a:ext cx="3129193" cy="1568020"/>
          </a:xfrm>
          <a:prstGeom prst="rect">
            <a:avLst/>
          </a:prstGeom>
        </p:spPr>
      </p:pic>
    </p:spTree>
    <p:extLst>
      <p:ext uri="{BB962C8B-B14F-4D97-AF65-F5344CB8AC3E}">
        <p14:creationId xmlns:p14="http://schemas.microsoft.com/office/powerpoint/2010/main" val="10273039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3EE171CC-8771-DC48-7741-711952E8E282}"/>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0FA9E3AF-ED46-4ADF-3727-A5EFBA8AE3BD}"/>
              </a:ext>
            </a:extLst>
          </p:cNvPr>
          <p:cNvPicPr preferRelativeResize="0"/>
          <p:nvPr/>
        </p:nvPicPr>
        <p:blipFill rotWithShape="1">
          <a:blip r:embed="rId3">
            <a:alphaModFix/>
          </a:blip>
          <a:srcRect/>
          <a:stretch/>
        </p:blipFill>
        <p:spPr>
          <a:xfrm>
            <a:off x="0" y="0"/>
            <a:ext cx="9144010" cy="5130800"/>
          </a:xfrm>
          <a:prstGeom prst="rect">
            <a:avLst/>
          </a:prstGeom>
          <a:noFill/>
          <a:ln>
            <a:noFill/>
          </a:ln>
        </p:spPr>
      </p:pic>
      <p:sp>
        <p:nvSpPr>
          <p:cNvPr id="2" name="Marcador de texto 3">
            <a:extLst>
              <a:ext uri="{FF2B5EF4-FFF2-40B4-BE49-F238E27FC236}">
                <a16:creationId xmlns:a16="http://schemas.microsoft.com/office/drawing/2014/main" id="{A2CCC412-32B2-A81F-907C-5923F7A664F1}"/>
              </a:ext>
            </a:extLst>
          </p:cNvPr>
          <p:cNvSpPr txBox="1">
            <a:spLocks/>
          </p:cNvSpPr>
          <p:nvPr/>
        </p:nvSpPr>
        <p:spPr>
          <a:xfrm>
            <a:off x="407988" y="302271"/>
            <a:ext cx="8328024" cy="52308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fontScale="85000" lnSpcReduction="1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Eficacia de las acciones tomadas para abordar los riesgos y las oportunidades:</a:t>
            </a:r>
            <a:endParaRPr lang="es-CO" dirty="0">
              <a:ln w="0"/>
              <a:solidFill>
                <a:schemeClr val="accent1"/>
              </a:solidFill>
              <a:effectLst>
                <a:outerShdw blurRad="38100" dist="25400" dir="5400000" algn="ctr" rotWithShape="0">
                  <a:srgbClr val="6E747A">
                    <a:alpha val="43000"/>
                  </a:srgbClr>
                </a:outerShdw>
              </a:effectLst>
              <a:latin typeface="Outfit" pitchFamily="2" charset="0"/>
            </a:endParaRPr>
          </a:p>
        </p:txBody>
      </p:sp>
      <p:pic>
        <p:nvPicPr>
          <p:cNvPr id="11" name="Imagen 10">
            <a:extLst>
              <a:ext uri="{FF2B5EF4-FFF2-40B4-BE49-F238E27FC236}">
                <a16:creationId xmlns:a16="http://schemas.microsoft.com/office/drawing/2014/main" id="{05E1BC81-FFDF-DDCF-A242-8C385F0092A0}"/>
              </a:ext>
            </a:extLst>
          </p:cNvPr>
          <p:cNvPicPr>
            <a:picLocks noChangeAspect="1"/>
          </p:cNvPicPr>
          <p:nvPr/>
        </p:nvPicPr>
        <p:blipFill>
          <a:blip r:embed="rId4"/>
          <a:stretch>
            <a:fillRect/>
          </a:stretch>
        </p:blipFill>
        <p:spPr>
          <a:xfrm>
            <a:off x="2247575" y="939800"/>
            <a:ext cx="4648849" cy="3401723"/>
          </a:xfrm>
          <a:prstGeom prst="rect">
            <a:avLst/>
          </a:prstGeom>
        </p:spPr>
      </p:pic>
      <p:sp>
        <p:nvSpPr>
          <p:cNvPr id="12" name="CuadroTexto 11">
            <a:extLst>
              <a:ext uri="{FF2B5EF4-FFF2-40B4-BE49-F238E27FC236}">
                <a16:creationId xmlns:a16="http://schemas.microsoft.com/office/drawing/2014/main" id="{C2AE0C24-CA28-76FB-D8F2-10E7DDD188EB}"/>
              </a:ext>
            </a:extLst>
          </p:cNvPr>
          <p:cNvSpPr txBox="1"/>
          <p:nvPr/>
        </p:nvSpPr>
        <p:spPr>
          <a:xfrm>
            <a:off x="736600" y="2310140"/>
            <a:ext cx="1257300" cy="523220"/>
          </a:xfrm>
          <a:prstGeom prst="rect">
            <a:avLst/>
          </a:prstGeom>
          <a:noFill/>
        </p:spPr>
        <p:txBody>
          <a:bodyPr wrap="square" rtlCol="0">
            <a:spAutoFit/>
          </a:bodyPr>
          <a:lstStyle/>
          <a:p>
            <a:r>
              <a:rPr lang="es-CO" b="1" dirty="0">
                <a:solidFill>
                  <a:srgbClr val="FF0000"/>
                </a:solidFill>
                <a:latin typeface="Outfit" pitchFamily="2" charset="0"/>
              </a:rPr>
              <a:t>RIESGOS FISCALES</a:t>
            </a:r>
          </a:p>
        </p:txBody>
      </p:sp>
      <p:sp>
        <p:nvSpPr>
          <p:cNvPr id="13" name="CuadroTexto 12">
            <a:extLst>
              <a:ext uri="{FF2B5EF4-FFF2-40B4-BE49-F238E27FC236}">
                <a16:creationId xmlns:a16="http://schemas.microsoft.com/office/drawing/2014/main" id="{F5CCAAE7-21BD-1433-A8E7-3A7A2401334B}"/>
              </a:ext>
            </a:extLst>
          </p:cNvPr>
          <p:cNvSpPr txBox="1"/>
          <p:nvPr/>
        </p:nvSpPr>
        <p:spPr>
          <a:xfrm>
            <a:off x="7023100" y="1578832"/>
            <a:ext cx="1712912" cy="2123658"/>
          </a:xfrm>
          <a:prstGeom prst="rect">
            <a:avLst/>
          </a:prstGeom>
          <a:noFill/>
        </p:spPr>
        <p:txBody>
          <a:bodyPr wrap="square" rtlCol="0">
            <a:spAutoFit/>
          </a:bodyPr>
          <a:lstStyle/>
          <a:p>
            <a:r>
              <a:rPr lang="es-CO" sz="1200" dirty="0">
                <a:ln w="0"/>
                <a:solidFill>
                  <a:srgbClr val="FF0000"/>
                </a:solidFill>
                <a:effectLst>
                  <a:outerShdw blurRad="38100" dist="25400" dir="5400000" algn="ctr" rotWithShape="0">
                    <a:srgbClr val="6E747A">
                      <a:alpha val="43000"/>
                    </a:srgbClr>
                  </a:outerShdw>
                </a:effectLst>
                <a:latin typeface="Outfit" pitchFamily="2" charset="0"/>
              </a:rPr>
              <a:t>Materialización</a:t>
            </a:r>
            <a:r>
              <a:rPr lang="es-CO" sz="1200" dirty="0">
                <a:ln w="0"/>
                <a:solidFill>
                  <a:schemeClr val="accent1"/>
                </a:solidFill>
                <a:effectLst>
                  <a:outerShdw blurRad="38100" dist="25400" dir="5400000" algn="ctr" rotWithShape="0">
                    <a:srgbClr val="6E747A">
                      <a:alpha val="43000"/>
                    </a:srgbClr>
                  </a:outerShdw>
                </a:effectLst>
                <a:latin typeface="Outfit" pitchFamily="2" charset="0"/>
              </a:rPr>
              <a:t>:</a:t>
            </a:r>
          </a:p>
          <a:p>
            <a:pPr algn="just"/>
            <a:r>
              <a:rPr lang="es-CO" sz="1200" dirty="0">
                <a:ln w="0"/>
                <a:solidFill>
                  <a:schemeClr val="accent1"/>
                </a:solidFill>
                <a:effectLst>
                  <a:outerShdw blurRad="38100" dist="25400" dir="5400000" algn="ctr" rotWithShape="0">
                    <a:srgbClr val="6E747A">
                      <a:alpha val="43000"/>
                    </a:srgbClr>
                  </a:outerShdw>
                </a:effectLst>
                <a:latin typeface="Outfit" pitchFamily="2" charset="0"/>
              </a:rPr>
              <a:t>Realizadas los seguimientos a los riesgos de gestión de corrupción y riesgos Fiscales, a la fecha de corte de la elaboración de este informe no se ha materializado ningún riesgo.</a:t>
            </a:r>
          </a:p>
        </p:txBody>
      </p:sp>
    </p:spTree>
    <p:extLst>
      <p:ext uri="{BB962C8B-B14F-4D97-AF65-F5344CB8AC3E}">
        <p14:creationId xmlns:p14="http://schemas.microsoft.com/office/powerpoint/2010/main" val="15010982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0F5756F3-4504-E9EB-42E3-C3C1D1B0E115}"/>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8415DCB4-1A41-9AE6-40F2-E2E43E2F495B}"/>
              </a:ext>
            </a:extLst>
          </p:cNvPr>
          <p:cNvPicPr preferRelativeResize="0"/>
          <p:nvPr/>
        </p:nvPicPr>
        <p:blipFill rotWithShape="1">
          <a:blip r:embed="rId3">
            <a:alphaModFix/>
          </a:blip>
          <a:srcRect/>
          <a:stretch/>
        </p:blipFill>
        <p:spPr>
          <a:xfrm>
            <a:off x="0" y="0"/>
            <a:ext cx="9144010" cy="5130800"/>
          </a:xfrm>
          <a:prstGeom prst="rect">
            <a:avLst/>
          </a:prstGeom>
          <a:noFill/>
          <a:ln>
            <a:noFill/>
          </a:ln>
        </p:spPr>
      </p:pic>
      <p:sp>
        <p:nvSpPr>
          <p:cNvPr id="2" name="Marcador de texto 3">
            <a:extLst>
              <a:ext uri="{FF2B5EF4-FFF2-40B4-BE49-F238E27FC236}">
                <a16:creationId xmlns:a16="http://schemas.microsoft.com/office/drawing/2014/main" id="{7D9C109C-F9DE-8DC2-8927-F3B699785A3C}"/>
              </a:ext>
            </a:extLst>
          </p:cNvPr>
          <p:cNvSpPr txBox="1">
            <a:spLocks/>
          </p:cNvSpPr>
          <p:nvPr/>
        </p:nvSpPr>
        <p:spPr>
          <a:xfrm>
            <a:off x="407988" y="302271"/>
            <a:ext cx="8328024" cy="52308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fontScale="85000" lnSpcReduction="1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Eficacia de las acciones tomadas para abordar los riesgos y las oportunidades:</a:t>
            </a:r>
            <a:endParaRPr lang="es-CO" dirty="0">
              <a:ln w="0"/>
              <a:solidFill>
                <a:schemeClr val="accent1"/>
              </a:solidFill>
              <a:effectLst>
                <a:outerShdw blurRad="38100" dist="25400" dir="5400000" algn="ctr" rotWithShape="0">
                  <a:srgbClr val="6E747A">
                    <a:alpha val="43000"/>
                  </a:srgbClr>
                </a:outerShdw>
              </a:effectLst>
              <a:latin typeface="Outfit" pitchFamily="2" charset="0"/>
            </a:endParaRPr>
          </a:p>
        </p:txBody>
      </p:sp>
      <p:sp>
        <p:nvSpPr>
          <p:cNvPr id="12" name="CuadroTexto 11">
            <a:extLst>
              <a:ext uri="{FF2B5EF4-FFF2-40B4-BE49-F238E27FC236}">
                <a16:creationId xmlns:a16="http://schemas.microsoft.com/office/drawing/2014/main" id="{096A3950-CB76-8CC6-56D9-82C0BF245C49}"/>
              </a:ext>
            </a:extLst>
          </p:cNvPr>
          <p:cNvSpPr txBox="1"/>
          <p:nvPr/>
        </p:nvSpPr>
        <p:spPr>
          <a:xfrm>
            <a:off x="407988" y="825352"/>
            <a:ext cx="1700212" cy="3154710"/>
          </a:xfrm>
          <a:prstGeom prst="rect">
            <a:avLst/>
          </a:prstGeom>
          <a:noFill/>
        </p:spPr>
        <p:txBody>
          <a:bodyPr wrap="square" rtlCol="0">
            <a:spAutoFit/>
          </a:bodyPr>
          <a:lstStyle/>
          <a:p>
            <a:pPr algn="ctr"/>
            <a:r>
              <a:rPr lang="es-CO" sz="1300" b="1" dirty="0">
                <a:solidFill>
                  <a:srgbClr val="FF0000"/>
                </a:solidFill>
                <a:latin typeface="Outfit" pitchFamily="2" charset="0"/>
              </a:rPr>
              <a:t>IDENTIFICACIÓN DE OPORTUNIDADES</a:t>
            </a:r>
          </a:p>
          <a:p>
            <a:endParaRPr lang="es-ES" sz="1000" dirty="0">
              <a:latin typeface="Outfit" pitchFamily="2" charset="0"/>
            </a:endParaRPr>
          </a:p>
          <a:p>
            <a:pPr algn="just"/>
            <a:r>
              <a:rPr lang="es-ES" sz="1000" dirty="0">
                <a:ln w="0"/>
                <a:solidFill>
                  <a:schemeClr val="accent1"/>
                </a:solidFill>
                <a:effectLst>
                  <a:outerShdw blurRad="38100" dist="25400" dir="5400000" algn="ctr" rotWithShape="0">
                    <a:srgbClr val="6E747A">
                      <a:alpha val="43000"/>
                    </a:srgbClr>
                  </a:outerShdw>
                </a:effectLst>
                <a:latin typeface="Outfit" pitchFamily="2" charset="0"/>
              </a:rPr>
              <a:t>Para la identificación de oportunidades la Administración Municipal realizó acciones para que desde cada proceso se analizaran el contexto interno y externo de la entidad, las necesidades y expectativas de las partes interesadas, y el desempeño de los procesos, identificando situaciones que puedan generar beneficios (oportunidades). </a:t>
            </a:r>
            <a:endParaRPr lang="es-CO" b="1" dirty="0">
              <a:solidFill>
                <a:srgbClr val="FF0000"/>
              </a:solidFill>
              <a:latin typeface="Outfit" pitchFamily="2" charset="0"/>
            </a:endParaRPr>
          </a:p>
        </p:txBody>
      </p:sp>
      <p:sp>
        <p:nvSpPr>
          <p:cNvPr id="17" name="CuadroTexto 16">
            <a:extLst>
              <a:ext uri="{FF2B5EF4-FFF2-40B4-BE49-F238E27FC236}">
                <a16:creationId xmlns:a16="http://schemas.microsoft.com/office/drawing/2014/main" id="{72297994-9DED-1168-31A5-087917225493}"/>
              </a:ext>
            </a:extLst>
          </p:cNvPr>
          <p:cNvSpPr txBox="1"/>
          <p:nvPr/>
        </p:nvSpPr>
        <p:spPr>
          <a:xfrm>
            <a:off x="2108200" y="915127"/>
            <a:ext cx="6627812"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CO" sz="1000" dirty="0">
                <a:solidFill>
                  <a:srgbClr val="FF0000"/>
                </a:solidFill>
                <a:latin typeface="Outfit" pitchFamily="2" charset="0"/>
              </a:rPr>
              <a:t>Gestión de Comunicaciones </a:t>
            </a:r>
          </a:p>
          <a:p>
            <a:pPr algn="just"/>
            <a:r>
              <a:rPr lang="es-CO" sz="1000" dirty="0">
                <a:latin typeface="Outfit" pitchFamily="2" charset="0"/>
              </a:rPr>
              <a:t>El proceso de Gestión de comunicaciones evidencio la oportunidad de mejora de actualizar el procedimiento de solicitud de Servicios orientado a mitigar los errores de las secretarias solicitantes optimizando los tiempos de radicación y de respuesta y con esto asignar enlaces de comunicaciones por dependencia encargados de realizar las solicitudes de conformidad a los formatos establecidos</a:t>
            </a:r>
          </a:p>
          <a:p>
            <a:pPr algn="just"/>
            <a:r>
              <a:rPr lang="es-CO" sz="1000" dirty="0">
                <a:solidFill>
                  <a:srgbClr val="FF0000"/>
                </a:solidFill>
                <a:latin typeface="Outfit" pitchFamily="2" charset="0"/>
              </a:rPr>
              <a:t>Planeación del desarrollo </a:t>
            </a:r>
          </a:p>
          <a:p>
            <a:pPr algn="just"/>
            <a:r>
              <a:rPr lang="es-CO" sz="1000" dirty="0">
                <a:latin typeface="Outfit" pitchFamily="2" charset="0"/>
              </a:rPr>
              <a:t>El proceso de Planeación del Desarrollo ha identificado la oportunidad de realizar acciones de fortalecimiento y de implementación de una cultura orientada a la apropiación del Modelo Integrado de Planeación y Gestión a través de una campaña de apropiación del MIPG que permitirá conocer a todos los funcionarios y contratistas la utilidad, del modelo, los beneficios, el impacto, la relación con sus funciones y los excelentes resultados en cuanto al índice de desempeño institucional.</a:t>
            </a:r>
          </a:p>
          <a:p>
            <a:pPr algn="just"/>
            <a:r>
              <a:rPr lang="es-CO" sz="1000" dirty="0">
                <a:latin typeface="Outfit" pitchFamily="2" charset="0"/>
              </a:rPr>
              <a:t>El proceso de planeación del desarrollo ha identificado la oportunidad de aplicar herramientas de inteligencia artificial para análisis de causas en las no conformidades generadas por auditorías internas y externas, las cuales han sido integradas en la plataforma KAWAK, fomentando la cultura del reporte y análisis de no conformidades.</a:t>
            </a:r>
          </a:p>
          <a:p>
            <a:pPr algn="just"/>
            <a:r>
              <a:rPr lang="es-CO" sz="1000" dirty="0">
                <a:latin typeface="Outfit" pitchFamily="2" charset="0"/>
              </a:rPr>
              <a:t>El proceso de planeación del desarrollo ha identificado la oportunidad de fortalecer el análisis de indicadores para decisiones más acertadas.</a:t>
            </a:r>
          </a:p>
          <a:p>
            <a:pPr algn="just"/>
            <a:r>
              <a:rPr lang="es-CO" sz="1000" dirty="0">
                <a:latin typeface="Outfit" pitchFamily="2" charset="0"/>
              </a:rPr>
              <a:t>El proceso de planeación del desarrollo ha identificado la oportunidad de diseñar e implementar una Guía verde frente a las compras públicas con criterios de Sostenibilidad para la administración central del Municipio de Funza.</a:t>
            </a:r>
            <a:endParaRPr lang="es-CO" sz="1000" b="1" dirty="0">
              <a:solidFill>
                <a:srgbClr val="FF0000"/>
              </a:solidFill>
              <a:latin typeface="Outfit" pitchFamily="2" charset="0"/>
            </a:endParaRPr>
          </a:p>
        </p:txBody>
      </p:sp>
    </p:spTree>
    <p:extLst>
      <p:ext uri="{BB962C8B-B14F-4D97-AF65-F5344CB8AC3E}">
        <p14:creationId xmlns:p14="http://schemas.microsoft.com/office/powerpoint/2010/main" val="1293400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DA9FB7E4-DD47-75E9-09D7-D4DD1F6220A9}"/>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7300350D-3FD7-4DD2-E0E1-E196381FEC7A}"/>
              </a:ext>
            </a:extLst>
          </p:cNvPr>
          <p:cNvPicPr preferRelativeResize="0"/>
          <p:nvPr/>
        </p:nvPicPr>
        <p:blipFill rotWithShape="1">
          <a:blip r:embed="rId3">
            <a:alphaModFix/>
          </a:blip>
          <a:srcRect/>
          <a:stretch/>
        </p:blipFill>
        <p:spPr>
          <a:xfrm>
            <a:off x="1" y="0"/>
            <a:ext cx="9144010" cy="5143500"/>
          </a:xfrm>
          <a:prstGeom prst="rect">
            <a:avLst/>
          </a:prstGeom>
          <a:noFill/>
          <a:ln>
            <a:noFill/>
          </a:ln>
        </p:spPr>
      </p:pic>
      <p:sp>
        <p:nvSpPr>
          <p:cNvPr id="4" name="Marcador de texto 3">
            <a:extLst>
              <a:ext uri="{FF2B5EF4-FFF2-40B4-BE49-F238E27FC236}">
                <a16:creationId xmlns:a16="http://schemas.microsoft.com/office/drawing/2014/main" id="{54719645-54A7-A3AA-D44E-45880528BCFE}"/>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lstStyle/>
          <a:p>
            <a:pPr marL="139700" indent="0" algn="ctr">
              <a:buNone/>
            </a:pPr>
            <a:r>
              <a:rPr lang="es-CO" sz="2000">
                <a:ln w="0"/>
                <a:solidFill>
                  <a:schemeClr val="accent1"/>
                </a:solidFill>
                <a:effectLst>
                  <a:outerShdw blurRad="38100" dist="25400" dir="5400000" algn="ctr" rotWithShape="0">
                    <a:srgbClr val="6E747A">
                      <a:alpha val="43000"/>
                    </a:srgbClr>
                  </a:outerShdw>
                </a:effectLst>
                <a:latin typeface="Outfit" pitchFamily="2" charset="0"/>
              </a:rPr>
              <a:t>Estado de las acciones de las revisiones por la dirección previas:</a:t>
            </a:r>
            <a:endParaRPr lang="es-CO" sz="2000">
              <a:latin typeface="Outfit" pitchFamily="2" charset="0"/>
            </a:endParaRPr>
          </a:p>
          <a:p>
            <a:pPr marL="139700" indent="0" algn="ctr">
              <a:buNone/>
            </a:pPr>
            <a:endParaRPr lang="es-CO" b="1" dirty="0">
              <a:solidFill>
                <a:srgbClr val="FF0000"/>
              </a:solidFill>
              <a:latin typeface="Outfit" pitchFamily="2" charset="0"/>
            </a:endParaRPr>
          </a:p>
        </p:txBody>
      </p:sp>
      <p:sp>
        <p:nvSpPr>
          <p:cNvPr id="2" name="CuadroTexto 1">
            <a:extLst>
              <a:ext uri="{FF2B5EF4-FFF2-40B4-BE49-F238E27FC236}">
                <a16:creationId xmlns:a16="http://schemas.microsoft.com/office/drawing/2014/main" id="{000F48C9-DD76-DD82-56D1-63626DC7105A}"/>
              </a:ext>
            </a:extLst>
          </p:cNvPr>
          <p:cNvSpPr txBox="1"/>
          <p:nvPr/>
        </p:nvSpPr>
        <p:spPr>
          <a:xfrm>
            <a:off x="363538" y="909687"/>
            <a:ext cx="8416924" cy="276999"/>
          </a:xfrm>
          <a:prstGeom prst="rect">
            <a:avLst/>
          </a:prstGeom>
          <a:solidFill>
            <a:schemeClr val="bg1"/>
          </a:solidFill>
        </p:spPr>
        <p:txBody>
          <a:bodyPr wrap="square" rtlCol="0">
            <a:spAutoFit/>
          </a:bodyPr>
          <a:lstStyle/>
          <a:p>
            <a:pPr algn="ctr"/>
            <a:r>
              <a:rPr lang="es-CO" sz="1200" dirty="0">
                <a:ln w="0">
                  <a:solidFill>
                    <a:srgbClr val="FF0000"/>
                  </a:solidFill>
                </a:ln>
                <a:solidFill>
                  <a:schemeClr val="tx1"/>
                </a:solidFill>
                <a:effectLst>
                  <a:outerShdw blurRad="38100" dist="19050" dir="2700000" algn="tl" rotWithShape="0">
                    <a:schemeClr val="dk1">
                      <a:alpha val="40000"/>
                    </a:schemeClr>
                  </a:outerShdw>
                </a:effectLst>
                <a:latin typeface="Outfit" pitchFamily="2" charset="0"/>
              </a:rPr>
              <a:t>Sistema de Gestión de Calidad</a:t>
            </a:r>
          </a:p>
        </p:txBody>
      </p:sp>
      <p:sp>
        <p:nvSpPr>
          <p:cNvPr id="3" name="CuadroTexto 2">
            <a:extLst>
              <a:ext uri="{FF2B5EF4-FFF2-40B4-BE49-F238E27FC236}">
                <a16:creationId xmlns:a16="http://schemas.microsoft.com/office/drawing/2014/main" id="{83DBCFDC-1D6F-DFA5-19D6-A16894B055B2}"/>
              </a:ext>
            </a:extLst>
          </p:cNvPr>
          <p:cNvSpPr txBox="1"/>
          <p:nvPr/>
        </p:nvSpPr>
        <p:spPr>
          <a:xfrm>
            <a:off x="307975" y="1093132"/>
            <a:ext cx="8328024" cy="2646878"/>
          </a:xfrm>
          <a:prstGeom prst="rect">
            <a:avLst/>
          </a:prstGeom>
          <a:noFill/>
        </p:spPr>
        <p:txBody>
          <a:bodyPr wrap="square" rtlCol="0">
            <a:spAutoFit/>
          </a:bodyPr>
          <a:lstStyle/>
          <a:p>
            <a:pPr algn="just"/>
            <a:endParaRPr lang="es-CO" sz="1200" b="1" dirty="0">
              <a:solidFill>
                <a:srgbClr val="FF0000"/>
              </a:solidFill>
              <a:latin typeface="Outfit" pitchFamily="2" charset="0"/>
            </a:endParaRPr>
          </a:p>
          <a:p>
            <a:pPr algn="just"/>
            <a:r>
              <a:rPr lang="es-CO" sz="1200" b="1" dirty="0">
                <a:solidFill>
                  <a:srgbClr val="FF0000"/>
                </a:solidFill>
                <a:latin typeface="Outfit" pitchFamily="2" charset="0"/>
              </a:rPr>
              <a:t>Acción resultante de la revisión por la dirección 2024:</a:t>
            </a:r>
          </a:p>
          <a:p>
            <a:pPr algn="just"/>
            <a:r>
              <a:rPr lang="es-CO" sz="1000" dirty="0">
                <a:solidFill>
                  <a:srgbClr val="002060"/>
                </a:solidFill>
                <a:latin typeface="Outfit" pitchFamily="2" charset="0"/>
              </a:rPr>
              <a:t>Revisar y ajustar los indicadores de cada proceso, asegurando su correcta alineación con los objetivos estratégicos, creando un seguimiento mensual para verificar que todos los indicadores y metas se cumplan en el tiempo estipulado. </a:t>
            </a:r>
            <a:endParaRPr lang="es-CO" sz="1000" b="1" dirty="0">
              <a:solidFill>
                <a:srgbClr val="002060"/>
              </a:solidFill>
              <a:latin typeface="Outfit" pitchFamily="2" charset="0"/>
            </a:endParaRPr>
          </a:p>
          <a:p>
            <a:pPr algn="just"/>
            <a:r>
              <a:rPr lang="es-CO" sz="1200" b="1" dirty="0">
                <a:solidFill>
                  <a:srgbClr val="FF0000"/>
                </a:solidFill>
                <a:latin typeface="Outfit" pitchFamily="2" charset="0"/>
              </a:rPr>
              <a:t>Gestión:</a:t>
            </a:r>
          </a:p>
          <a:p>
            <a:pPr algn="just"/>
            <a:r>
              <a:rPr lang="es-CO" sz="1000" dirty="0">
                <a:solidFill>
                  <a:srgbClr val="002060"/>
                </a:solidFill>
                <a:latin typeface="Outfit" pitchFamily="2" charset="0"/>
              </a:rPr>
              <a:t>Durante el 2025, se realizó capacitación por parte del líder de la política de Gestión Estadística para todos los enlaces del equipo de mejoramiento respecto a, creación de indicadores, importancia, tipologías, características, objetivos, proceso de diseño y construcción.</a:t>
            </a:r>
          </a:p>
          <a:p>
            <a:pPr algn="just"/>
            <a:r>
              <a:rPr lang="es-CO" sz="1000" dirty="0">
                <a:solidFill>
                  <a:srgbClr val="002060"/>
                </a:solidFill>
                <a:latin typeface="Outfit" pitchFamily="2" charset="0"/>
              </a:rPr>
              <a:t>Posteriormente:</a:t>
            </a:r>
          </a:p>
          <a:p>
            <a:endParaRPr lang="es-CO" sz="1000" dirty="0">
              <a:solidFill>
                <a:srgbClr val="002060"/>
              </a:solidFill>
              <a:latin typeface="Outfit" pitchFamily="2" charset="0"/>
            </a:endParaRPr>
          </a:p>
          <a:p>
            <a:pPr marL="171450" indent="-171450">
              <a:buFont typeface="Wingdings" panose="05000000000000000000" pitchFamily="2" charset="2"/>
              <a:buChar char="ü"/>
            </a:pPr>
            <a:r>
              <a:rPr lang="es-CO" sz="1000" dirty="0">
                <a:solidFill>
                  <a:srgbClr val="00B0F0"/>
                </a:solidFill>
                <a:latin typeface="Outfit" pitchFamily="2" charset="0"/>
              </a:rPr>
              <a:t>Se realizó el inventario de indicadores registrados en la plataforma KAWAK</a:t>
            </a:r>
          </a:p>
          <a:p>
            <a:pPr marL="171450" indent="-171450">
              <a:buFont typeface="Wingdings" panose="05000000000000000000" pitchFamily="2" charset="2"/>
              <a:buChar char="ü"/>
            </a:pPr>
            <a:r>
              <a:rPr lang="es-CO" sz="1000" dirty="0">
                <a:solidFill>
                  <a:srgbClr val="00B0F0"/>
                </a:solidFill>
                <a:latin typeface="Outfit" pitchFamily="2" charset="0"/>
              </a:rPr>
              <a:t>Actualización del formato de caracterización de indicadores</a:t>
            </a:r>
          </a:p>
          <a:p>
            <a:pPr marL="171450" indent="-171450">
              <a:buFont typeface="Wingdings" panose="05000000000000000000" pitchFamily="2" charset="2"/>
              <a:buChar char="ü"/>
            </a:pPr>
            <a:r>
              <a:rPr lang="es-CO" sz="1000" dirty="0">
                <a:solidFill>
                  <a:srgbClr val="00B0F0"/>
                </a:solidFill>
                <a:latin typeface="Outfit" pitchFamily="2" charset="0"/>
              </a:rPr>
              <a:t>Comparativo de los indicadores del Sistema Estadístico Nacional y los registrados en la plataforma KAWAK.</a:t>
            </a:r>
          </a:p>
          <a:p>
            <a:pPr marL="171450" indent="-171450">
              <a:buFont typeface="Wingdings" panose="05000000000000000000" pitchFamily="2" charset="2"/>
              <a:buChar char="ü"/>
            </a:pPr>
            <a:r>
              <a:rPr lang="es-CO" sz="1000" dirty="0">
                <a:solidFill>
                  <a:srgbClr val="00B0F0"/>
                </a:solidFill>
                <a:latin typeface="Outfit" pitchFamily="2" charset="0"/>
              </a:rPr>
              <a:t>Solicitud a los procesos de la Alcaldía, de las fichas de caracterización de sus indicadores, teniendo en cuenta el inventario remitido.</a:t>
            </a:r>
          </a:p>
          <a:p>
            <a:pPr marL="171450" indent="-171450">
              <a:buFont typeface="Wingdings" panose="05000000000000000000" pitchFamily="2" charset="2"/>
              <a:buChar char="ü"/>
            </a:pPr>
            <a:r>
              <a:rPr lang="es-CO" sz="1000" dirty="0">
                <a:solidFill>
                  <a:srgbClr val="00B0F0"/>
                </a:solidFill>
                <a:latin typeface="Outfit" pitchFamily="2" charset="0"/>
              </a:rPr>
              <a:t>Revisión y actualización en KAWAK.</a:t>
            </a:r>
          </a:p>
          <a:p>
            <a:pPr marL="171450" indent="-171450">
              <a:buFont typeface="Wingdings" panose="05000000000000000000" pitchFamily="2" charset="2"/>
              <a:buChar char="ü"/>
            </a:pPr>
            <a:r>
              <a:rPr lang="es-CO" sz="1000" dirty="0">
                <a:solidFill>
                  <a:srgbClr val="00B0F0"/>
                </a:solidFill>
                <a:latin typeface="Outfit" pitchFamily="2" charset="0"/>
              </a:rPr>
              <a:t>Lo anterior tiene como finalidad que la plataforma KAWAK se convierta en la única herramienta para el manejo y actualización de indicadores, de tal forma que de allí se remita la información que requieren los diferentes entes externos. </a:t>
            </a:r>
          </a:p>
        </p:txBody>
      </p:sp>
      <p:sp>
        <p:nvSpPr>
          <p:cNvPr id="8" name="CuadroTexto 7">
            <a:extLst>
              <a:ext uri="{FF2B5EF4-FFF2-40B4-BE49-F238E27FC236}">
                <a16:creationId xmlns:a16="http://schemas.microsoft.com/office/drawing/2014/main" id="{3E9FE903-B036-C9EB-580E-E71E953449E0}"/>
              </a:ext>
            </a:extLst>
          </p:cNvPr>
          <p:cNvSpPr txBox="1"/>
          <p:nvPr/>
        </p:nvSpPr>
        <p:spPr>
          <a:xfrm>
            <a:off x="508000" y="4049008"/>
            <a:ext cx="6794499" cy="307777"/>
          </a:xfrm>
          <a:prstGeom prst="rect">
            <a:avLst/>
          </a:prstGeom>
          <a:noFill/>
        </p:spPr>
        <p:txBody>
          <a:bodyPr wrap="square" rtlCol="0">
            <a:spAutoFit/>
          </a:bodyPr>
          <a:lstStyle/>
          <a:p>
            <a:r>
              <a:rPr lang="es-CO" dirty="0">
                <a:solidFill>
                  <a:srgbClr val="FF0000"/>
                </a:solidFill>
              </a:rPr>
              <a:t>Estado: En proceso de ejecución- finalización 31 diciembre 2025.</a:t>
            </a:r>
          </a:p>
        </p:txBody>
      </p:sp>
    </p:spTree>
    <p:extLst>
      <p:ext uri="{BB962C8B-B14F-4D97-AF65-F5344CB8AC3E}">
        <p14:creationId xmlns:p14="http://schemas.microsoft.com/office/powerpoint/2010/main" val="20394920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8C668F3E-3087-2449-C602-417BB223B88F}"/>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30595F76-D93A-73EE-E686-F8B25435D971}"/>
              </a:ext>
            </a:extLst>
          </p:cNvPr>
          <p:cNvPicPr preferRelativeResize="0"/>
          <p:nvPr/>
        </p:nvPicPr>
        <p:blipFill rotWithShape="1">
          <a:blip r:embed="rId3">
            <a:alphaModFix/>
          </a:blip>
          <a:srcRect/>
          <a:stretch/>
        </p:blipFill>
        <p:spPr>
          <a:xfrm>
            <a:off x="0" y="0"/>
            <a:ext cx="9144010" cy="5130800"/>
          </a:xfrm>
          <a:prstGeom prst="rect">
            <a:avLst/>
          </a:prstGeom>
          <a:noFill/>
          <a:ln>
            <a:noFill/>
          </a:ln>
        </p:spPr>
      </p:pic>
      <p:sp>
        <p:nvSpPr>
          <p:cNvPr id="2" name="Marcador de texto 3">
            <a:extLst>
              <a:ext uri="{FF2B5EF4-FFF2-40B4-BE49-F238E27FC236}">
                <a16:creationId xmlns:a16="http://schemas.microsoft.com/office/drawing/2014/main" id="{40B51DD5-4E5E-4FDD-D8E8-2EE3F1228A12}"/>
              </a:ext>
            </a:extLst>
          </p:cNvPr>
          <p:cNvSpPr txBox="1">
            <a:spLocks/>
          </p:cNvSpPr>
          <p:nvPr/>
        </p:nvSpPr>
        <p:spPr>
          <a:xfrm>
            <a:off x="407988" y="302271"/>
            <a:ext cx="8328024" cy="52308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fontScale="85000" lnSpcReduction="1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Eficacia de las acciones tomadas para abordar los riesgos y las oportunidades:</a:t>
            </a:r>
            <a:endParaRPr lang="es-CO" dirty="0">
              <a:ln w="0"/>
              <a:solidFill>
                <a:schemeClr val="accent1"/>
              </a:solidFill>
              <a:effectLst>
                <a:outerShdw blurRad="38100" dist="25400" dir="5400000" algn="ctr" rotWithShape="0">
                  <a:srgbClr val="6E747A">
                    <a:alpha val="43000"/>
                  </a:srgbClr>
                </a:outerShdw>
              </a:effectLst>
              <a:latin typeface="Outfit" pitchFamily="2" charset="0"/>
            </a:endParaRPr>
          </a:p>
        </p:txBody>
      </p:sp>
      <p:sp>
        <p:nvSpPr>
          <p:cNvPr id="17" name="CuadroTexto 16">
            <a:extLst>
              <a:ext uri="{FF2B5EF4-FFF2-40B4-BE49-F238E27FC236}">
                <a16:creationId xmlns:a16="http://schemas.microsoft.com/office/drawing/2014/main" id="{7177F1C7-159D-48C9-05E1-E8C1F7D0072E}"/>
              </a:ext>
            </a:extLst>
          </p:cNvPr>
          <p:cNvSpPr txBox="1"/>
          <p:nvPr/>
        </p:nvSpPr>
        <p:spPr>
          <a:xfrm>
            <a:off x="407988" y="915127"/>
            <a:ext cx="8328024"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CO" sz="1000" dirty="0">
                <a:solidFill>
                  <a:srgbClr val="FF0000"/>
                </a:solidFill>
                <a:latin typeface="Outfit" pitchFamily="2" charset="0"/>
              </a:rPr>
              <a:t>Gestión Gerencial</a:t>
            </a:r>
          </a:p>
          <a:p>
            <a:pPr algn="just"/>
            <a:r>
              <a:rPr lang="es-CO" sz="1000" dirty="0">
                <a:latin typeface="Outfit" pitchFamily="2" charset="0"/>
              </a:rPr>
              <a:t>El proceso de Gestión Gerencial ha identificado la oportunidad de fortalecer el seguimiento físico y financiero del Plan de Desarrollo “Funza Evoluciona 2024–2027” mediante el uso de herramientas digitales como Power BI y tableros de control interactivos. Esta mejora facilitará la toma de decisiones con información gráfica y actualizada, y permitirá formalizar la socialización de reportes ante la alta gerencia. El plan de acción contempla el diseño de visualizaciones, la capacitación de enlaces sectoriales y la presentación periódica de avances, con una implementación estimada en seis meses y seguimiento cuatrimestral.</a:t>
            </a:r>
          </a:p>
          <a:p>
            <a:pPr algn="just"/>
            <a:r>
              <a:rPr lang="es-CO" sz="1000" dirty="0">
                <a:solidFill>
                  <a:srgbClr val="FF0000"/>
                </a:solidFill>
                <a:latin typeface="Outfit" pitchFamily="2" charset="0"/>
              </a:rPr>
              <a:t>Gestión del Servicio al Ciudadano</a:t>
            </a:r>
          </a:p>
          <a:p>
            <a:pPr algn="just"/>
            <a:r>
              <a:rPr lang="es-CO" sz="1000" dirty="0">
                <a:latin typeface="Outfit" pitchFamily="2" charset="0"/>
              </a:rPr>
              <a:t>El proceso de servicio al ciudadano ha identificado la oportunidad de realizar actividades de prevención para evitar el vencimiento de los requerimientos y la materialización de procesos judiciales por el no cumplimiento de los tiempos de respuesta a las PQRS, a través de seguimiento y controles.</a:t>
            </a:r>
          </a:p>
          <a:p>
            <a:pPr algn="just"/>
            <a:r>
              <a:rPr lang="es-CO" sz="1000" dirty="0">
                <a:latin typeface="Outfit" pitchFamily="2" charset="0"/>
              </a:rPr>
              <a:t>El proceso de servicio al ciudadano ha identificado la oportunidad de socializar a los servidores públicos y ciudadanos el tratamiento dado a las PRRSD a través de la publicación en la página Web y en el Kawak los informes generados trimestralmente sobre el estado de las PRRSD y su grado de satisfacción. </a:t>
            </a:r>
          </a:p>
          <a:p>
            <a:pPr algn="just"/>
            <a:r>
              <a:rPr lang="es-CO" sz="1000" dirty="0">
                <a:solidFill>
                  <a:srgbClr val="FF0000"/>
                </a:solidFill>
                <a:latin typeface="Outfit" pitchFamily="2" charset="0"/>
              </a:rPr>
              <a:t>Gestión para la Infraestructura</a:t>
            </a:r>
          </a:p>
          <a:p>
            <a:pPr algn="just"/>
            <a:r>
              <a:rPr lang="es-CO" sz="1000" dirty="0">
                <a:latin typeface="Outfit" pitchFamily="2" charset="0"/>
              </a:rPr>
              <a:t>El proceso de gestión para infraestructura ha identificado la oportunidad de mejora con relación a la organización de los expedientes contractuales existentes en la Secretaría de Infraestructura, sobre los proyectos y servicios desarrollados por la dependencia</a:t>
            </a:r>
          </a:p>
          <a:p>
            <a:pPr algn="just"/>
            <a:r>
              <a:rPr lang="es-CO" sz="1000" dirty="0">
                <a:latin typeface="Outfit" pitchFamily="2" charset="0"/>
              </a:rPr>
              <a:t> El proceso de gestión para infraestructura ha identificado la oportunidad de mejora a las respuestas de las PQRSD, asignadas a la Secretaría de Infraestructura.</a:t>
            </a:r>
            <a:endParaRPr lang="es-CO" sz="1000" b="1" dirty="0">
              <a:solidFill>
                <a:srgbClr val="FF0000"/>
              </a:solidFill>
              <a:latin typeface="Outfit" pitchFamily="2" charset="0"/>
            </a:endParaRPr>
          </a:p>
        </p:txBody>
      </p:sp>
    </p:spTree>
    <p:extLst>
      <p:ext uri="{BB962C8B-B14F-4D97-AF65-F5344CB8AC3E}">
        <p14:creationId xmlns:p14="http://schemas.microsoft.com/office/powerpoint/2010/main" val="5737031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43838561-E7E2-0DFD-9D56-6BA68A663B9D}"/>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1C49D1DA-0E39-BD60-492C-10179824A56E}"/>
              </a:ext>
            </a:extLst>
          </p:cNvPr>
          <p:cNvPicPr preferRelativeResize="0"/>
          <p:nvPr/>
        </p:nvPicPr>
        <p:blipFill rotWithShape="1">
          <a:blip r:embed="rId3">
            <a:alphaModFix/>
          </a:blip>
          <a:srcRect/>
          <a:stretch/>
        </p:blipFill>
        <p:spPr>
          <a:xfrm>
            <a:off x="0" y="0"/>
            <a:ext cx="9144010" cy="5130800"/>
          </a:xfrm>
          <a:prstGeom prst="rect">
            <a:avLst/>
          </a:prstGeom>
          <a:noFill/>
          <a:ln>
            <a:noFill/>
          </a:ln>
        </p:spPr>
      </p:pic>
      <p:sp>
        <p:nvSpPr>
          <p:cNvPr id="2" name="Marcador de texto 3">
            <a:extLst>
              <a:ext uri="{FF2B5EF4-FFF2-40B4-BE49-F238E27FC236}">
                <a16:creationId xmlns:a16="http://schemas.microsoft.com/office/drawing/2014/main" id="{A06A2776-D559-9DB4-3C5F-7AC534B44426}"/>
              </a:ext>
            </a:extLst>
          </p:cNvPr>
          <p:cNvSpPr txBox="1">
            <a:spLocks/>
          </p:cNvSpPr>
          <p:nvPr/>
        </p:nvSpPr>
        <p:spPr>
          <a:xfrm>
            <a:off x="407988" y="302271"/>
            <a:ext cx="8328024" cy="52308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fontScale="85000" lnSpcReduction="1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Eficacia de las acciones tomadas para abordar los riesgos y las oportunidades:</a:t>
            </a:r>
            <a:endParaRPr lang="es-CO" dirty="0">
              <a:ln w="0"/>
              <a:solidFill>
                <a:schemeClr val="accent1"/>
              </a:solidFill>
              <a:effectLst>
                <a:outerShdw blurRad="38100" dist="25400" dir="5400000" algn="ctr" rotWithShape="0">
                  <a:srgbClr val="6E747A">
                    <a:alpha val="43000"/>
                  </a:srgbClr>
                </a:outerShdw>
              </a:effectLst>
              <a:latin typeface="Outfit" pitchFamily="2" charset="0"/>
            </a:endParaRPr>
          </a:p>
        </p:txBody>
      </p:sp>
      <p:sp>
        <p:nvSpPr>
          <p:cNvPr id="17" name="CuadroTexto 16">
            <a:extLst>
              <a:ext uri="{FF2B5EF4-FFF2-40B4-BE49-F238E27FC236}">
                <a16:creationId xmlns:a16="http://schemas.microsoft.com/office/drawing/2014/main" id="{12ACA48F-68B9-9F69-CE50-908BDCF27D0B}"/>
              </a:ext>
            </a:extLst>
          </p:cNvPr>
          <p:cNvSpPr txBox="1"/>
          <p:nvPr/>
        </p:nvSpPr>
        <p:spPr>
          <a:xfrm>
            <a:off x="407988" y="915127"/>
            <a:ext cx="8328024" cy="31700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CO" sz="1000" dirty="0">
                <a:solidFill>
                  <a:srgbClr val="FF0000"/>
                </a:solidFill>
                <a:latin typeface="Outfit" pitchFamily="2" charset="0"/>
              </a:rPr>
              <a:t>Gestión para la movilidad</a:t>
            </a:r>
          </a:p>
          <a:p>
            <a:pPr algn="just"/>
            <a:endParaRPr lang="es-CO" sz="1000" dirty="0">
              <a:latin typeface="Outfit" pitchFamily="2" charset="0"/>
            </a:endParaRPr>
          </a:p>
          <a:p>
            <a:pPr algn="just"/>
            <a:r>
              <a:rPr lang="es-CO" sz="1000" dirty="0">
                <a:latin typeface="Outfit" pitchFamily="2" charset="0"/>
              </a:rPr>
              <a:t>El proceso de Gestión para Movilidad a identificado la oportunidad de fortalecer la gestión documental de los procesos contravencionales, mediante la digitalización completa de los expedientes sancionatorios, integrándolos en el drive institucional y la Tera de información que maneja la Secretaria de Movilidad.</a:t>
            </a:r>
          </a:p>
          <a:p>
            <a:pPr algn="just"/>
            <a:br>
              <a:rPr lang="es-CO" sz="1000" dirty="0">
                <a:latin typeface="Outfit" pitchFamily="2" charset="0"/>
              </a:rPr>
            </a:br>
            <a:r>
              <a:rPr lang="es-CO" sz="1000" dirty="0">
                <a:latin typeface="Outfit" pitchFamily="2" charset="0"/>
              </a:rPr>
              <a:t>El proceso de Gestión para Movilidad a identificado la oportunidad de fortalecer la gestión del conocimiento en el organismo de tránsito, a través de la capacitación continua a los funcionarios sobre sus roles, responsabilidades, procedimientos institucionales y normatividad vigente. El objetivo de esta mejora es incrementar la eficiencia operativa y la capacidad institucional, optimizando la toma de decisiones, reduciendo errores administrativos y mejorando la atención al ciudadano. La implementación de esta acción beneficiará directamente a los funcionarios y, de manera indirecta, a los usuarios del servicio, generando un impacto positivo en la gestión del organismo.</a:t>
            </a:r>
          </a:p>
          <a:p>
            <a:pPr algn="just"/>
            <a:endParaRPr lang="es-CO" sz="1000" dirty="0">
              <a:latin typeface="Outfit" pitchFamily="2" charset="0"/>
            </a:endParaRPr>
          </a:p>
          <a:p>
            <a:pPr algn="just"/>
            <a:r>
              <a:rPr lang="es-CO" sz="1000" dirty="0">
                <a:latin typeface="Outfit" pitchFamily="2" charset="0"/>
              </a:rPr>
              <a:t>El proceso de Gestión para Movilidad a identificado la oportunidad de clasificar adecuadamente los servicios y trámites que presta la Secretaría, diferenciando ambos conceptos con base en la normatividad vigente. Esto permitirá establecer tiempos de respuesta acordes a la ley, mejorar la trazabilidad de los procesos y facilitar una atención más eficiente al ciudadano.</a:t>
            </a:r>
          </a:p>
          <a:p>
            <a:pPr algn="just"/>
            <a:endParaRPr lang="es-CO" sz="1000" dirty="0">
              <a:latin typeface="Outfit" pitchFamily="2" charset="0"/>
            </a:endParaRPr>
          </a:p>
          <a:p>
            <a:pPr algn="just"/>
            <a:r>
              <a:rPr lang="es-CO" sz="1000" dirty="0">
                <a:latin typeface="Outfit" pitchFamily="2" charset="0"/>
              </a:rPr>
              <a:t>El proceso de Gestión para Movilidad a identificado la oportunidad de implementar la publicación de trámites y servicios en redes sociales y página web a través de post y videos promocionales (Shorts), en donde se le comunique a la ciudadanía el alcance de la Secretaría, con el fin de optimizar la atención al ciudadano, disminuir traslados y evitar la desinformación.</a:t>
            </a:r>
            <a:endParaRPr lang="es-CO" sz="1000" b="1" dirty="0">
              <a:solidFill>
                <a:srgbClr val="FF0000"/>
              </a:solidFill>
              <a:latin typeface="Outfit" pitchFamily="2" charset="0"/>
            </a:endParaRPr>
          </a:p>
          <a:p>
            <a:pPr algn="just"/>
            <a:endParaRPr lang="es-CO" sz="1000" b="1" dirty="0">
              <a:solidFill>
                <a:srgbClr val="FF0000"/>
              </a:solidFill>
              <a:latin typeface="Outfit" pitchFamily="2" charset="0"/>
            </a:endParaRPr>
          </a:p>
        </p:txBody>
      </p:sp>
    </p:spTree>
    <p:extLst>
      <p:ext uri="{BB962C8B-B14F-4D97-AF65-F5344CB8AC3E}">
        <p14:creationId xmlns:p14="http://schemas.microsoft.com/office/powerpoint/2010/main" val="10699101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10708129-E284-2D35-4F9E-C6D2725DF7B1}"/>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7220F333-EED0-D2E2-0578-E00EA2194618}"/>
              </a:ext>
            </a:extLst>
          </p:cNvPr>
          <p:cNvPicPr preferRelativeResize="0"/>
          <p:nvPr/>
        </p:nvPicPr>
        <p:blipFill rotWithShape="1">
          <a:blip r:embed="rId3">
            <a:alphaModFix/>
          </a:blip>
          <a:srcRect/>
          <a:stretch/>
        </p:blipFill>
        <p:spPr>
          <a:xfrm>
            <a:off x="0" y="0"/>
            <a:ext cx="9144010" cy="5130800"/>
          </a:xfrm>
          <a:prstGeom prst="rect">
            <a:avLst/>
          </a:prstGeom>
          <a:noFill/>
          <a:ln>
            <a:noFill/>
          </a:ln>
        </p:spPr>
      </p:pic>
      <p:sp>
        <p:nvSpPr>
          <p:cNvPr id="2" name="Marcador de texto 3">
            <a:extLst>
              <a:ext uri="{FF2B5EF4-FFF2-40B4-BE49-F238E27FC236}">
                <a16:creationId xmlns:a16="http://schemas.microsoft.com/office/drawing/2014/main" id="{C9FC7E84-1D7D-7D9C-CADE-45FE36C06847}"/>
              </a:ext>
            </a:extLst>
          </p:cNvPr>
          <p:cNvSpPr txBox="1">
            <a:spLocks/>
          </p:cNvSpPr>
          <p:nvPr/>
        </p:nvSpPr>
        <p:spPr>
          <a:xfrm>
            <a:off x="407988" y="302271"/>
            <a:ext cx="8328024" cy="52308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fontScale="85000" lnSpcReduction="1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Eficacia de las acciones tomadas para abordar los riesgos y las oportunidades:</a:t>
            </a:r>
            <a:endParaRPr lang="es-CO" dirty="0">
              <a:ln w="0"/>
              <a:solidFill>
                <a:schemeClr val="accent1"/>
              </a:solidFill>
              <a:effectLst>
                <a:outerShdw blurRad="38100" dist="25400" dir="5400000" algn="ctr" rotWithShape="0">
                  <a:srgbClr val="6E747A">
                    <a:alpha val="43000"/>
                  </a:srgbClr>
                </a:outerShdw>
              </a:effectLst>
              <a:latin typeface="Outfit" pitchFamily="2" charset="0"/>
            </a:endParaRPr>
          </a:p>
        </p:txBody>
      </p:sp>
      <p:sp>
        <p:nvSpPr>
          <p:cNvPr id="17" name="CuadroTexto 16">
            <a:extLst>
              <a:ext uri="{FF2B5EF4-FFF2-40B4-BE49-F238E27FC236}">
                <a16:creationId xmlns:a16="http://schemas.microsoft.com/office/drawing/2014/main" id="{9E162AB2-02C4-AA40-60C7-0E36F72E7622}"/>
              </a:ext>
            </a:extLst>
          </p:cNvPr>
          <p:cNvSpPr txBox="1"/>
          <p:nvPr/>
        </p:nvSpPr>
        <p:spPr>
          <a:xfrm>
            <a:off x="407988" y="915127"/>
            <a:ext cx="8328024" cy="30162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CO" sz="1000" dirty="0">
                <a:solidFill>
                  <a:srgbClr val="FF0000"/>
                </a:solidFill>
                <a:latin typeface="Outfit" pitchFamily="2" charset="0"/>
              </a:rPr>
              <a:t>Gestión Mujer y Juventud</a:t>
            </a:r>
            <a:endParaRPr lang="es-CO" sz="1000" dirty="0">
              <a:latin typeface="Outfit" pitchFamily="2" charset="0"/>
            </a:endParaRPr>
          </a:p>
          <a:p>
            <a:pPr algn="just"/>
            <a:r>
              <a:rPr lang="es-CO" sz="1000" dirty="0">
                <a:latin typeface="Outfit" pitchFamily="2" charset="0"/>
              </a:rPr>
              <a:t>El proceso ha identificado la oportunidad de mejorar la eficiencia del procedimiento de selección de la población beneficiada con los bonos redimibles, así como aplicación de criterios de priorización de los beneficiarios del apoyo económico, de acuerdo con la normatividad vigente, garantizando equidad y transparencia en el proceso.</a:t>
            </a:r>
          </a:p>
          <a:p>
            <a:pPr algn="just"/>
            <a:endParaRPr lang="es-CO" sz="1000" dirty="0">
              <a:latin typeface="Outfit" pitchFamily="2" charset="0"/>
            </a:endParaRPr>
          </a:p>
          <a:p>
            <a:pPr algn="just"/>
            <a:r>
              <a:rPr lang="es-CO" sz="1000" dirty="0">
                <a:solidFill>
                  <a:srgbClr val="FF0000"/>
                </a:solidFill>
                <a:latin typeface="Outfit" pitchFamily="2" charset="0"/>
              </a:rPr>
              <a:t>Gestión para la Seguridad</a:t>
            </a:r>
          </a:p>
          <a:p>
            <a:pPr algn="just"/>
            <a:r>
              <a:rPr lang="es-CO" sz="1000" dirty="0">
                <a:latin typeface="Outfit" pitchFamily="2" charset="0"/>
              </a:rPr>
              <a:t>El proceso Gestión para la Seguridad ha identificado la oportunidad de mejorar la disponibilidad técnica del CEO, mediante el uso de un formato ya existente para el reporte estandarizado de novedades técnicas. Esta herramienta se utilizará cuando se detecte una posible falla, permitiendo comunicar de forma precisa la situación para agilizar su diagnóstico y reparación, asegurando así la capacidad de respuesta.</a:t>
            </a:r>
          </a:p>
          <a:p>
            <a:pPr algn="just"/>
            <a:endParaRPr lang="es-CO" sz="1000" dirty="0">
              <a:latin typeface="Outfit" pitchFamily="2" charset="0"/>
            </a:endParaRPr>
          </a:p>
          <a:p>
            <a:pPr algn="just"/>
            <a:r>
              <a:rPr lang="es-CO" sz="1000" dirty="0">
                <a:latin typeface="Outfit" pitchFamily="2" charset="0"/>
              </a:rPr>
              <a:t>El proceso Gestión para la Seguridad ha identificado la oportunidad de reforzar las medidas de seguridad de la Cárcel Municipal de Funza mediante la instalación de recordatorios visuales en puntos clave (ej. cartelera). Esta medida simple busca asegurar el cumplimiento de las medidas de custodia y traslado, reduciendo el riesgo de fallos por olvido o rutina. La implementación solo requiere diseñar e instalar los adhesivos en los lugares pertinentes.</a:t>
            </a:r>
          </a:p>
          <a:p>
            <a:pPr algn="just"/>
            <a:endParaRPr lang="es-CO" sz="1000" b="1" dirty="0">
              <a:solidFill>
                <a:srgbClr val="FF0000"/>
              </a:solidFill>
              <a:latin typeface="Outfit" pitchFamily="2" charset="0"/>
            </a:endParaRPr>
          </a:p>
          <a:p>
            <a:pPr algn="just"/>
            <a:r>
              <a:rPr lang="es-CO" sz="1000" dirty="0">
                <a:solidFill>
                  <a:srgbClr val="FF0000"/>
                </a:solidFill>
                <a:latin typeface="Outfit" pitchFamily="2" charset="0"/>
              </a:rPr>
              <a:t>Gestión del Desarrollo Social</a:t>
            </a:r>
          </a:p>
          <a:p>
            <a:pPr algn="just"/>
            <a:r>
              <a:rPr lang="es-CO" sz="1000" dirty="0">
                <a:latin typeface="Outfit" pitchFamily="2" charset="0"/>
              </a:rPr>
              <a:t>El proceso de Gestión del desarrollo Social ha identificado la oportunidad de fortalecer los procesos participativos y la atención integral a las familias Finanzas, en dos metas fundamental como son la creación de los Clubes lúdicos-pedagógicos y la creación de una escuela de asistencia y asesoría dirigida a la familia, en pro del fortalecimiento del tejido social.</a:t>
            </a:r>
            <a:endParaRPr lang="es-CO" sz="1000" b="1" dirty="0">
              <a:solidFill>
                <a:srgbClr val="FF0000"/>
              </a:solidFill>
              <a:latin typeface="Outfit" pitchFamily="2" charset="0"/>
            </a:endParaRPr>
          </a:p>
        </p:txBody>
      </p:sp>
    </p:spTree>
    <p:extLst>
      <p:ext uri="{BB962C8B-B14F-4D97-AF65-F5344CB8AC3E}">
        <p14:creationId xmlns:p14="http://schemas.microsoft.com/office/powerpoint/2010/main" val="33076242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51A0B01E-2BF0-E2CF-3B0E-7733F8F2622C}"/>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80E07051-F67D-9254-646C-71FB7C464B74}"/>
              </a:ext>
            </a:extLst>
          </p:cNvPr>
          <p:cNvPicPr preferRelativeResize="0"/>
          <p:nvPr/>
        </p:nvPicPr>
        <p:blipFill rotWithShape="1">
          <a:blip r:embed="rId3">
            <a:alphaModFix/>
          </a:blip>
          <a:srcRect/>
          <a:stretch/>
        </p:blipFill>
        <p:spPr>
          <a:xfrm>
            <a:off x="0" y="0"/>
            <a:ext cx="9144010" cy="5130800"/>
          </a:xfrm>
          <a:prstGeom prst="rect">
            <a:avLst/>
          </a:prstGeom>
          <a:noFill/>
          <a:ln>
            <a:noFill/>
          </a:ln>
        </p:spPr>
      </p:pic>
      <p:sp>
        <p:nvSpPr>
          <p:cNvPr id="2" name="Marcador de texto 3">
            <a:extLst>
              <a:ext uri="{FF2B5EF4-FFF2-40B4-BE49-F238E27FC236}">
                <a16:creationId xmlns:a16="http://schemas.microsoft.com/office/drawing/2014/main" id="{CFF0FF50-4FFB-37C5-FE67-A1C24C5B72D6}"/>
              </a:ext>
            </a:extLst>
          </p:cNvPr>
          <p:cNvSpPr txBox="1">
            <a:spLocks/>
          </p:cNvSpPr>
          <p:nvPr/>
        </p:nvSpPr>
        <p:spPr>
          <a:xfrm>
            <a:off x="407988" y="302271"/>
            <a:ext cx="8328024" cy="52308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fontScale="85000" lnSpcReduction="1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Eficacia de las acciones tomadas para abordar los riesgos y las oportunidades:</a:t>
            </a:r>
            <a:endParaRPr lang="es-CO" dirty="0">
              <a:ln w="0"/>
              <a:solidFill>
                <a:schemeClr val="accent1"/>
              </a:solidFill>
              <a:effectLst>
                <a:outerShdw blurRad="38100" dist="25400" dir="5400000" algn="ctr" rotWithShape="0">
                  <a:srgbClr val="6E747A">
                    <a:alpha val="43000"/>
                  </a:srgbClr>
                </a:outerShdw>
              </a:effectLst>
              <a:latin typeface="Outfit" pitchFamily="2" charset="0"/>
            </a:endParaRPr>
          </a:p>
        </p:txBody>
      </p:sp>
      <p:sp>
        <p:nvSpPr>
          <p:cNvPr id="17" name="CuadroTexto 16">
            <a:extLst>
              <a:ext uri="{FF2B5EF4-FFF2-40B4-BE49-F238E27FC236}">
                <a16:creationId xmlns:a16="http://schemas.microsoft.com/office/drawing/2014/main" id="{D8C4D3B3-804E-68FC-29AD-39B3D2BFAA5B}"/>
              </a:ext>
            </a:extLst>
          </p:cNvPr>
          <p:cNvSpPr txBox="1"/>
          <p:nvPr/>
        </p:nvSpPr>
        <p:spPr>
          <a:xfrm>
            <a:off x="407988" y="915127"/>
            <a:ext cx="8328024" cy="30162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CO" sz="1000" dirty="0">
                <a:solidFill>
                  <a:srgbClr val="FF0000"/>
                </a:solidFill>
                <a:latin typeface="Outfit" pitchFamily="2" charset="0"/>
              </a:rPr>
              <a:t>Gestión para el Ambiente y Bienestar Animal</a:t>
            </a:r>
          </a:p>
          <a:p>
            <a:pPr algn="just"/>
            <a:r>
              <a:rPr lang="es-CO" sz="1000" dirty="0">
                <a:latin typeface="Outfit" pitchFamily="2" charset="0"/>
              </a:rPr>
              <a:t>El proceso de Gestión para el Ambiente y Bienestar Animal ha identificado la oportunidad Impulsar y fortalecer el programa Guardianes por la vida animal, dirigido a toda la población mayor de edad del municipio de Funza </a:t>
            </a:r>
          </a:p>
          <a:p>
            <a:pPr algn="just"/>
            <a:r>
              <a:rPr lang="es-CO" sz="1000" dirty="0">
                <a:latin typeface="Outfit" pitchFamily="2" charset="0"/>
              </a:rPr>
              <a:t>El proceso Gestión para el Ambiente y Bienestar Animal ha identificado la oportunidad de realizar la Construcción del centro de Bienestar Animal previsto por la administración municipal para el fortalecimiento del programa de Bienestar Animal de la secretaria de Ambiente y Bienestar Animal.</a:t>
            </a:r>
          </a:p>
          <a:p>
            <a:pPr algn="just"/>
            <a:r>
              <a:rPr lang="es-CO" sz="1000" dirty="0">
                <a:latin typeface="Outfit" pitchFamily="2" charset="0"/>
              </a:rPr>
              <a:t>El proceso Gestión para el Ambiente y Bienestar Animal ha identificado la oportunidad de realizar la Implementación de tecnología para el monitoreo y control de los recursos naturales del municipio.</a:t>
            </a:r>
          </a:p>
          <a:p>
            <a:pPr algn="just"/>
            <a:r>
              <a:rPr lang="es-CO" sz="1000" dirty="0">
                <a:latin typeface="Outfit" pitchFamily="2" charset="0"/>
              </a:rPr>
              <a:t>El proceso Gestión para el Ambiente y Bienestar Animal ha identificado la oportunidad de realizar un programa ambiental-Premios </a:t>
            </a:r>
            <a:r>
              <a:rPr lang="es-CO" sz="1000" dirty="0" err="1">
                <a:latin typeface="Outfit" pitchFamily="2" charset="0"/>
              </a:rPr>
              <a:t>awa</a:t>
            </a:r>
            <a:r>
              <a:rPr lang="es-CO" sz="1000" dirty="0">
                <a:latin typeface="Outfit" pitchFamily="2" charset="0"/>
              </a:rPr>
              <a:t> - ambiente y bienestar animal.</a:t>
            </a:r>
          </a:p>
          <a:p>
            <a:pPr algn="just"/>
            <a:r>
              <a:rPr lang="es-CO" sz="1000" dirty="0">
                <a:latin typeface="Outfit" pitchFamily="2" charset="0"/>
              </a:rPr>
              <a:t>El proceso Gestión para el Ambiente y Bienestar Animal ha identificado la oportunidad de realizar la estructuración e implementación de guion para la estandarización de la información y sendero a utilizar en los recorridos de interpretación ambiental, realizados en el humedal Gualí predio Pozo Hondo.</a:t>
            </a:r>
          </a:p>
          <a:p>
            <a:pPr algn="just"/>
            <a:endParaRPr lang="es-CO" sz="1000" b="1" dirty="0">
              <a:solidFill>
                <a:srgbClr val="FF0000"/>
              </a:solidFill>
              <a:latin typeface="Outfit" pitchFamily="2" charset="0"/>
            </a:endParaRPr>
          </a:p>
          <a:p>
            <a:pPr algn="just"/>
            <a:r>
              <a:rPr lang="es-CO" sz="1000" dirty="0">
                <a:solidFill>
                  <a:srgbClr val="FF0000"/>
                </a:solidFill>
                <a:latin typeface="Outfit" pitchFamily="2" charset="0"/>
              </a:rPr>
              <a:t>Gestión en Salud</a:t>
            </a:r>
            <a:endParaRPr lang="es-CO" sz="1000" dirty="0">
              <a:latin typeface="Outfit" pitchFamily="2" charset="0"/>
            </a:endParaRPr>
          </a:p>
          <a:p>
            <a:pPr algn="just"/>
            <a:r>
              <a:rPr lang="es-CO" sz="1000" dirty="0">
                <a:latin typeface="Outfit" pitchFamily="2" charset="0"/>
              </a:rPr>
              <a:t>El proceso de Gestión en salud ha identificado la oportunidad de optimizar la gestión de datos institucionales mediante la implementación de una estrategia digital automatizada. Esta iniciativa permitiría agilizar el procesamiento de información, facilitar el acceso oportuno a los registros y reducir los errores derivados de procesos manuales.</a:t>
            </a:r>
            <a:br>
              <a:rPr lang="es-CO" sz="1000" dirty="0">
                <a:latin typeface="Outfit" pitchFamily="2" charset="0"/>
              </a:rPr>
            </a:br>
            <a:r>
              <a:rPr lang="es-CO" sz="1000" dirty="0">
                <a:latin typeface="Outfit" pitchFamily="2" charset="0"/>
              </a:rPr>
              <a:t>La automatización contribuiría a mejorar la toma de decisiones, la trazabilidad de los casos y la eficiencia operativa de los servicios de salud.</a:t>
            </a:r>
            <a:endParaRPr lang="es-CO" sz="1000" b="1" dirty="0">
              <a:solidFill>
                <a:srgbClr val="FF0000"/>
              </a:solidFill>
              <a:latin typeface="Outfit" pitchFamily="2" charset="0"/>
            </a:endParaRPr>
          </a:p>
        </p:txBody>
      </p:sp>
    </p:spTree>
    <p:extLst>
      <p:ext uri="{BB962C8B-B14F-4D97-AF65-F5344CB8AC3E}">
        <p14:creationId xmlns:p14="http://schemas.microsoft.com/office/powerpoint/2010/main" val="30771281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EE39AFA4-2CBC-5DBC-449F-C7CD96A3F976}"/>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1CE16D62-ED96-7B01-3146-1EC363C231BC}"/>
              </a:ext>
            </a:extLst>
          </p:cNvPr>
          <p:cNvPicPr preferRelativeResize="0"/>
          <p:nvPr/>
        </p:nvPicPr>
        <p:blipFill rotWithShape="1">
          <a:blip r:embed="rId3">
            <a:alphaModFix/>
          </a:blip>
          <a:srcRect/>
          <a:stretch/>
        </p:blipFill>
        <p:spPr>
          <a:xfrm>
            <a:off x="0" y="0"/>
            <a:ext cx="9144010" cy="5130800"/>
          </a:xfrm>
          <a:prstGeom prst="rect">
            <a:avLst/>
          </a:prstGeom>
          <a:noFill/>
          <a:ln>
            <a:noFill/>
          </a:ln>
        </p:spPr>
      </p:pic>
      <p:sp>
        <p:nvSpPr>
          <p:cNvPr id="2" name="Marcador de texto 3">
            <a:extLst>
              <a:ext uri="{FF2B5EF4-FFF2-40B4-BE49-F238E27FC236}">
                <a16:creationId xmlns:a16="http://schemas.microsoft.com/office/drawing/2014/main" id="{96D7722D-B714-9CCD-8837-79202BBB3158}"/>
              </a:ext>
            </a:extLst>
          </p:cNvPr>
          <p:cNvSpPr txBox="1">
            <a:spLocks/>
          </p:cNvSpPr>
          <p:nvPr/>
        </p:nvSpPr>
        <p:spPr>
          <a:xfrm>
            <a:off x="407988" y="302271"/>
            <a:ext cx="8328024" cy="52308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fontScale="85000" lnSpcReduction="1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Eficacia de las acciones tomadas para abordar los riesgos y las oportunidades:</a:t>
            </a:r>
            <a:endParaRPr lang="es-CO" dirty="0">
              <a:ln w="0"/>
              <a:solidFill>
                <a:schemeClr val="accent1"/>
              </a:solidFill>
              <a:effectLst>
                <a:outerShdw blurRad="38100" dist="25400" dir="5400000" algn="ctr" rotWithShape="0">
                  <a:srgbClr val="6E747A">
                    <a:alpha val="43000"/>
                  </a:srgbClr>
                </a:outerShdw>
              </a:effectLst>
              <a:latin typeface="Outfit" pitchFamily="2" charset="0"/>
            </a:endParaRPr>
          </a:p>
        </p:txBody>
      </p:sp>
      <p:sp>
        <p:nvSpPr>
          <p:cNvPr id="17" name="CuadroTexto 16">
            <a:extLst>
              <a:ext uri="{FF2B5EF4-FFF2-40B4-BE49-F238E27FC236}">
                <a16:creationId xmlns:a16="http://schemas.microsoft.com/office/drawing/2014/main" id="{64146745-E582-3110-DD57-DB8C1B1E7FBA}"/>
              </a:ext>
            </a:extLst>
          </p:cNvPr>
          <p:cNvSpPr txBox="1"/>
          <p:nvPr/>
        </p:nvSpPr>
        <p:spPr>
          <a:xfrm>
            <a:off x="407988" y="915127"/>
            <a:ext cx="8328024"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CO" sz="1000" dirty="0">
                <a:solidFill>
                  <a:srgbClr val="FF0000"/>
                </a:solidFill>
                <a:latin typeface="Outfit" pitchFamily="2" charset="0"/>
              </a:rPr>
              <a:t>Gestión del Desarrollo Económico</a:t>
            </a:r>
          </a:p>
          <a:p>
            <a:pPr algn="just"/>
            <a:r>
              <a:rPr lang="es-CO" sz="1000" dirty="0">
                <a:latin typeface="Outfit" pitchFamily="2" charset="0"/>
              </a:rPr>
              <a:t>El proceso de Gestión del Desarrollo Económico ha identificado la oportunidad de optimizar su eficiencia mediante la gestión y análisis sistemático de bases de datos institucionales. Esto permitirá detectar brechas en la información de poblaciones vulnerables —personas con discapacidad, adultos mayores, madres cabeza de familia, víctimas del conflicto, entre otros— y priorizarlas en los planes de acción. Con estrategias focalizadas, se garantizará su acceso a la oferta institucional, fortaleciendo el enfoque inclusivo, el cumplimiento de requisitos y la mejora continua en la planeación y ejecución de programas.</a:t>
            </a:r>
          </a:p>
          <a:p>
            <a:pPr algn="just"/>
            <a:endParaRPr lang="es-CO" sz="1000" dirty="0">
              <a:latin typeface="Outfit" pitchFamily="2" charset="0"/>
            </a:endParaRPr>
          </a:p>
          <a:p>
            <a:pPr algn="just"/>
            <a:r>
              <a:rPr lang="es-CO" sz="1000" dirty="0">
                <a:solidFill>
                  <a:srgbClr val="FF0000"/>
                </a:solidFill>
                <a:latin typeface="Outfit" pitchFamily="2" charset="0"/>
              </a:rPr>
              <a:t>Gestión para la educación</a:t>
            </a:r>
          </a:p>
          <a:p>
            <a:pPr algn="just"/>
            <a:r>
              <a:rPr lang="es-CO" sz="1000" dirty="0">
                <a:latin typeface="Outfit" pitchFamily="2" charset="0"/>
              </a:rPr>
              <a:t>El proceso de gestión para la educación ha identificado la oportunidad de implementación de nuevas estrategias para el desarrollo de actividades de capacitación, aprovechando las herramientas virtuales y el E-Learning. Asignar recursos para estos programas permitirá que los materiales de capacitación, una vez creados, puedan ser replicados muchas veces, optimizando el uso de los recursos disponibles y ampliando el alcance de la formación para los docentes sin necesidad de grandes inversiones adicionales.</a:t>
            </a:r>
          </a:p>
          <a:p>
            <a:pPr algn="just"/>
            <a:r>
              <a:rPr lang="es-CO" sz="1000" dirty="0">
                <a:latin typeface="Outfit" pitchFamily="2" charset="0"/>
              </a:rPr>
              <a:t>El proceso de gestión para la educación ha identificado la oportunidad de fortalecer el análisis del comportamiento de las PQR desde diversas perspectivas de los datos y, cuando sea aplicable, definir acciones de mejora para reducir el número de casos que se presentan mensualmente. Un análisis profundo y constante permitirá optimizar los procesos de atención y aumentar la satisfacción de los usuarios.</a:t>
            </a:r>
          </a:p>
          <a:p>
            <a:pPr algn="just"/>
            <a:r>
              <a:rPr lang="es-CO" sz="1000" dirty="0">
                <a:latin typeface="Outfit" pitchFamily="2" charset="0"/>
              </a:rPr>
              <a:t>El proceso de gestión para la educación ha identificado la oportunidad de firmar nuevos convenios con universidades públicas y privadas con el propósito de fortalecer la articulación entre la educación media y la educación superior. Esta iniciativa tiene como objetivo ampliar las oportunidades de acceso a programas técnicos, tecnológicos y profesionales para los estudiantes del municipio</a:t>
            </a:r>
            <a:endParaRPr lang="es-CO" sz="1000" b="1" dirty="0">
              <a:solidFill>
                <a:srgbClr val="FF0000"/>
              </a:solidFill>
              <a:latin typeface="Outfit" pitchFamily="2" charset="0"/>
            </a:endParaRPr>
          </a:p>
        </p:txBody>
      </p:sp>
    </p:spTree>
    <p:extLst>
      <p:ext uri="{BB962C8B-B14F-4D97-AF65-F5344CB8AC3E}">
        <p14:creationId xmlns:p14="http://schemas.microsoft.com/office/powerpoint/2010/main" val="33486844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CDA0F6C6-1426-B14E-D085-8CC20F7DA88C}"/>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61D67477-1861-1330-7A6A-8C927611AC38}"/>
              </a:ext>
            </a:extLst>
          </p:cNvPr>
          <p:cNvPicPr preferRelativeResize="0"/>
          <p:nvPr/>
        </p:nvPicPr>
        <p:blipFill rotWithShape="1">
          <a:blip r:embed="rId3">
            <a:alphaModFix/>
          </a:blip>
          <a:srcRect/>
          <a:stretch/>
        </p:blipFill>
        <p:spPr>
          <a:xfrm>
            <a:off x="0" y="0"/>
            <a:ext cx="9144010" cy="5130800"/>
          </a:xfrm>
          <a:prstGeom prst="rect">
            <a:avLst/>
          </a:prstGeom>
          <a:noFill/>
          <a:ln>
            <a:noFill/>
          </a:ln>
        </p:spPr>
      </p:pic>
      <p:sp>
        <p:nvSpPr>
          <p:cNvPr id="2" name="Marcador de texto 3">
            <a:extLst>
              <a:ext uri="{FF2B5EF4-FFF2-40B4-BE49-F238E27FC236}">
                <a16:creationId xmlns:a16="http://schemas.microsoft.com/office/drawing/2014/main" id="{49345A4B-C872-E644-A966-115F1484EAC4}"/>
              </a:ext>
            </a:extLst>
          </p:cNvPr>
          <p:cNvSpPr txBox="1">
            <a:spLocks/>
          </p:cNvSpPr>
          <p:nvPr/>
        </p:nvSpPr>
        <p:spPr>
          <a:xfrm>
            <a:off x="407988" y="302271"/>
            <a:ext cx="8328024" cy="52308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fontScale="85000" lnSpcReduction="1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Eficacia de las acciones tomadas para abordar los riesgos y las oportunidades:</a:t>
            </a:r>
            <a:endParaRPr lang="es-CO" dirty="0">
              <a:ln w="0"/>
              <a:solidFill>
                <a:schemeClr val="accent1"/>
              </a:solidFill>
              <a:effectLst>
                <a:outerShdw blurRad="38100" dist="25400" dir="5400000" algn="ctr" rotWithShape="0">
                  <a:srgbClr val="6E747A">
                    <a:alpha val="43000"/>
                  </a:srgbClr>
                </a:outerShdw>
              </a:effectLst>
              <a:latin typeface="Outfit" pitchFamily="2" charset="0"/>
            </a:endParaRPr>
          </a:p>
        </p:txBody>
      </p:sp>
      <p:sp>
        <p:nvSpPr>
          <p:cNvPr id="17" name="CuadroTexto 16">
            <a:extLst>
              <a:ext uri="{FF2B5EF4-FFF2-40B4-BE49-F238E27FC236}">
                <a16:creationId xmlns:a16="http://schemas.microsoft.com/office/drawing/2014/main" id="{EC56D364-C023-D517-9263-F8C13A87E932}"/>
              </a:ext>
            </a:extLst>
          </p:cNvPr>
          <p:cNvSpPr txBox="1"/>
          <p:nvPr/>
        </p:nvSpPr>
        <p:spPr>
          <a:xfrm>
            <a:off x="407988" y="915127"/>
            <a:ext cx="8328024" cy="30162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CO" sz="1000" dirty="0">
                <a:solidFill>
                  <a:srgbClr val="FF0000"/>
                </a:solidFill>
                <a:latin typeface="Outfit" pitchFamily="2" charset="0"/>
              </a:rPr>
              <a:t>Gestión Humana</a:t>
            </a:r>
          </a:p>
          <a:p>
            <a:pPr algn="just"/>
            <a:r>
              <a:rPr lang="es-CO" sz="1000" dirty="0">
                <a:latin typeface="Outfit" pitchFamily="2" charset="0"/>
              </a:rPr>
              <a:t>El proceso Gestión Humana, ha identificado la oportunidad de mejora el uso de una herramienta con la tecnología de SINFA, dónde a través de SINFA WEB los funcionarios vinculados a la administración central descarguen en línea sus volantes, certificado de ingresos y retenciones, brindando eficiencia y disponibilidad de información. </a:t>
            </a:r>
          </a:p>
          <a:p>
            <a:pPr algn="just"/>
            <a:endParaRPr lang="es-CO" sz="1000" dirty="0">
              <a:latin typeface="Outfit" pitchFamily="2" charset="0"/>
            </a:endParaRPr>
          </a:p>
          <a:p>
            <a:pPr algn="just"/>
            <a:r>
              <a:rPr lang="es-CO" sz="1000" dirty="0">
                <a:latin typeface="Outfit" pitchFamily="2" charset="0"/>
              </a:rPr>
              <a:t>El proceso Gestión Humana, ha  identifica la oportunidad de fortalecer la gestión documental de Gestión Humana mediante la organización de las hojas de vida del personal, organizándolas de acuerdo a las Tablas de Retención Documental.</a:t>
            </a:r>
            <a:br>
              <a:rPr lang="es-CO" sz="1000" dirty="0">
                <a:latin typeface="Outfit" pitchFamily="2" charset="0"/>
              </a:rPr>
            </a:br>
            <a:r>
              <a:rPr lang="es-CO" sz="1000" dirty="0">
                <a:latin typeface="Outfit" pitchFamily="2" charset="0"/>
              </a:rPr>
              <a:t>Esta mejora tiene como objetivo garantizar la disponibilidad, trazabilidad y consulta oportuna de la información, optimizando los tiempos de respuesta a requerimientos internos y externos, y asegurando la conservación adecuada de los documentos conforme a la normatividad vigente sobre archivo y gestión documental.</a:t>
            </a:r>
          </a:p>
          <a:p>
            <a:pPr algn="just"/>
            <a:endParaRPr lang="es-CO" sz="1000" dirty="0">
              <a:latin typeface="Outfit" pitchFamily="2" charset="0"/>
            </a:endParaRPr>
          </a:p>
          <a:p>
            <a:pPr algn="just"/>
            <a:r>
              <a:rPr lang="es-CO" sz="1000" dirty="0">
                <a:latin typeface="Outfit" pitchFamily="2" charset="0"/>
              </a:rPr>
              <a:t>El proceso de Gestión Humana evidencio la oportunidad de generar una estrategia para la divulgación e interiorización del código de integridad, utilizando las herramientas tecnológicas existentes en la entidad, ante el desconocimiento de política de integridad y del código de integridad de la entidad.</a:t>
            </a:r>
          </a:p>
          <a:p>
            <a:pPr algn="just"/>
            <a:endParaRPr lang="es-CO" sz="1000" dirty="0">
              <a:latin typeface="Outfit" pitchFamily="2" charset="0"/>
            </a:endParaRPr>
          </a:p>
          <a:p>
            <a:pPr algn="just"/>
            <a:r>
              <a:rPr lang="es-CO" sz="1000" dirty="0">
                <a:latin typeface="Outfit" pitchFamily="2" charset="0"/>
              </a:rPr>
              <a:t>El proceso de Gestión Humana ha identificado la oportunidad de realizar la Implementación del software Data Access, el cual funciona como un visor web para la documentación digitalizada. Esta herramienta permite organizar de manera más eficiente la documentación, clasificándola por dependencias y registrando el responsable de la digitalización. Además, facilita la búsqueda de documentos y optimiza el procedimiento de préstamo documental.</a:t>
            </a:r>
            <a:endParaRPr lang="es-CO" sz="1000" b="1" dirty="0">
              <a:solidFill>
                <a:srgbClr val="FF0000"/>
              </a:solidFill>
              <a:latin typeface="Outfit" pitchFamily="2" charset="0"/>
            </a:endParaRPr>
          </a:p>
        </p:txBody>
      </p:sp>
    </p:spTree>
    <p:extLst>
      <p:ext uri="{BB962C8B-B14F-4D97-AF65-F5344CB8AC3E}">
        <p14:creationId xmlns:p14="http://schemas.microsoft.com/office/powerpoint/2010/main" val="40336843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898B6FA6-D577-F34F-3679-CF9447DE7C59}"/>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0B72FC8B-8F77-2EA3-415C-8EDA76ADBC60}"/>
              </a:ext>
            </a:extLst>
          </p:cNvPr>
          <p:cNvPicPr preferRelativeResize="0"/>
          <p:nvPr/>
        </p:nvPicPr>
        <p:blipFill rotWithShape="1">
          <a:blip r:embed="rId3">
            <a:alphaModFix/>
          </a:blip>
          <a:srcRect/>
          <a:stretch/>
        </p:blipFill>
        <p:spPr>
          <a:xfrm>
            <a:off x="0" y="0"/>
            <a:ext cx="9144010" cy="5130800"/>
          </a:xfrm>
          <a:prstGeom prst="rect">
            <a:avLst/>
          </a:prstGeom>
          <a:noFill/>
          <a:ln>
            <a:noFill/>
          </a:ln>
        </p:spPr>
      </p:pic>
      <p:sp>
        <p:nvSpPr>
          <p:cNvPr id="2" name="Marcador de texto 3">
            <a:extLst>
              <a:ext uri="{FF2B5EF4-FFF2-40B4-BE49-F238E27FC236}">
                <a16:creationId xmlns:a16="http://schemas.microsoft.com/office/drawing/2014/main" id="{4835F50A-1833-22F9-0E71-CC1927E00CAE}"/>
              </a:ext>
            </a:extLst>
          </p:cNvPr>
          <p:cNvSpPr txBox="1">
            <a:spLocks/>
          </p:cNvSpPr>
          <p:nvPr/>
        </p:nvSpPr>
        <p:spPr>
          <a:xfrm>
            <a:off x="407988" y="302271"/>
            <a:ext cx="8328024" cy="52308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fontScale="85000" lnSpcReduction="1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Eficacia de las acciones tomadas para abordar los riesgos y las oportunidades:</a:t>
            </a:r>
            <a:endParaRPr lang="es-CO" dirty="0">
              <a:ln w="0"/>
              <a:solidFill>
                <a:schemeClr val="accent1"/>
              </a:solidFill>
              <a:effectLst>
                <a:outerShdw blurRad="38100" dist="25400" dir="5400000" algn="ctr" rotWithShape="0">
                  <a:srgbClr val="6E747A">
                    <a:alpha val="43000"/>
                  </a:srgbClr>
                </a:outerShdw>
              </a:effectLst>
              <a:latin typeface="Outfit" pitchFamily="2" charset="0"/>
            </a:endParaRPr>
          </a:p>
        </p:txBody>
      </p:sp>
      <p:sp>
        <p:nvSpPr>
          <p:cNvPr id="17" name="CuadroTexto 16">
            <a:extLst>
              <a:ext uri="{FF2B5EF4-FFF2-40B4-BE49-F238E27FC236}">
                <a16:creationId xmlns:a16="http://schemas.microsoft.com/office/drawing/2014/main" id="{940C9CFA-F158-42DE-C23C-887D79C961C2}"/>
              </a:ext>
            </a:extLst>
          </p:cNvPr>
          <p:cNvSpPr txBox="1"/>
          <p:nvPr/>
        </p:nvSpPr>
        <p:spPr>
          <a:xfrm>
            <a:off x="407988" y="915127"/>
            <a:ext cx="8328024" cy="33239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CO" sz="1000" dirty="0">
                <a:solidFill>
                  <a:srgbClr val="FF0000"/>
                </a:solidFill>
                <a:latin typeface="Outfit" pitchFamily="2" charset="0"/>
              </a:rPr>
              <a:t>Gestión Documental</a:t>
            </a:r>
          </a:p>
          <a:p>
            <a:pPr algn="just"/>
            <a:r>
              <a:rPr lang="es-CO" sz="1000" dirty="0">
                <a:latin typeface="Outfit" pitchFamily="2" charset="0"/>
              </a:rPr>
              <a:t>El proceso de Gestión Documental ha identificado la oportunidad de realizar la Implementación del software Data Access, el cual funciona como un visor web para la documentación digitalizada. Esta herramienta permite organizar de manera más eficiente la documentación, clasificándola por dependencias y registrando el responsable de la digitalización. Además, facilita la búsqueda de documentos y optimiza el procedimiento de préstamo documental.</a:t>
            </a:r>
          </a:p>
          <a:p>
            <a:pPr algn="just"/>
            <a:endParaRPr lang="es-CO" sz="1000" b="1" dirty="0">
              <a:solidFill>
                <a:srgbClr val="FF0000"/>
              </a:solidFill>
              <a:latin typeface="Outfit" pitchFamily="2" charset="0"/>
            </a:endParaRPr>
          </a:p>
          <a:p>
            <a:pPr algn="just"/>
            <a:r>
              <a:rPr lang="es-CO" sz="1000" dirty="0">
                <a:solidFill>
                  <a:srgbClr val="FF0000"/>
                </a:solidFill>
                <a:latin typeface="Outfit" pitchFamily="2" charset="0"/>
              </a:rPr>
              <a:t>Gestión Administrativa</a:t>
            </a:r>
          </a:p>
          <a:p>
            <a:pPr algn="just"/>
            <a:r>
              <a:rPr lang="es-CO" sz="1000" dirty="0">
                <a:latin typeface="Outfit" pitchFamily="2" charset="0"/>
              </a:rPr>
              <a:t>El proceso de Gestión Administrativa ha identificado la oportunidad de controlar la pérdida o uso inadecuado de los insumos y bienes muebles e inmuebles del inventario para beneficio propio o favorecer a terceros.</a:t>
            </a:r>
          </a:p>
          <a:p>
            <a:pPr algn="just"/>
            <a:r>
              <a:rPr lang="es-CO" sz="1000" dirty="0">
                <a:latin typeface="Outfit" pitchFamily="2" charset="0"/>
              </a:rPr>
              <a:t>El proceso de Gestión Administrativa a identificado la oportunidad de tener más control de la mercancía que está en custodia de la bodega de Almacenamiento.</a:t>
            </a:r>
          </a:p>
          <a:p>
            <a:pPr algn="just"/>
            <a:endParaRPr lang="es-CO" sz="1000" b="1" dirty="0">
              <a:solidFill>
                <a:srgbClr val="FF0000"/>
              </a:solidFill>
              <a:latin typeface="Outfit" pitchFamily="2" charset="0"/>
            </a:endParaRPr>
          </a:p>
          <a:p>
            <a:pPr algn="just"/>
            <a:r>
              <a:rPr lang="es-CO" sz="1000" dirty="0">
                <a:solidFill>
                  <a:srgbClr val="FF0000"/>
                </a:solidFill>
                <a:latin typeface="Outfit" pitchFamily="2" charset="0"/>
              </a:rPr>
              <a:t>Gestión Contractual </a:t>
            </a:r>
          </a:p>
          <a:p>
            <a:pPr algn="just"/>
            <a:r>
              <a:rPr lang="es-CO" sz="1000" dirty="0">
                <a:latin typeface="Outfit" pitchFamily="2" charset="0"/>
              </a:rPr>
              <a:t>El proceso gestión contractual ha identificado la oportunidad de implementar control mensual mediante el cruce de los datos registrados en las novedades de los procesos contractuales, en el aplicativo SINFA, módulo de contratación y la plataforma SIA Observa. control mensual.</a:t>
            </a:r>
          </a:p>
          <a:p>
            <a:pPr algn="just"/>
            <a:r>
              <a:rPr lang="es-CO" sz="1000" dirty="0">
                <a:latin typeface="Outfit" pitchFamily="2" charset="0"/>
              </a:rPr>
              <a:t>El proceso de Gestión Jurídica ja identificado la oportunidad de realzar la Implementación de la matriz de actividad litigiosa 22-FR-16, y la plataforma EKOGUI de la Agencia Nacional de Defensa jurídica del Estado.</a:t>
            </a:r>
          </a:p>
          <a:p>
            <a:pPr algn="just"/>
            <a:r>
              <a:rPr lang="es-CO" sz="1000" dirty="0">
                <a:latin typeface="Outfit" pitchFamily="2" charset="0"/>
              </a:rPr>
              <a:t>El proceso de Gestión Jurídica a identificado la oportunidad de realzar Seguimiento a las actuaciones judiciales y extrajudiciales a través del comité de defensa judicial y conciliación.</a:t>
            </a:r>
          </a:p>
          <a:p>
            <a:pPr algn="just"/>
            <a:r>
              <a:rPr lang="es-CO" sz="1000" dirty="0">
                <a:latin typeface="Outfit" pitchFamily="2" charset="0"/>
              </a:rPr>
              <a:t>El proceso de Gestión Jarica ha identificado la oportunidad de realizar Capacitaciones a las dependencias y expedición de directrices de prevención del daño antijurídico.</a:t>
            </a:r>
            <a:endParaRPr lang="es-CO" sz="1000" b="1" dirty="0">
              <a:solidFill>
                <a:srgbClr val="FF0000"/>
              </a:solidFill>
              <a:latin typeface="Outfit" pitchFamily="2" charset="0"/>
            </a:endParaRPr>
          </a:p>
        </p:txBody>
      </p:sp>
      <p:sp>
        <p:nvSpPr>
          <p:cNvPr id="3" name="Flecha: hacia la izquierda 2">
            <a:hlinkClick r:id="rId4" action="ppaction://hlinksldjump"/>
            <a:extLst>
              <a:ext uri="{FF2B5EF4-FFF2-40B4-BE49-F238E27FC236}">
                <a16:creationId xmlns:a16="http://schemas.microsoft.com/office/drawing/2014/main" id="{ED22923B-0389-5937-C7E5-D1AA371BFF8A}"/>
              </a:ext>
            </a:extLst>
          </p:cNvPr>
          <p:cNvSpPr/>
          <p:nvPr/>
        </p:nvSpPr>
        <p:spPr>
          <a:xfrm>
            <a:off x="469900" y="4556899"/>
            <a:ext cx="3835400" cy="52308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ln w="0"/>
                <a:solidFill>
                  <a:schemeClr val="bg1"/>
                </a:solidFill>
                <a:effectLst>
                  <a:outerShdw blurRad="38100" dist="19050" dir="2700000" algn="tl" rotWithShape="0">
                    <a:schemeClr val="dk1">
                      <a:alpha val="40000"/>
                    </a:schemeClr>
                  </a:outerShdw>
                </a:effectLst>
              </a:rPr>
              <a:t>FIN QUINTO PUNTO VOLVER AL MENÚ</a:t>
            </a:r>
            <a:endParaRPr lang="es-CO" b="1" dirty="0">
              <a:ln w="0">
                <a:solidFill>
                  <a:schemeClr val="bg1"/>
                </a:solidFill>
              </a:ln>
              <a:solidFill>
                <a:schemeClr val="bg1"/>
              </a:solidFill>
            </a:endParaRPr>
          </a:p>
        </p:txBody>
      </p:sp>
    </p:spTree>
    <p:extLst>
      <p:ext uri="{BB962C8B-B14F-4D97-AF65-F5344CB8AC3E}">
        <p14:creationId xmlns:p14="http://schemas.microsoft.com/office/powerpoint/2010/main" val="14993412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1640E38B-051D-3BF4-FE3B-7ADBBFC39998}"/>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5D2363FE-D4AF-DEE4-62E6-6B4C1CF0C9CA}"/>
              </a:ext>
            </a:extLst>
          </p:cNvPr>
          <p:cNvPicPr preferRelativeResize="0"/>
          <p:nvPr/>
        </p:nvPicPr>
        <p:blipFill rotWithShape="1">
          <a:blip r:embed="rId3">
            <a:alphaModFix/>
          </a:blip>
          <a:srcRect/>
          <a:stretch/>
        </p:blipFill>
        <p:spPr>
          <a:xfrm>
            <a:off x="0" y="0"/>
            <a:ext cx="9144010" cy="5130800"/>
          </a:xfrm>
          <a:prstGeom prst="rect">
            <a:avLst/>
          </a:prstGeom>
          <a:noFill/>
          <a:ln>
            <a:noFill/>
          </a:ln>
        </p:spPr>
      </p:pic>
      <p:sp>
        <p:nvSpPr>
          <p:cNvPr id="2" name="Marcador de texto 3">
            <a:extLst>
              <a:ext uri="{FF2B5EF4-FFF2-40B4-BE49-F238E27FC236}">
                <a16:creationId xmlns:a16="http://schemas.microsoft.com/office/drawing/2014/main" id="{632A874D-667C-CB31-3989-C137CAF76E4B}"/>
              </a:ext>
            </a:extLst>
          </p:cNvPr>
          <p:cNvSpPr txBox="1">
            <a:spLocks/>
          </p:cNvSpPr>
          <p:nvPr/>
        </p:nvSpPr>
        <p:spPr>
          <a:xfrm>
            <a:off x="407988" y="302271"/>
            <a:ext cx="8328024" cy="52308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Las oportunidades de mejora:</a:t>
            </a:r>
            <a:endParaRPr lang="es-CO" dirty="0">
              <a:ln w="0"/>
              <a:solidFill>
                <a:schemeClr val="accent1"/>
              </a:solidFill>
              <a:effectLst>
                <a:outerShdw blurRad="38100" dist="25400" dir="5400000" algn="ctr" rotWithShape="0">
                  <a:srgbClr val="6E747A">
                    <a:alpha val="43000"/>
                  </a:srgbClr>
                </a:outerShdw>
              </a:effectLst>
              <a:latin typeface="Outfit" pitchFamily="2" charset="0"/>
            </a:endParaRPr>
          </a:p>
        </p:txBody>
      </p:sp>
      <p:sp>
        <p:nvSpPr>
          <p:cNvPr id="8" name="CuadroTexto 7">
            <a:extLst>
              <a:ext uri="{FF2B5EF4-FFF2-40B4-BE49-F238E27FC236}">
                <a16:creationId xmlns:a16="http://schemas.microsoft.com/office/drawing/2014/main" id="{3346B68C-89C6-46CC-60C9-62ABDFA90E02}"/>
              </a:ext>
            </a:extLst>
          </p:cNvPr>
          <p:cNvSpPr txBox="1"/>
          <p:nvPr/>
        </p:nvSpPr>
        <p:spPr>
          <a:xfrm>
            <a:off x="407988" y="970439"/>
            <a:ext cx="8328024"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O" sz="1000" dirty="0">
                <a:latin typeface="Outfit" pitchFamily="2" charset="0"/>
              </a:rPr>
              <a:t>Durante el proceso de auditoría interna se </a:t>
            </a:r>
            <a:r>
              <a:rPr lang="es-CO" sz="1000" b="1" dirty="0">
                <a:solidFill>
                  <a:srgbClr val="FF0000"/>
                </a:solidFill>
                <a:latin typeface="Outfit" pitchFamily="2" charset="0"/>
              </a:rPr>
              <a:t>identificaron</a:t>
            </a:r>
            <a:r>
              <a:rPr lang="es-CO" sz="1000" dirty="0">
                <a:solidFill>
                  <a:srgbClr val="FF0000"/>
                </a:solidFill>
                <a:latin typeface="Outfit" pitchFamily="2" charset="0"/>
              </a:rPr>
              <a:t> </a:t>
            </a:r>
            <a:r>
              <a:rPr lang="es-CO" sz="1000" b="1" dirty="0">
                <a:solidFill>
                  <a:srgbClr val="FF0000"/>
                </a:solidFill>
                <a:latin typeface="Outfit" pitchFamily="2" charset="0"/>
              </a:rPr>
              <a:t>ochenta y siete (87)</a:t>
            </a:r>
            <a:r>
              <a:rPr lang="es-CO" sz="1000" dirty="0">
                <a:latin typeface="Outfit" pitchFamily="2" charset="0"/>
              </a:rPr>
              <a:t> oportunidades de mejora orientadas a fortalecer la organización, eficiencia, seguridad y transparencia de la administración</a:t>
            </a:r>
            <a:r>
              <a:rPr lang="es-CO" dirty="0"/>
              <a:t>.</a:t>
            </a:r>
          </a:p>
        </p:txBody>
      </p:sp>
      <p:pic>
        <p:nvPicPr>
          <p:cNvPr id="10" name="Imagen 9">
            <a:extLst>
              <a:ext uri="{FF2B5EF4-FFF2-40B4-BE49-F238E27FC236}">
                <a16:creationId xmlns:a16="http://schemas.microsoft.com/office/drawing/2014/main" id="{E40009A8-894E-346F-578F-D1F10E72A043}"/>
              </a:ext>
            </a:extLst>
          </p:cNvPr>
          <p:cNvPicPr>
            <a:picLocks noChangeAspect="1"/>
          </p:cNvPicPr>
          <p:nvPr/>
        </p:nvPicPr>
        <p:blipFill>
          <a:blip r:embed="rId4"/>
          <a:stretch>
            <a:fillRect/>
          </a:stretch>
        </p:blipFill>
        <p:spPr>
          <a:xfrm>
            <a:off x="407988" y="1497995"/>
            <a:ext cx="2362530" cy="2858105"/>
          </a:xfrm>
          <a:prstGeom prst="rect">
            <a:avLst/>
          </a:prstGeom>
        </p:spPr>
      </p:pic>
      <p:sp>
        <p:nvSpPr>
          <p:cNvPr id="11" name="CuadroTexto 10">
            <a:extLst>
              <a:ext uri="{FF2B5EF4-FFF2-40B4-BE49-F238E27FC236}">
                <a16:creationId xmlns:a16="http://schemas.microsoft.com/office/drawing/2014/main" id="{2E2954C3-7ABB-B317-FF54-981364A9CB3A}"/>
              </a:ext>
            </a:extLst>
          </p:cNvPr>
          <p:cNvSpPr txBox="1"/>
          <p:nvPr/>
        </p:nvSpPr>
        <p:spPr>
          <a:xfrm>
            <a:off x="3149600" y="1577191"/>
            <a:ext cx="5586412" cy="2492990"/>
          </a:xfrm>
          <a:prstGeom prst="rect">
            <a:avLst/>
          </a:prstGeom>
          <a:noFill/>
        </p:spPr>
        <p:txBody>
          <a:bodyPr wrap="square" rtlCol="0">
            <a:spAutoFit/>
          </a:bodyPr>
          <a:lstStyle/>
          <a:p>
            <a:r>
              <a:rPr lang="es-CO" sz="1200" dirty="0">
                <a:solidFill>
                  <a:srgbClr val="FF0000"/>
                </a:solidFill>
                <a:latin typeface="Outfit" pitchFamily="2" charset="0"/>
              </a:rPr>
              <a:t>Aspectos  relacionados en las oportunidades de mejora:</a:t>
            </a:r>
          </a:p>
          <a:p>
            <a:endParaRPr lang="es-CO" sz="1200" dirty="0">
              <a:latin typeface="Outfit" pitchFamily="2" charset="0"/>
            </a:endParaRPr>
          </a:p>
          <a:p>
            <a:pPr marL="171450" indent="-171450">
              <a:buFont typeface="Wingdings" panose="05000000000000000000" pitchFamily="2" charset="2"/>
              <a:buChar char="ü"/>
            </a:pPr>
            <a:r>
              <a:rPr lang="es-CO" sz="1200" dirty="0">
                <a:ln w="0"/>
                <a:solidFill>
                  <a:schemeClr val="accent1"/>
                </a:solidFill>
                <a:effectLst>
                  <a:outerShdw blurRad="38100" dist="25400" dir="5400000" algn="ctr" rotWithShape="0">
                    <a:srgbClr val="6E747A">
                      <a:alpha val="43000"/>
                    </a:srgbClr>
                  </a:outerShdw>
                </a:effectLst>
                <a:latin typeface="Outfit" pitchFamily="2" charset="0"/>
              </a:rPr>
              <a:t>Apropiación SIG-KAWAK, comunicación información en la administración.</a:t>
            </a:r>
          </a:p>
          <a:p>
            <a:pPr marL="171450" indent="-171450">
              <a:buFont typeface="Wingdings" panose="05000000000000000000" pitchFamily="2" charset="2"/>
              <a:buChar char="ü"/>
            </a:pPr>
            <a:r>
              <a:rPr lang="es-CO" sz="1200" dirty="0">
                <a:ln w="0"/>
                <a:solidFill>
                  <a:schemeClr val="accent1"/>
                </a:solidFill>
                <a:effectLst>
                  <a:outerShdw blurRad="38100" dist="25400" dir="5400000" algn="ctr" rotWithShape="0">
                    <a:srgbClr val="6E747A">
                      <a:alpha val="43000"/>
                    </a:srgbClr>
                  </a:outerShdw>
                </a:effectLst>
                <a:latin typeface="Outfit" pitchFamily="2" charset="0"/>
              </a:rPr>
              <a:t>Depuración documental.</a:t>
            </a:r>
          </a:p>
          <a:p>
            <a:pPr marL="171450" indent="-171450">
              <a:buFont typeface="Wingdings" panose="05000000000000000000" pitchFamily="2" charset="2"/>
              <a:buChar char="ü"/>
            </a:pPr>
            <a:r>
              <a:rPr lang="es-CO" sz="1200" dirty="0">
                <a:ln w="0"/>
                <a:solidFill>
                  <a:schemeClr val="accent1"/>
                </a:solidFill>
                <a:effectLst>
                  <a:outerShdw blurRad="38100" dist="25400" dir="5400000" algn="ctr" rotWithShape="0">
                    <a:srgbClr val="6E747A">
                      <a:alpha val="43000"/>
                    </a:srgbClr>
                  </a:outerShdw>
                </a:effectLst>
                <a:latin typeface="Outfit" pitchFamily="2" charset="0"/>
              </a:rPr>
              <a:t>Seguimiento de indicadores, riesgos y controles.</a:t>
            </a:r>
          </a:p>
          <a:p>
            <a:pPr marL="171450" indent="-171450">
              <a:buFont typeface="Wingdings" panose="05000000000000000000" pitchFamily="2" charset="2"/>
              <a:buChar char="ü"/>
            </a:pPr>
            <a:r>
              <a:rPr lang="es-CO" sz="1200" dirty="0">
                <a:ln w="0"/>
                <a:solidFill>
                  <a:schemeClr val="accent1"/>
                </a:solidFill>
                <a:effectLst>
                  <a:outerShdw blurRad="38100" dist="25400" dir="5400000" algn="ctr" rotWithShape="0">
                    <a:srgbClr val="6E747A">
                      <a:alpha val="43000"/>
                    </a:srgbClr>
                  </a:outerShdw>
                </a:effectLst>
                <a:latin typeface="Outfit" pitchFamily="2" charset="0"/>
              </a:rPr>
              <a:t>Gestión no conformidades y planes de mejora.</a:t>
            </a:r>
          </a:p>
          <a:p>
            <a:pPr marL="171450" indent="-171450">
              <a:buFont typeface="Wingdings" panose="05000000000000000000" pitchFamily="2" charset="2"/>
              <a:buChar char="ü"/>
            </a:pPr>
            <a:r>
              <a:rPr lang="es-CO" sz="1200" dirty="0">
                <a:ln w="0"/>
                <a:solidFill>
                  <a:schemeClr val="accent1"/>
                </a:solidFill>
                <a:effectLst>
                  <a:outerShdw blurRad="38100" dist="25400" dir="5400000" algn="ctr" rotWithShape="0">
                    <a:srgbClr val="6E747A">
                      <a:alpha val="43000"/>
                    </a:srgbClr>
                  </a:outerShdw>
                </a:effectLst>
                <a:latin typeface="Outfit" pitchFamily="2" charset="0"/>
              </a:rPr>
              <a:t>Gestión evidencias documental(Actas de reunión, listas asistencia).</a:t>
            </a:r>
          </a:p>
          <a:p>
            <a:pPr marL="171450" indent="-171450">
              <a:buFont typeface="Wingdings" panose="05000000000000000000" pitchFamily="2" charset="2"/>
              <a:buChar char="ü"/>
            </a:pPr>
            <a:r>
              <a:rPr lang="es-CO" sz="1200" dirty="0">
                <a:ln w="0"/>
                <a:solidFill>
                  <a:schemeClr val="accent1"/>
                </a:solidFill>
                <a:effectLst>
                  <a:outerShdw blurRad="38100" dist="25400" dir="5400000" algn="ctr" rotWithShape="0">
                    <a:srgbClr val="6E747A">
                      <a:alpha val="43000"/>
                    </a:srgbClr>
                  </a:outerShdw>
                </a:effectLst>
                <a:latin typeface="Outfit" pitchFamily="2" charset="0"/>
              </a:rPr>
              <a:t>Gestión inventarios.</a:t>
            </a:r>
          </a:p>
          <a:p>
            <a:pPr marL="171450" indent="-171450">
              <a:buFont typeface="Wingdings" panose="05000000000000000000" pitchFamily="2" charset="2"/>
              <a:buChar char="ü"/>
            </a:pPr>
            <a:r>
              <a:rPr lang="es-CO" sz="1200" dirty="0">
                <a:ln w="0"/>
                <a:solidFill>
                  <a:schemeClr val="accent1"/>
                </a:solidFill>
                <a:effectLst>
                  <a:outerShdw blurRad="38100" dist="25400" dir="5400000" algn="ctr" rotWithShape="0">
                    <a:srgbClr val="6E747A">
                      <a:alpha val="43000"/>
                    </a:srgbClr>
                  </a:outerShdw>
                </a:effectLst>
                <a:latin typeface="Outfit" pitchFamily="2" charset="0"/>
              </a:rPr>
              <a:t>Uso herramientas digitales.</a:t>
            </a:r>
          </a:p>
          <a:p>
            <a:pPr marL="171450" indent="-171450">
              <a:buFont typeface="Wingdings" panose="05000000000000000000" pitchFamily="2" charset="2"/>
              <a:buChar char="ü"/>
            </a:pPr>
            <a:r>
              <a:rPr lang="es-CO" sz="1200" dirty="0">
                <a:ln w="0"/>
                <a:solidFill>
                  <a:schemeClr val="accent1"/>
                </a:solidFill>
                <a:effectLst>
                  <a:outerShdw blurRad="38100" dist="25400" dir="5400000" algn="ctr" rotWithShape="0">
                    <a:srgbClr val="6E747A">
                      <a:alpha val="43000"/>
                    </a:srgbClr>
                  </a:outerShdw>
                </a:effectLst>
                <a:latin typeface="Outfit" pitchFamily="2" charset="0"/>
              </a:rPr>
              <a:t>Fortalecimiento SST.</a:t>
            </a:r>
          </a:p>
          <a:p>
            <a:pPr marL="171450" indent="-171450">
              <a:buFont typeface="Wingdings" panose="05000000000000000000" pitchFamily="2" charset="2"/>
              <a:buChar char="ü"/>
            </a:pPr>
            <a:r>
              <a:rPr lang="es-CO" sz="1200" dirty="0">
                <a:ln w="0"/>
                <a:solidFill>
                  <a:schemeClr val="accent1"/>
                </a:solidFill>
                <a:effectLst>
                  <a:outerShdw blurRad="38100" dist="25400" dir="5400000" algn="ctr" rotWithShape="0">
                    <a:srgbClr val="6E747A">
                      <a:alpha val="43000"/>
                    </a:srgbClr>
                  </a:outerShdw>
                </a:effectLst>
                <a:latin typeface="Outfit" pitchFamily="2" charset="0"/>
              </a:rPr>
              <a:t>Protección de la Información.</a:t>
            </a:r>
          </a:p>
          <a:p>
            <a:pPr marL="171450" indent="-171450">
              <a:buFont typeface="Wingdings" panose="05000000000000000000" pitchFamily="2" charset="2"/>
              <a:buChar char="ü"/>
            </a:pPr>
            <a:r>
              <a:rPr lang="es-CO" sz="1200" dirty="0">
                <a:ln w="0"/>
                <a:solidFill>
                  <a:schemeClr val="accent1"/>
                </a:solidFill>
                <a:effectLst>
                  <a:outerShdw blurRad="38100" dist="25400" dir="5400000" algn="ctr" rotWithShape="0">
                    <a:srgbClr val="6E747A">
                      <a:alpha val="43000"/>
                    </a:srgbClr>
                  </a:outerShdw>
                </a:effectLst>
                <a:latin typeface="Outfit" pitchFamily="2" charset="0"/>
              </a:rPr>
              <a:t>Mantenimiento y adecuaciones locativas.</a:t>
            </a:r>
          </a:p>
          <a:p>
            <a:pPr marL="171450" indent="-171450">
              <a:buFont typeface="Wingdings" panose="05000000000000000000" pitchFamily="2" charset="2"/>
              <a:buChar char="ü"/>
            </a:pPr>
            <a:r>
              <a:rPr lang="es-CO" sz="1200" dirty="0">
                <a:ln w="0"/>
                <a:solidFill>
                  <a:schemeClr val="accent1"/>
                </a:solidFill>
                <a:effectLst>
                  <a:outerShdw blurRad="38100" dist="25400" dir="5400000" algn="ctr" rotWithShape="0">
                    <a:srgbClr val="6E747A">
                      <a:alpha val="43000"/>
                    </a:srgbClr>
                  </a:outerShdw>
                </a:effectLst>
                <a:latin typeface="Outfit" pitchFamily="2" charset="0"/>
              </a:rPr>
              <a:t>Gestión de asignación de personal, insumos.</a:t>
            </a:r>
            <a:endParaRPr lang="es-CO" sz="1200" dirty="0">
              <a:latin typeface="Outfit" pitchFamily="2" charset="0"/>
            </a:endParaRPr>
          </a:p>
        </p:txBody>
      </p:sp>
      <p:sp>
        <p:nvSpPr>
          <p:cNvPr id="15" name="Flecha: hacia la izquierda 14">
            <a:hlinkClick r:id="rId5" action="ppaction://hlinksldjump"/>
            <a:extLst>
              <a:ext uri="{FF2B5EF4-FFF2-40B4-BE49-F238E27FC236}">
                <a16:creationId xmlns:a16="http://schemas.microsoft.com/office/drawing/2014/main" id="{6869E8C6-5551-E83F-7F58-C76B7C57B22B}"/>
              </a:ext>
            </a:extLst>
          </p:cNvPr>
          <p:cNvSpPr/>
          <p:nvPr/>
        </p:nvSpPr>
        <p:spPr>
          <a:xfrm>
            <a:off x="469900" y="4556899"/>
            <a:ext cx="3835400" cy="52308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ln w="0"/>
                <a:solidFill>
                  <a:schemeClr val="bg1"/>
                </a:solidFill>
                <a:effectLst>
                  <a:outerShdw blurRad="38100" dist="19050" dir="2700000" algn="tl" rotWithShape="0">
                    <a:schemeClr val="dk1">
                      <a:alpha val="40000"/>
                    </a:schemeClr>
                  </a:outerShdw>
                </a:effectLst>
              </a:rPr>
              <a:t>FIN ENTRADAS  IR A SALIDAS</a:t>
            </a:r>
            <a:endParaRPr lang="es-CO" b="1" dirty="0">
              <a:ln w="0">
                <a:solidFill>
                  <a:schemeClr val="bg1"/>
                </a:solidFill>
              </a:ln>
              <a:solidFill>
                <a:schemeClr val="bg1"/>
              </a:solidFill>
            </a:endParaRPr>
          </a:p>
        </p:txBody>
      </p:sp>
    </p:spTree>
    <p:extLst>
      <p:ext uri="{BB962C8B-B14F-4D97-AF65-F5344CB8AC3E}">
        <p14:creationId xmlns:p14="http://schemas.microsoft.com/office/powerpoint/2010/main" val="39996105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56993F22-1DB8-4776-6F0B-BFB78AC5A573}"/>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2A5F9B90-0BFF-3558-8EA8-2C9494BA574B}"/>
              </a:ext>
            </a:extLst>
          </p:cNvPr>
          <p:cNvPicPr preferRelativeResize="0"/>
          <p:nvPr/>
        </p:nvPicPr>
        <p:blipFill rotWithShape="1">
          <a:blip r:embed="rId3">
            <a:alphaModFix/>
          </a:blip>
          <a:srcRect/>
          <a:stretch/>
        </p:blipFill>
        <p:spPr>
          <a:xfrm>
            <a:off x="1" y="0"/>
            <a:ext cx="9144010" cy="5143500"/>
          </a:xfrm>
          <a:prstGeom prst="rect">
            <a:avLst/>
          </a:prstGeom>
          <a:noFill/>
          <a:ln>
            <a:noFill/>
          </a:ln>
        </p:spPr>
      </p:pic>
      <p:sp>
        <p:nvSpPr>
          <p:cNvPr id="4" name="Marcador de texto 3">
            <a:extLst>
              <a:ext uri="{FF2B5EF4-FFF2-40B4-BE49-F238E27FC236}">
                <a16:creationId xmlns:a16="http://schemas.microsoft.com/office/drawing/2014/main" id="{2468B6F7-DA25-FAD3-E397-DE242AE5A935}"/>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lstStyle/>
          <a:p>
            <a:pPr marL="139700" indent="0" algn="ctr">
              <a:buNone/>
            </a:pPr>
            <a:r>
              <a:rPr lang="es-CO" b="1" dirty="0">
                <a:solidFill>
                  <a:srgbClr val="FF0000"/>
                </a:solidFill>
                <a:latin typeface="Outfit" pitchFamily="2" charset="0"/>
              </a:rPr>
              <a:t>SALIDAS</a:t>
            </a:r>
          </a:p>
        </p:txBody>
      </p:sp>
      <p:sp>
        <p:nvSpPr>
          <p:cNvPr id="7" name="Marcador de texto 4">
            <a:extLst>
              <a:ext uri="{FF2B5EF4-FFF2-40B4-BE49-F238E27FC236}">
                <a16:creationId xmlns:a16="http://schemas.microsoft.com/office/drawing/2014/main" id="{AFC0610F-9885-D9D9-74AC-9BBDEE45A8E2}"/>
              </a:ext>
            </a:extLst>
          </p:cNvPr>
          <p:cNvSpPr txBox="1">
            <a:spLocks/>
          </p:cNvSpPr>
          <p:nvPr/>
        </p:nvSpPr>
        <p:spPr>
          <a:xfrm>
            <a:off x="371476" y="1052514"/>
            <a:ext cx="8328024" cy="3250406"/>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algn="just"/>
            <a:endParaRPr lang="es-CO" sz="2200" dirty="0">
              <a:latin typeface="Outfit" pitchFamily="2" charset="0"/>
            </a:endParaRPr>
          </a:p>
          <a:p>
            <a:pPr algn="just"/>
            <a:r>
              <a:rPr lang="es-CO" sz="2200" dirty="0">
                <a:latin typeface="Outfit" pitchFamily="2" charset="0"/>
              </a:rPr>
              <a:t>Oportunidades de mejora. </a:t>
            </a:r>
          </a:p>
          <a:p>
            <a:pPr algn="just"/>
            <a:r>
              <a:rPr lang="es-CO" sz="2200" dirty="0">
                <a:latin typeface="Outfit" pitchFamily="2" charset="0"/>
              </a:rPr>
              <a:t>Cualquier necesidad de cambios en el sistema.</a:t>
            </a:r>
          </a:p>
          <a:p>
            <a:pPr algn="just"/>
            <a:r>
              <a:rPr lang="es-CO" sz="2200" dirty="0">
                <a:latin typeface="Outfit" pitchFamily="2" charset="0"/>
              </a:rPr>
              <a:t>Las necesidades de recursos.</a:t>
            </a:r>
          </a:p>
          <a:p>
            <a:pPr algn="just"/>
            <a:r>
              <a:rPr lang="es-CO" sz="2200" dirty="0">
                <a:latin typeface="Outfit" pitchFamily="2" charset="0"/>
              </a:rPr>
              <a:t>Conclusiones</a:t>
            </a:r>
          </a:p>
          <a:p>
            <a:pPr marL="139700" indent="0">
              <a:buNone/>
            </a:pPr>
            <a:endParaRPr lang="es-CO" sz="1400" dirty="0"/>
          </a:p>
        </p:txBody>
      </p:sp>
      <p:sp>
        <p:nvSpPr>
          <p:cNvPr id="10" name="Flecha: a la derecha 9">
            <a:hlinkClick r:id="rId4" action="ppaction://hlinksldjump"/>
            <a:extLst>
              <a:ext uri="{FF2B5EF4-FFF2-40B4-BE49-F238E27FC236}">
                <a16:creationId xmlns:a16="http://schemas.microsoft.com/office/drawing/2014/main" id="{D4938CEA-8E59-43EA-439D-B322F8135C31}"/>
              </a:ext>
            </a:extLst>
          </p:cNvPr>
          <p:cNvSpPr/>
          <p:nvPr/>
        </p:nvSpPr>
        <p:spPr>
          <a:xfrm>
            <a:off x="6851645" y="1943100"/>
            <a:ext cx="812800" cy="419100"/>
          </a:xfrm>
          <a:prstGeom prst="rightArrow">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CO" b="1" dirty="0">
                <a:solidFill>
                  <a:schemeClr val="bg1"/>
                </a:solidFill>
              </a:rPr>
              <a:t>VER</a:t>
            </a:r>
          </a:p>
        </p:txBody>
      </p:sp>
      <p:sp>
        <p:nvSpPr>
          <p:cNvPr id="11" name="Flecha: a la derecha 10">
            <a:hlinkClick r:id="rId5" action="ppaction://hlinksldjump"/>
            <a:extLst>
              <a:ext uri="{FF2B5EF4-FFF2-40B4-BE49-F238E27FC236}">
                <a16:creationId xmlns:a16="http://schemas.microsoft.com/office/drawing/2014/main" id="{2E8F81AB-DAA7-7623-87B6-D1D52F0A4221}"/>
              </a:ext>
            </a:extLst>
          </p:cNvPr>
          <p:cNvSpPr/>
          <p:nvPr/>
        </p:nvSpPr>
        <p:spPr>
          <a:xfrm>
            <a:off x="4432300" y="1524000"/>
            <a:ext cx="812800" cy="419100"/>
          </a:xfrm>
          <a:prstGeom prst="rightArrow">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CO" b="1" dirty="0">
                <a:ln w="0"/>
                <a:solidFill>
                  <a:schemeClr val="bg1"/>
                </a:solidFill>
                <a:effectLst>
                  <a:outerShdw blurRad="38100" dist="19050" dir="2700000" algn="tl" rotWithShape="0">
                    <a:schemeClr val="dk1">
                      <a:alpha val="40000"/>
                    </a:schemeClr>
                  </a:outerShdw>
                </a:effectLst>
              </a:rPr>
              <a:t>VER</a:t>
            </a:r>
            <a:endParaRPr lang="es-CO" b="1" dirty="0">
              <a:ln w="0">
                <a:solidFill>
                  <a:schemeClr val="bg1"/>
                </a:solidFill>
              </a:ln>
              <a:solidFill>
                <a:schemeClr val="bg1"/>
              </a:solidFill>
            </a:endParaRPr>
          </a:p>
        </p:txBody>
      </p:sp>
      <p:sp>
        <p:nvSpPr>
          <p:cNvPr id="12" name="Flecha: a la derecha 11">
            <a:hlinkClick r:id="rId6" action="ppaction://hlinksldjump"/>
            <a:extLst>
              <a:ext uri="{FF2B5EF4-FFF2-40B4-BE49-F238E27FC236}">
                <a16:creationId xmlns:a16="http://schemas.microsoft.com/office/drawing/2014/main" id="{3A0D6F13-533A-0B11-5C24-0D6D17E603E7}"/>
              </a:ext>
            </a:extLst>
          </p:cNvPr>
          <p:cNvSpPr/>
          <p:nvPr/>
        </p:nvSpPr>
        <p:spPr>
          <a:xfrm>
            <a:off x="4829173" y="2341167"/>
            <a:ext cx="812800" cy="419100"/>
          </a:xfrm>
          <a:prstGeom prst="rightArrow">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CO" b="1" dirty="0">
                <a:solidFill>
                  <a:schemeClr val="bg1"/>
                </a:solidFill>
              </a:rPr>
              <a:t>VER</a:t>
            </a:r>
          </a:p>
        </p:txBody>
      </p:sp>
      <p:sp>
        <p:nvSpPr>
          <p:cNvPr id="2" name="Flecha: a la derecha 1">
            <a:hlinkClick r:id="rId7" action="ppaction://hlinksldjump"/>
            <a:extLst>
              <a:ext uri="{FF2B5EF4-FFF2-40B4-BE49-F238E27FC236}">
                <a16:creationId xmlns:a16="http://schemas.microsoft.com/office/drawing/2014/main" id="{6236DF3B-FC76-F2D0-B731-D418AD59C3A1}"/>
              </a:ext>
            </a:extLst>
          </p:cNvPr>
          <p:cNvSpPr/>
          <p:nvPr/>
        </p:nvSpPr>
        <p:spPr>
          <a:xfrm>
            <a:off x="2806701" y="2760267"/>
            <a:ext cx="812800" cy="419100"/>
          </a:xfrm>
          <a:prstGeom prst="rightArrow">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CO" b="1" dirty="0">
                <a:solidFill>
                  <a:schemeClr val="bg1"/>
                </a:solidFill>
              </a:rPr>
              <a:t>VER</a:t>
            </a:r>
          </a:p>
        </p:txBody>
      </p:sp>
    </p:spTree>
    <p:extLst>
      <p:ext uri="{BB962C8B-B14F-4D97-AF65-F5344CB8AC3E}">
        <p14:creationId xmlns:p14="http://schemas.microsoft.com/office/powerpoint/2010/main" val="26724313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CA83C1FF-BCFB-47C4-9525-3A3EDA9B2BE3}"/>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999B58FF-B19E-EDA7-B172-F388DDB421AC}"/>
              </a:ext>
            </a:extLst>
          </p:cNvPr>
          <p:cNvPicPr preferRelativeResize="0"/>
          <p:nvPr/>
        </p:nvPicPr>
        <p:blipFill rotWithShape="1">
          <a:blip r:embed="rId3">
            <a:alphaModFix/>
          </a:blip>
          <a:srcRect/>
          <a:stretch/>
        </p:blipFill>
        <p:spPr>
          <a:xfrm>
            <a:off x="0" y="0"/>
            <a:ext cx="9144010" cy="5130800"/>
          </a:xfrm>
          <a:prstGeom prst="rect">
            <a:avLst/>
          </a:prstGeom>
          <a:noFill/>
          <a:ln>
            <a:noFill/>
          </a:ln>
        </p:spPr>
      </p:pic>
      <p:sp>
        <p:nvSpPr>
          <p:cNvPr id="2" name="Marcador de texto 3">
            <a:extLst>
              <a:ext uri="{FF2B5EF4-FFF2-40B4-BE49-F238E27FC236}">
                <a16:creationId xmlns:a16="http://schemas.microsoft.com/office/drawing/2014/main" id="{3FBB104C-BDD9-CBCD-CC4C-EA363C5AF47C}"/>
              </a:ext>
            </a:extLst>
          </p:cNvPr>
          <p:cNvSpPr txBox="1">
            <a:spLocks/>
          </p:cNvSpPr>
          <p:nvPr/>
        </p:nvSpPr>
        <p:spPr>
          <a:xfrm>
            <a:off x="407988" y="302271"/>
            <a:ext cx="8328024" cy="52308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Oportunidades de mejora:</a:t>
            </a:r>
            <a:endParaRPr lang="es-CO" dirty="0">
              <a:ln w="0"/>
              <a:solidFill>
                <a:schemeClr val="accent1"/>
              </a:solidFill>
              <a:effectLst>
                <a:outerShdw blurRad="38100" dist="25400" dir="5400000" algn="ctr" rotWithShape="0">
                  <a:srgbClr val="6E747A">
                    <a:alpha val="43000"/>
                  </a:srgbClr>
                </a:outerShdw>
              </a:effectLst>
              <a:latin typeface="Outfit" pitchFamily="2" charset="0"/>
            </a:endParaRPr>
          </a:p>
        </p:txBody>
      </p:sp>
      <p:sp>
        <p:nvSpPr>
          <p:cNvPr id="8" name="CuadroTexto 7">
            <a:extLst>
              <a:ext uri="{FF2B5EF4-FFF2-40B4-BE49-F238E27FC236}">
                <a16:creationId xmlns:a16="http://schemas.microsoft.com/office/drawing/2014/main" id="{CB96C149-A5D3-2952-9E3A-89EB3C18EE05}"/>
              </a:ext>
            </a:extLst>
          </p:cNvPr>
          <p:cNvSpPr txBox="1"/>
          <p:nvPr/>
        </p:nvSpPr>
        <p:spPr>
          <a:xfrm>
            <a:off x="407987" y="1734403"/>
            <a:ext cx="3873501" cy="166199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s-ES" sz="1200" b="1" dirty="0">
                <a:solidFill>
                  <a:srgbClr val="FF0000"/>
                </a:solidFill>
                <a:latin typeface="Outfit" pitchFamily="2" charset="0"/>
              </a:rPr>
              <a:t>MIPG:</a:t>
            </a:r>
          </a:p>
          <a:p>
            <a:pPr lvl="0"/>
            <a:endParaRPr lang="es-ES" sz="1000" dirty="0">
              <a:latin typeface="Outfit" pitchFamily="2" charset="0"/>
            </a:endParaRPr>
          </a:p>
          <a:p>
            <a:pPr lvl="0" algn="just"/>
            <a:r>
              <a:rPr lang="es-ES" sz="1000" dirty="0">
                <a:latin typeface="Outfit" pitchFamily="2" charset="0"/>
              </a:rPr>
              <a:t>Realizar acciones encaminadas a la apropiación del Modelo Integrado de Planeación y Gestión - MIPG, a nivel central de la Administración Municipal - Cliente Intento, como a nivel Municipal - Cliente Externo  .</a:t>
            </a:r>
          </a:p>
          <a:p>
            <a:pPr lvl="0" algn="just"/>
            <a:endParaRPr lang="es-CO" sz="1000" dirty="0">
              <a:latin typeface="Outfit" pitchFamily="2" charset="0"/>
            </a:endParaRPr>
          </a:p>
          <a:p>
            <a:pPr lvl="0" algn="just"/>
            <a:r>
              <a:rPr lang="es-ES" sz="1000" dirty="0">
                <a:latin typeface="Outfit" pitchFamily="2" charset="0"/>
              </a:rPr>
              <a:t>Realizar seguimiento a las acciones identificadas en el Plan de acción MIPG que fortalecen el desempeño institucional de la Alcaldía Municipal.</a:t>
            </a:r>
            <a:endParaRPr lang="es-CO" sz="1000" dirty="0">
              <a:latin typeface="Outfit" pitchFamily="2" charset="0"/>
            </a:endParaRPr>
          </a:p>
        </p:txBody>
      </p:sp>
      <p:sp>
        <p:nvSpPr>
          <p:cNvPr id="9" name="CuadroTexto 8">
            <a:extLst>
              <a:ext uri="{FF2B5EF4-FFF2-40B4-BE49-F238E27FC236}">
                <a16:creationId xmlns:a16="http://schemas.microsoft.com/office/drawing/2014/main" id="{CD1ABE7D-01E3-3BE4-2E47-3AD74F8F4159}"/>
              </a:ext>
            </a:extLst>
          </p:cNvPr>
          <p:cNvSpPr txBox="1"/>
          <p:nvPr/>
        </p:nvSpPr>
        <p:spPr>
          <a:xfrm>
            <a:off x="4689475" y="1294477"/>
            <a:ext cx="4046537"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s-ES" sz="1000" b="1" dirty="0">
                <a:solidFill>
                  <a:srgbClr val="FF0000"/>
                </a:solidFill>
                <a:latin typeface="Outfit" pitchFamily="2" charset="0"/>
              </a:rPr>
              <a:t>SISTEMA GESTIÓN AMBIENTAL:</a:t>
            </a:r>
          </a:p>
          <a:p>
            <a:pPr lvl="0"/>
            <a:endParaRPr lang="es-ES" sz="1000" dirty="0">
              <a:latin typeface="Outfit" pitchFamily="2" charset="0"/>
            </a:endParaRPr>
          </a:p>
          <a:p>
            <a:pPr lvl="0" algn="just"/>
            <a:r>
              <a:rPr lang="es-ES" sz="1000" dirty="0">
                <a:latin typeface="Outfit" pitchFamily="2" charset="0"/>
              </a:rPr>
              <a:t>Establecer un contacto directo con las entidades de servicios públicos con el fin de fortalecer la comunicación y solicitud de información. </a:t>
            </a:r>
          </a:p>
          <a:p>
            <a:pPr lvl="0" algn="just"/>
            <a:endParaRPr lang="es-CO" sz="1000" dirty="0">
              <a:latin typeface="Outfit" pitchFamily="2" charset="0"/>
            </a:endParaRPr>
          </a:p>
          <a:p>
            <a:pPr lvl="0" algn="just"/>
            <a:r>
              <a:rPr lang="es-ES" sz="1000" dirty="0">
                <a:latin typeface="Outfit" pitchFamily="2" charset="0"/>
              </a:rPr>
              <a:t>Se sugiere desarrollar campañas de concientización ambiental más dinámicas y frecuentes, para fomentar la cultura ambiental entre todos los niveles de la organización</a:t>
            </a:r>
            <a:r>
              <a:rPr lang="es-CO" sz="1000" dirty="0">
                <a:latin typeface="Outfit" pitchFamily="2" charset="0"/>
              </a:rPr>
              <a:t>.</a:t>
            </a:r>
          </a:p>
          <a:p>
            <a:pPr lvl="0" algn="just"/>
            <a:endParaRPr lang="es-CO" sz="1000" dirty="0">
              <a:latin typeface="Outfit" pitchFamily="2" charset="0"/>
            </a:endParaRPr>
          </a:p>
          <a:p>
            <a:pPr lvl="0" algn="just"/>
            <a:r>
              <a:rPr lang="es-ES" sz="1000" dirty="0">
                <a:latin typeface="Outfit" pitchFamily="2" charset="0"/>
              </a:rPr>
              <a:t>Se recomienda realizar simulacros más frecuentes e incluir posibles escenarios relacionados con derrames de sustancias peligrosas.</a:t>
            </a:r>
          </a:p>
          <a:p>
            <a:pPr lvl="0" algn="just"/>
            <a:endParaRPr lang="es-CO" sz="1000" dirty="0">
              <a:latin typeface="Outfit" pitchFamily="2" charset="0"/>
            </a:endParaRPr>
          </a:p>
          <a:p>
            <a:pPr lvl="0" algn="just"/>
            <a:r>
              <a:rPr lang="es-ES" sz="1000" dirty="0">
                <a:latin typeface="Outfit" pitchFamily="2" charset="0"/>
              </a:rPr>
              <a:t>Evaluar por medio de una encuesta u otro instrumento, la percepción y el conocimiento de los funcionarios frente al Sistema de Gestión Ambiental.</a:t>
            </a:r>
            <a:endParaRPr lang="es-CO" sz="1000" dirty="0">
              <a:latin typeface="Outfit" pitchFamily="2" charset="0"/>
            </a:endParaRPr>
          </a:p>
        </p:txBody>
      </p:sp>
    </p:spTree>
    <p:extLst>
      <p:ext uri="{BB962C8B-B14F-4D97-AF65-F5344CB8AC3E}">
        <p14:creationId xmlns:p14="http://schemas.microsoft.com/office/powerpoint/2010/main" val="2164724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AE16D655-6151-FFFD-2031-80AB19126459}"/>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A6D66946-D35F-20FC-736D-747F5AA62CEA}"/>
              </a:ext>
            </a:extLst>
          </p:cNvPr>
          <p:cNvPicPr preferRelativeResize="0"/>
          <p:nvPr/>
        </p:nvPicPr>
        <p:blipFill rotWithShape="1">
          <a:blip r:embed="rId3">
            <a:alphaModFix/>
          </a:blip>
          <a:srcRect/>
          <a:stretch/>
        </p:blipFill>
        <p:spPr>
          <a:xfrm>
            <a:off x="1" y="12700"/>
            <a:ext cx="9144010" cy="5143500"/>
          </a:xfrm>
          <a:prstGeom prst="rect">
            <a:avLst/>
          </a:prstGeom>
          <a:noFill/>
          <a:ln>
            <a:noFill/>
          </a:ln>
        </p:spPr>
      </p:pic>
      <p:sp>
        <p:nvSpPr>
          <p:cNvPr id="4" name="Marcador de texto 3">
            <a:extLst>
              <a:ext uri="{FF2B5EF4-FFF2-40B4-BE49-F238E27FC236}">
                <a16:creationId xmlns:a16="http://schemas.microsoft.com/office/drawing/2014/main" id="{2FA665DC-0D81-1B0B-AFF4-1AA8CA469887}"/>
              </a:ext>
            </a:extLst>
          </p:cNvPr>
          <p:cNvSpPr>
            <a:spLocks noGrp="1"/>
          </p:cNvSpPr>
          <p:nvPr>
            <p:ph type="body" idx="1"/>
          </p:nvPr>
        </p:nvSpPr>
        <p:spPr>
          <a:xfrm>
            <a:off x="371476" y="264716"/>
            <a:ext cx="8328024" cy="523081"/>
          </a:xfrm>
        </p:spPr>
        <p:style>
          <a:lnRef idx="2">
            <a:schemeClr val="accent2"/>
          </a:lnRef>
          <a:fillRef idx="1">
            <a:schemeClr val="lt1"/>
          </a:fillRef>
          <a:effectRef idx="0">
            <a:schemeClr val="accent2"/>
          </a:effectRef>
          <a:fontRef idx="minor">
            <a:schemeClr val="dk1"/>
          </a:fontRef>
        </p:style>
        <p:txBody>
          <a:bodyPr/>
          <a:lstStyle/>
          <a:p>
            <a:pPr marL="139700" indent="0" algn="ctr">
              <a:buNone/>
            </a:pPr>
            <a:r>
              <a:rPr lang="es-CO" sz="2000">
                <a:ln w="0"/>
                <a:solidFill>
                  <a:schemeClr val="accent1"/>
                </a:solidFill>
                <a:effectLst>
                  <a:outerShdw blurRad="38100" dist="25400" dir="5400000" algn="ctr" rotWithShape="0">
                    <a:srgbClr val="6E747A">
                      <a:alpha val="43000"/>
                    </a:srgbClr>
                  </a:outerShdw>
                </a:effectLst>
                <a:latin typeface="Outfit" pitchFamily="2" charset="0"/>
              </a:rPr>
              <a:t>Estado de las acciones de las revisiones por la dirección previas:</a:t>
            </a:r>
            <a:endParaRPr lang="es-CO" sz="2000">
              <a:latin typeface="Outfit" pitchFamily="2" charset="0"/>
            </a:endParaRPr>
          </a:p>
          <a:p>
            <a:pPr marL="139700" indent="0" algn="ctr">
              <a:buNone/>
            </a:pPr>
            <a:endParaRPr lang="es-CO" b="1" dirty="0">
              <a:solidFill>
                <a:srgbClr val="FF0000"/>
              </a:solidFill>
              <a:latin typeface="Outfit" pitchFamily="2" charset="0"/>
            </a:endParaRPr>
          </a:p>
        </p:txBody>
      </p:sp>
      <p:sp>
        <p:nvSpPr>
          <p:cNvPr id="2" name="CuadroTexto 1">
            <a:extLst>
              <a:ext uri="{FF2B5EF4-FFF2-40B4-BE49-F238E27FC236}">
                <a16:creationId xmlns:a16="http://schemas.microsoft.com/office/drawing/2014/main" id="{800E4A98-F5CB-9C30-32B9-F0B18FDEA33D}"/>
              </a:ext>
            </a:extLst>
          </p:cNvPr>
          <p:cNvSpPr txBox="1"/>
          <p:nvPr/>
        </p:nvSpPr>
        <p:spPr>
          <a:xfrm>
            <a:off x="363538" y="909687"/>
            <a:ext cx="8416924" cy="276999"/>
          </a:xfrm>
          <a:prstGeom prst="rect">
            <a:avLst/>
          </a:prstGeom>
          <a:solidFill>
            <a:schemeClr val="bg1"/>
          </a:solidFill>
        </p:spPr>
        <p:txBody>
          <a:bodyPr wrap="square" rtlCol="0">
            <a:spAutoFit/>
          </a:bodyPr>
          <a:lstStyle/>
          <a:p>
            <a:pPr algn="ctr"/>
            <a:r>
              <a:rPr lang="es-CO" sz="1200" dirty="0">
                <a:ln w="0">
                  <a:solidFill>
                    <a:srgbClr val="FF0000"/>
                  </a:solidFill>
                </a:ln>
                <a:solidFill>
                  <a:schemeClr val="tx1"/>
                </a:solidFill>
                <a:effectLst>
                  <a:outerShdw blurRad="38100" dist="19050" dir="2700000" algn="tl" rotWithShape="0">
                    <a:schemeClr val="dk1">
                      <a:alpha val="40000"/>
                    </a:schemeClr>
                  </a:outerShdw>
                </a:effectLst>
                <a:latin typeface="Outfit" pitchFamily="2" charset="0"/>
              </a:rPr>
              <a:t>Sistema de Gestión de Calidad</a:t>
            </a:r>
          </a:p>
        </p:txBody>
      </p:sp>
      <p:sp>
        <p:nvSpPr>
          <p:cNvPr id="7" name="CuadroTexto 6">
            <a:extLst>
              <a:ext uri="{FF2B5EF4-FFF2-40B4-BE49-F238E27FC236}">
                <a16:creationId xmlns:a16="http://schemas.microsoft.com/office/drawing/2014/main" id="{FD94F98F-7BFB-C039-6ADF-3420BD02BA5F}"/>
              </a:ext>
            </a:extLst>
          </p:cNvPr>
          <p:cNvSpPr txBox="1"/>
          <p:nvPr/>
        </p:nvSpPr>
        <p:spPr>
          <a:xfrm>
            <a:off x="307975" y="1093132"/>
            <a:ext cx="8328024" cy="2523768"/>
          </a:xfrm>
          <a:prstGeom prst="rect">
            <a:avLst/>
          </a:prstGeom>
          <a:noFill/>
        </p:spPr>
        <p:txBody>
          <a:bodyPr wrap="square" rtlCol="0">
            <a:spAutoFit/>
          </a:bodyPr>
          <a:lstStyle/>
          <a:p>
            <a:pPr algn="just"/>
            <a:endParaRPr lang="es-CO" sz="1200" b="1" dirty="0">
              <a:solidFill>
                <a:srgbClr val="FF0000"/>
              </a:solidFill>
              <a:latin typeface="Outfit" pitchFamily="2" charset="0"/>
            </a:endParaRPr>
          </a:p>
          <a:p>
            <a:pPr algn="just"/>
            <a:r>
              <a:rPr lang="es-CO" sz="1200" b="1" dirty="0">
                <a:solidFill>
                  <a:srgbClr val="FF0000"/>
                </a:solidFill>
                <a:latin typeface="Outfit" pitchFamily="2" charset="0"/>
              </a:rPr>
              <a:t>Acción resultante de la revisión por la dirección 2024:</a:t>
            </a:r>
          </a:p>
          <a:p>
            <a:pPr algn="just"/>
            <a:endParaRPr lang="es-CO" dirty="0"/>
          </a:p>
          <a:p>
            <a:pPr algn="just"/>
            <a:r>
              <a:rPr lang="es-CO" sz="1200" dirty="0">
                <a:solidFill>
                  <a:srgbClr val="002060"/>
                </a:solidFill>
                <a:latin typeface="Outfit" pitchFamily="2" charset="0"/>
              </a:rPr>
              <a:t>Dar continuidad a las estrategias implementadas desde el proceso de Gestión de Servicio al Ciudadano para mantener una alta satisfacción del ciudadano, fortaleciendo la atención oportuna y la comunicación en las áreas con mayores interacciones públicas. </a:t>
            </a:r>
            <a:endParaRPr lang="es-CO" sz="1200" b="1" dirty="0">
              <a:solidFill>
                <a:srgbClr val="002060"/>
              </a:solidFill>
              <a:latin typeface="Outfit" pitchFamily="2" charset="0"/>
            </a:endParaRPr>
          </a:p>
          <a:p>
            <a:pPr algn="just"/>
            <a:endParaRPr lang="es-CO" sz="1200" b="1" dirty="0">
              <a:solidFill>
                <a:srgbClr val="FF0000"/>
              </a:solidFill>
              <a:latin typeface="Outfit" pitchFamily="2" charset="0"/>
            </a:endParaRPr>
          </a:p>
          <a:p>
            <a:pPr algn="just"/>
            <a:r>
              <a:rPr lang="es-CO" sz="1200" b="1" dirty="0">
                <a:solidFill>
                  <a:srgbClr val="FF0000"/>
                </a:solidFill>
                <a:latin typeface="Outfit" pitchFamily="2" charset="0"/>
              </a:rPr>
              <a:t>Gestión:</a:t>
            </a:r>
          </a:p>
          <a:p>
            <a:pPr algn="just"/>
            <a:endParaRPr lang="es-CO" sz="1200" dirty="0">
              <a:latin typeface="Outfit" pitchFamily="2" charset="0"/>
            </a:endParaRPr>
          </a:p>
          <a:p>
            <a:pPr algn="just"/>
            <a:r>
              <a:rPr lang="es-CO" sz="1200" dirty="0">
                <a:solidFill>
                  <a:srgbClr val="002060"/>
                </a:solidFill>
                <a:latin typeface="Outfit" pitchFamily="2" charset="0"/>
              </a:rPr>
              <a:t>Desde el proceso de Gestión del Servicio al Ciudadano se dio continuidad a las actividades tendientes a lograr la satisfacción del cliente, a través del análisis y remisión de informes sobre nivel de satisfacción de los grupos de interés, oportunidad en la respuesta a las PQRS, envío de alertas sobre los requerimientos próximos a vencer, capacitaciones y asesorías en la plataforma ORFEO.</a:t>
            </a:r>
          </a:p>
        </p:txBody>
      </p:sp>
      <p:sp>
        <p:nvSpPr>
          <p:cNvPr id="9" name="CuadroTexto 8">
            <a:extLst>
              <a:ext uri="{FF2B5EF4-FFF2-40B4-BE49-F238E27FC236}">
                <a16:creationId xmlns:a16="http://schemas.microsoft.com/office/drawing/2014/main" id="{89C7607D-AE46-87C6-7E1B-8A5A4F968CAB}"/>
              </a:ext>
            </a:extLst>
          </p:cNvPr>
          <p:cNvSpPr txBox="1"/>
          <p:nvPr/>
        </p:nvSpPr>
        <p:spPr>
          <a:xfrm>
            <a:off x="508000" y="4049008"/>
            <a:ext cx="6794499" cy="307777"/>
          </a:xfrm>
          <a:prstGeom prst="rect">
            <a:avLst/>
          </a:prstGeom>
          <a:noFill/>
        </p:spPr>
        <p:txBody>
          <a:bodyPr wrap="square" rtlCol="0">
            <a:spAutoFit/>
          </a:bodyPr>
          <a:lstStyle/>
          <a:p>
            <a:r>
              <a:rPr lang="es-CO" dirty="0">
                <a:solidFill>
                  <a:srgbClr val="FF0000"/>
                </a:solidFill>
              </a:rPr>
              <a:t>Estado: En proceso de ejecución continua.</a:t>
            </a:r>
          </a:p>
        </p:txBody>
      </p:sp>
    </p:spTree>
    <p:extLst>
      <p:ext uri="{BB962C8B-B14F-4D97-AF65-F5344CB8AC3E}">
        <p14:creationId xmlns:p14="http://schemas.microsoft.com/office/powerpoint/2010/main" val="12539329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13CE66C6-E295-43F0-D138-A3C823CE76A8}"/>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01C44F84-78FC-D8F7-DC9B-7E185D59E7FE}"/>
              </a:ext>
            </a:extLst>
          </p:cNvPr>
          <p:cNvPicPr preferRelativeResize="0"/>
          <p:nvPr/>
        </p:nvPicPr>
        <p:blipFill rotWithShape="1">
          <a:blip r:embed="rId3">
            <a:alphaModFix/>
          </a:blip>
          <a:srcRect/>
          <a:stretch/>
        </p:blipFill>
        <p:spPr>
          <a:xfrm>
            <a:off x="0" y="0"/>
            <a:ext cx="9144010" cy="5130800"/>
          </a:xfrm>
          <a:prstGeom prst="rect">
            <a:avLst/>
          </a:prstGeom>
          <a:noFill/>
          <a:ln>
            <a:noFill/>
          </a:ln>
        </p:spPr>
      </p:pic>
      <p:sp>
        <p:nvSpPr>
          <p:cNvPr id="2" name="Marcador de texto 3">
            <a:extLst>
              <a:ext uri="{FF2B5EF4-FFF2-40B4-BE49-F238E27FC236}">
                <a16:creationId xmlns:a16="http://schemas.microsoft.com/office/drawing/2014/main" id="{E53D347C-200F-5499-07E6-45E85F0EAA85}"/>
              </a:ext>
            </a:extLst>
          </p:cNvPr>
          <p:cNvSpPr txBox="1">
            <a:spLocks/>
          </p:cNvSpPr>
          <p:nvPr/>
        </p:nvSpPr>
        <p:spPr>
          <a:xfrm>
            <a:off x="407988" y="302271"/>
            <a:ext cx="8328024" cy="52308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Oportunidades de mejora:</a:t>
            </a:r>
            <a:endParaRPr lang="es-CO" dirty="0">
              <a:ln w="0"/>
              <a:solidFill>
                <a:schemeClr val="accent1"/>
              </a:solidFill>
              <a:effectLst>
                <a:outerShdw blurRad="38100" dist="25400" dir="5400000" algn="ctr" rotWithShape="0">
                  <a:srgbClr val="6E747A">
                    <a:alpha val="43000"/>
                  </a:srgbClr>
                </a:outerShdw>
              </a:effectLst>
              <a:latin typeface="Outfit" pitchFamily="2" charset="0"/>
            </a:endParaRPr>
          </a:p>
        </p:txBody>
      </p:sp>
      <p:sp>
        <p:nvSpPr>
          <p:cNvPr id="8" name="CuadroTexto 7">
            <a:extLst>
              <a:ext uri="{FF2B5EF4-FFF2-40B4-BE49-F238E27FC236}">
                <a16:creationId xmlns:a16="http://schemas.microsoft.com/office/drawing/2014/main" id="{5F06277B-0B4A-645A-7812-D10571679DCF}"/>
              </a:ext>
            </a:extLst>
          </p:cNvPr>
          <p:cNvSpPr txBox="1"/>
          <p:nvPr/>
        </p:nvSpPr>
        <p:spPr>
          <a:xfrm>
            <a:off x="407976" y="1127623"/>
            <a:ext cx="3873501"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s-ES" sz="1200" b="1" dirty="0">
                <a:solidFill>
                  <a:srgbClr val="FF0000"/>
                </a:solidFill>
                <a:latin typeface="Outfit" pitchFamily="2" charset="0"/>
              </a:rPr>
              <a:t>SISTEMA DE GESTIÓN CALIDAD:</a:t>
            </a:r>
          </a:p>
          <a:p>
            <a:pPr lvl="0"/>
            <a:endParaRPr lang="es-ES" sz="1000" dirty="0">
              <a:latin typeface="Outfit" pitchFamily="2" charset="0"/>
            </a:endParaRPr>
          </a:p>
          <a:p>
            <a:pPr lvl="0" algn="just"/>
            <a:r>
              <a:rPr lang="es-ES" sz="1000" dirty="0">
                <a:latin typeface="Outfit" pitchFamily="2" charset="0"/>
              </a:rPr>
              <a:t>Fortalecer el seguimiento al diligenciamiento oportuno de la batería de indicadores en cada proceso, para consolidar y mantener el trabajo de actualización que se viene realizando.</a:t>
            </a:r>
          </a:p>
          <a:p>
            <a:pPr lvl="0" algn="just"/>
            <a:endParaRPr lang="es-CO" sz="1000" dirty="0">
              <a:latin typeface="Outfit" pitchFamily="2" charset="0"/>
            </a:endParaRPr>
          </a:p>
          <a:p>
            <a:pPr lvl="0" algn="just"/>
            <a:r>
              <a:rPr lang="es-ES" sz="1000" dirty="0">
                <a:latin typeface="Outfit" pitchFamily="2" charset="0"/>
              </a:rPr>
              <a:t>Dar continuidad al diligenciamiento e identificación de salidas no conformes, como una forma de </a:t>
            </a:r>
            <a:r>
              <a:rPr lang="es-CO" sz="1000" dirty="0">
                <a:latin typeface="Outfit" pitchFamily="2" charset="0"/>
              </a:rPr>
              <a:t>detectar debilidades en procesos, procedimientos o controles.</a:t>
            </a:r>
          </a:p>
          <a:p>
            <a:pPr lvl="0" algn="just"/>
            <a:endParaRPr lang="es-CO" sz="1000" dirty="0">
              <a:latin typeface="Outfit" pitchFamily="2" charset="0"/>
            </a:endParaRPr>
          </a:p>
          <a:p>
            <a:pPr lvl="0" algn="just"/>
            <a:r>
              <a:rPr lang="es-CO" sz="1000" dirty="0">
                <a:latin typeface="Outfit" pitchFamily="2" charset="0"/>
              </a:rPr>
              <a:t>Fortalecer el seguimiento a los planes de mejoramiento generados en cada proceso.</a:t>
            </a:r>
          </a:p>
          <a:p>
            <a:pPr lvl="0" algn="just"/>
            <a:endParaRPr lang="es-CO" sz="1000" dirty="0">
              <a:latin typeface="Outfit" pitchFamily="2" charset="0"/>
            </a:endParaRPr>
          </a:p>
          <a:p>
            <a:pPr lvl="0" algn="just"/>
            <a:r>
              <a:rPr lang="es-CO" sz="1000" dirty="0">
                <a:latin typeface="Outfit" pitchFamily="2" charset="0"/>
              </a:rPr>
              <a:t>Mantener los procesos de capacitación en los procesos, en aspectos relacionados con la revisión y seguimiento constante del contexto, grupos de valor e interés, procedimientos, indicadores.</a:t>
            </a:r>
          </a:p>
        </p:txBody>
      </p:sp>
      <p:sp>
        <p:nvSpPr>
          <p:cNvPr id="9" name="CuadroTexto 8">
            <a:extLst>
              <a:ext uri="{FF2B5EF4-FFF2-40B4-BE49-F238E27FC236}">
                <a16:creationId xmlns:a16="http://schemas.microsoft.com/office/drawing/2014/main" id="{1E6DC863-D7FD-E2BF-3AF4-3D6190EBE8C2}"/>
              </a:ext>
            </a:extLst>
          </p:cNvPr>
          <p:cNvSpPr txBox="1"/>
          <p:nvPr/>
        </p:nvSpPr>
        <p:spPr>
          <a:xfrm>
            <a:off x="4689453" y="1127623"/>
            <a:ext cx="4046537"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s-ES" sz="1000" b="1" dirty="0">
                <a:solidFill>
                  <a:srgbClr val="FF0000"/>
                </a:solidFill>
                <a:latin typeface="Outfit" pitchFamily="2" charset="0"/>
              </a:rPr>
              <a:t>SISTEMA SEGURIDAD Y SALUD EN EL TRABAJO:</a:t>
            </a:r>
          </a:p>
          <a:p>
            <a:pPr lvl="0"/>
            <a:endParaRPr lang="es-ES" sz="1000" dirty="0">
              <a:latin typeface="Outfit" pitchFamily="2" charset="0"/>
            </a:endParaRPr>
          </a:p>
          <a:p>
            <a:pPr lvl="0" algn="just"/>
            <a:r>
              <a:rPr lang="es-ES" sz="1000" dirty="0">
                <a:latin typeface="Outfit" pitchFamily="2" charset="0"/>
              </a:rPr>
              <a:t>Fortalecer la cultura preventiva, promoviendo campañas de sensibilización dinámicas y participativas.</a:t>
            </a:r>
          </a:p>
          <a:p>
            <a:pPr lvl="0" algn="just"/>
            <a:endParaRPr lang="es-CO" sz="1000" dirty="0">
              <a:latin typeface="Outfit" pitchFamily="2" charset="0"/>
            </a:endParaRPr>
          </a:p>
          <a:p>
            <a:pPr lvl="0" algn="just"/>
            <a:r>
              <a:rPr lang="es-ES" sz="1000" dirty="0">
                <a:latin typeface="Outfit" pitchFamily="2" charset="0"/>
              </a:rPr>
              <a:t>Realizar seguimiento a las acciones resultantes de los hallazgos identificados en los recorridos operacionales.</a:t>
            </a:r>
          </a:p>
          <a:p>
            <a:pPr lvl="0" algn="just"/>
            <a:endParaRPr lang="es-CO" sz="1000" dirty="0">
              <a:latin typeface="Outfit" pitchFamily="2" charset="0"/>
            </a:endParaRPr>
          </a:p>
          <a:p>
            <a:pPr lvl="0" algn="just"/>
            <a:r>
              <a:rPr lang="es-CO" sz="1000" dirty="0">
                <a:latin typeface="Outfit" pitchFamily="2" charset="0"/>
              </a:rPr>
              <a:t>Dar continuidad a los planes y programas que propendan por el mantenimiento de condiciones de trabajo seguras para todos los integrantes de la administración.</a:t>
            </a:r>
          </a:p>
          <a:p>
            <a:pPr lvl="0" algn="just"/>
            <a:endParaRPr lang="es-CO" sz="1000" dirty="0">
              <a:latin typeface="Outfit" pitchFamily="2" charset="0"/>
            </a:endParaRPr>
          </a:p>
          <a:p>
            <a:pPr lvl="0" algn="just"/>
            <a:r>
              <a:rPr lang="es-CO" sz="1000" dirty="0">
                <a:latin typeface="Outfit" pitchFamily="2" charset="0"/>
              </a:rPr>
              <a:t>Mantener contante actualización de la matriz de riesgos.</a:t>
            </a:r>
          </a:p>
          <a:p>
            <a:pPr lvl="0" algn="just"/>
            <a:endParaRPr lang="es-CO" sz="1000" dirty="0">
              <a:latin typeface="Outfit" pitchFamily="2" charset="0"/>
            </a:endParaRPr>
          </a:p>
          <a:p>
            <a:pPr lvl="0" algn="just"/>
            <a:endParaRPr lang="es-CO" sz="1000" dirty="0">
              <a:latin typeface="Outfit" pitchFamily="2" charset="0"/>
            </a:endParaRPr>
          </a:p>
          <a:p>
            <a:pPr lvl="0" algn="just"/>
            <a:endParaRPr lang="es-CO" sz="1000" dirty="0">
              <a:latin typeface="Outfit" pitchFamily="2" charset="0"/>
            </a:endParaRPr>
          </a:p>
        </p:txBody>
      </p:sp>
      <p:sp>
        <p:nvSpPr>
          <p:cNvPr id="5" name="Flecha: hacia la izquierda 4">
            <a:hlinkClick r:id="rId4" action="ppaction://hlinksldjump"/>
            <a:extLst>
              <a:ext uri="{FF2B5EF4-FFF2-40B4-BE49-F238E27FC236}">
                <a16:creationId xmlns:a16="http://schemas.microsoft.com/office/drawing/2014/main" id="{A916374B-3978-BA44-0C1A-9528F6E8804F}"/>
              </a:ext>
            </a:extLst>
          </p:cNvPr>
          <p:cNvSpPr/>
          <p:nvPr/>
        </p:nvSpPr>
        <p:spPr>
          <a:xfrm>
            <a:off x="469900" y="4556899"/>
            <a:ext cx="3835400" cy="52308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ln w="0"/>
                <a:solidFill>
                  <a:schemeClr val="bg1"/>
                </a:solidFill>
                <a:effectLst>
                  <a:outerShdw blurRad="38100" dist="19050" dir="2700000" algn="tl" rotWithShape="0">
                    <a:schemeClr val="dk1">
                      <a:alpha val="40000"/>
                    </a:schemeClr>
                  </a:outerShdw>
                </a:effectLst>
              </a:rPr>
              <a:t>VOLVER A SALIDAS</a:t>
            </a:r>
            <a:endParaRPr lang="es-CO" b="1" dirty="0">
              <a:ln w="0">
                <a:solidFill>
                  <a:schemeClr val="bg1"/>
                </a:solidFill>
              </a:ln>
              <a:solidFill>
                <a:schemeClr val="bg1"/>
              </a:solidFill>
            </a:endParaRPr>
          </a:p>
        </p:txBody>
      </p:sp>
    </p:spTree>
    <p:extLst>
      <p:ext uri="{BB962C8B-B14F-4D97-AF65-F5344CB8AC3E}">
        <p14:creationId xmlns:p14="http://schemas.microsoft.com/office/powerpoint/2010/main" val="31824343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6B89A01E-C8A6-E87D-DF1B-A4EE88FACD78}"/>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F85DC3A0-FA61-EFEB-C83C-24E0CA40A79D}"/>
              </a:ext>
            </a:extLst>
          </p:cNvPr>
          <p:cNvPicPr preferRelativeResize="0"/>
          <p:nvPr/>
        </p:nvPicPr>
        <p:blipFill rotWithShape="1">
          <a:blip r:embed="rId3">
            <a:alphaModFix/>
          </a:blip>
          <a:srcRect/>
          <a:stretch/>
        </p:blipFill>
        <p:spPr>
          <a:xfrm>
            <a:off x="0" y="0"/>
            <a:ext cx="9144010" cy="5130800"/>
          </a:xfrm>
          <a:prstGeom prst="rect">
            <a:avLst/>
          </a:prstGeom>
          <a:noFill/>
          <a:ln>
            <a:noFill/>
          </a:ln>
        </p:spPr>
      </p:pic>
      <p:sp>
        <p:nvSpPr>
          <p:cNvPr id="2" name="Marcador de texto 3">
            <a:extLst>
              <a:ext uri="{FF2B5EF4-FFF2-40B4-BE49-F238E27FC236}">
                <a16:creationId xmlns:a16="http://schemas.microsoft.com/office/drawing/2014/main" id="{BD454711-7282-B6DF-5780-E95BFBBA5377}"/>
              </a:ext>
            </a:extLst>
          </p:cNvPr>
          <p:cNvSpPr txBox="1">
            <a:spLocks/>
          </p:cNvSpPr>
          <p:nvPr/>
        </p:nvSpPr>
        <p:spPr>
          <a:xfrm>
            <a:off x="407988" y="302271"/>
            <a:ext cx="8328024" cy="52308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596900" lvl="1"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Cualquier necesidad de cambios en el sistema:</a:t>
            </a:r>
          </a:p>
        </p:txBody>
      </p:sp>
      <p:sp>
        <p:nvSpPr>
          <p:cNvPr id="8" name="CuadroTexto 7">
            <a:extLst>
              <a:ext uri="{FF2B5EF4-FFF2-40B4-BE49-F238E27FC236}">
                <a16:creationId xmlns:a16="http://schemas.microsoft.com/office/drawing/2014/main" id="{6123A37B-E77D-8BFF-18E8-424665EC1C81}"/>
              </a:ext>
            </a:extLst>
          </p:cNvPr>
          <p:cNvSpPr txBox="1"/>
          <p:nvPr/>
        </p:nvSpPr>
        <p:spPr>
          <a:xfrm>
            <a:off x="407976" y="1657459"/>
            <a:ext cx="3873501"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s-ES" sz="1200" b="1" dirty="0">
                <a:solidFill>
                  <a:srgbClr val="FF0000"/>
                </a:solidFill>
                <a:latin typeface="Outfit" pitchFamily="2" charset="0"/>
              </a:rPr>
              <a:t>MIPG:</a:t>
            </a:r>
          </a:p>
          <a:p>
            <a:pPr lvl="0"/>
            <a:endParaRPr lang="es-ES" sz="1000" dirty="0">
              <a:latin typeface="Outfit" pitchFamily="2" charset="0"/>
            </a:endParaRPr>
          </a:p>
          <a:p>
            <a:pPr algn="just"/>
            <a:r>
              <a:rPr lang="es-CO" sz="1000" dirty="0">
                <a:latin typeface="Outfit" pitchFamily="2" charset="0"/>
              </a:rPr>
              <a:t>Modificación normativa integrando el Decreto 1499 de 2017, “Por el cual se crean y reglamentan las mesas de trabajo adscritas al comité institucional de gestión y desempeño y se derogan algunas disposiciones”, con el de Institucionalizar y consolidar el MIPG en la Administración Municipal, así mismo y la resolución 1030 de 2021, “Por medio de la cual se actualiza la adopción del Sistema Integrado de Gestión SIG en la Alcaldía de Funza y se dictan otras disposiciones”</a:t>
            </a:r>
          </a:p>
          <a:p>
            <a:pPr lvl="0" algn="just"/>
            <a:endParaRPr lang="es-CO" sz="1000" dirty="0">
              <a:latin typeface="Outfit" pitchFamily="2" charset="0"/>
            </a:endParaRPr>
          </a:p>
        </p:txBody>
      </p:sp>
      <p:sp>
        <p:nvSpPr>
          <p:cNvPr id="9" name="CuadroTexto 8">
            <a:extLst>
              <a:ext uri="{FF2B5EF4-FFF2-40B4-BE49-F238E27FC236}">
                <a16:creationId xmlns:a16="http://schemas.microsoft.com/office/drawing/2014/main" id="{AC20AA79-6278-D8E9-AC4A-50898686E3F6}"/>
              </a:ext>
            </a:extLst>
          </p:cNvPr>
          <p:cNvSpPr txBox="1"/>
          <p:nvPr/>
        </p:nvSpPr>
        <p:spPr>
          <a:xfrm>
            <a:off x="4689475" y="1811347"/>
            <a:ext cx="4046537" cy="15081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s-ES" sz="1200" b="1" dirty="0">
                <a:solidFill>
                  <a:srgbClr val="FF0000"/>
                </a:solidFill>
                <a:latin typeface="Outfit" pitchFamily="2" charset="0"/>
              </a:rPr>
              <a:t>SISTEMA GESTIÓN AMBIENTAL:</a:t>
            </a:r>
          </a:p>
          <a:p>
            <a:pPr lvl="0"/>
            <a:endParaRPr lang="es-ES" sz="1000" dirty="0">
              <a:latin typeface="Outfit" pitchFamily="2" charset="0"/>
            </a:endParaRPr>
          </a:p>
          <a:p>
            <a:pPr lvl="0" algn="just"/>
            <a:r>
              <a:rPr lang="es-ES" sz="1000" dirty="0">
                <a:latin typeface="Outfit" pitchFamily="2" charset="0"/>
              </a:rPr>
              <a:t>A partir de las inspecciones y auditorias se evidencia constantemente residuos mezclados, sustancias químicas sin rotular o en lugares que no se deben acopiar, para esto se hace necesario apropiar un enlace en cada sede que pueda verificar con mayor frecuencia las condiciones ambientales y de esta misma forma informar al Sistema para actuar de forma inmediata frente a la capacitación y adecuación de lo evidenciado. </a:t>
            </a:r>
            <a:endParaRPr lang="es-CO" sz="1000" dirty="0">
              <a:latin typeface="Outfit" pitchFamily="2" charset="0"/>
            </a:endParaRPr>
          </a:p>
        </p:txBody>
      </p:sp>
    </p:spTree>
    <p:extLst>
      <p:ext uri="{BB962C8B-B14F-4D97-AF65-F5344CB8AC3E}">
        <p14:creationId xmlns:p14="http://schemas.microsoft.com/office/powerpoint/2010/main" val="26900666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AB740514-17DF-33CD-53DA-D3BA24ED9483}"/>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E4D6213F-BDEE-51BE-AD19-AC3A7DEC4C82}"/>
              </a:ext>
            </a:extLst>
          </p:cNvPr>
          <p:cNvPicPr preferRelativeResize="0"/>
          <p:nvPr/>
        </p:nvPicPr>
        <p:blipFill rotWithShape="1">
          <a:blip r:embed="rId3">
            <a:alphaModFix/>
          </a:blip>
          <a:srcRect/>
          <a:stretch/>
        </p:blipFill>
        <p:spPr>
          <a:xfrm>
            <a:off x="0" y="0"/>
            <a:ext cx="9144010" cy="5130800"/>
          </a:xfrm>
          <a:prstGeom prst="rect">
            <a:avLst/>
          </a:prstGeom>
          <a:noFill/>
          <a:ln>
            <a:noFill/>
          </a:ln>
        </p:spPr>
      </p:pic>
      <p:sp>
        <p:nvSpPr>
          <p:cNvPr id="2" name="Marcador de texto 3">
            <a:extLst>
              <a:ext uri="{FF2B5EF4-FFF2-40B4-BE49-F238E27FC236}">
                <a16:creationId xmlns:a16="http://schemas.microsoft.com/office/drawing/2014/main" id="{1D38A2DB-EC3C-9584-BCC1-DF56443BA6FE}"/>
              </a:ext>
            </a:extLst>
          </p:cNvPr>
          <p:cNvSpPr txBox="1">
            <a:spLocks/>
          </p:cNvSpPr>
          <p:nvPr/>
        </p:nvSpPr>
        <p:spPr>
          <a:xfrm>
            <a:off x="407988" y="302271"/>
            <a:ext cx="8328024" cy="52308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596900" lvl="1"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Cualquier necesidad de cambios en el sistema:</a:t>
            </a:r>
          </a:p>
        </p:txBody>
      </p:sp>
      <p:sp>
        <p:nvSpPr>
          <p:cNvPr id="8" name="CuadroTexto 7">
            <a:extLst>
              <a:ext uri="{FF2B5EF4-FFF2-40B4-BE49-F238E27FC236}">
                <a16:creationId xmlns:a16="http://schemas.microsoft.com/office/drawing/2014/main" id="{B7049212-6398-34F2-1EBB-125CED2F6A7A}"/>
              </a:ext>
            </a:extLst>
          </p:cNvPr>
          <p:cNvSpPr txBox="1"/>
          <p:nvPr/>
        </p:nvSpPr>
        <p:spPr>
          <a:xfrm>
            <a:off x="407976" y="1440905"/>
            <a:ext cx="3873501"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s-ES" sz="1200" b="1" dirty="0">
                <a:solidFill>
                  <a:srgbClr val="FF0000"/>
                </a:solidFill>
                <a:latin typeface="Outfit" pitchFamily="2" charset="0"/>
              </a:rPr>
              <a:t>SISTEMA GESTIÓN CALIDAD:</a:t>
            </a:r>
          </a:p>
          <a:p>
            <a:pPr lvl="0" algn="just"/>
            <a:endParaRPr lang="es-ES" sz="1000" dirty="0">
              <a:latin typeface="Outfit" pitchFamily="2" charset="0"/>
            </a:endParaRPr>
          </a:p>
          <a:p>
            <a:pPr lvl="0" algn="just"/>
            <a:r>
              <a:rPr lang="es-CO" sz="1000" dirty="0">
                <a:latin typeface="Outfit" pitchFamily="2" charset="0"/>
              </a:rPr>
              <a:t>Adaptación del SIG a nuevas versiones de normas ISO.</a:t>
            </a:r>
          </a:p>
          <a:p>
            <a:pPr lvl="0" algn="just"/>
            <a:endParaRPr lang="es-CO" sz="1000" dirty="0">
              <a:latin typeface="Outfit" pitchFamily="2" charset="0"/>
            </a:endParaRPr>
          </a:p>
          <a:p>
            <a:pPr lvl="0" algn="just"/>
            <a:r>
              <a:rPr lang="es-ES" sz="1000" dirty="0">
                <a:latin typeface="Outfit" pitchFamily="2" charset="0"/>
              </a:rPr>
              <a:t>Revisar los módulos con los que actualmente cuenta la plataforma Kawak y que pueden aportar a la adaptación a las nuevas versiones de la norma ISO.</a:t>
            </a:r>
          </a:p>
          <a:p>
            <a:pPr lvl="0" algn="just"/>
            <a:endParaRPr lang="es-CO" sz="1000" dirty="0">
              <a:latin typeface="Outfit" pitchFamily="2" charset="0"/>
            </a:endParaRPr>
          </a:p>
          <a:p>
            <a:pPr lvl="0" algn="just"/>
            <a:r>
              <a:rPr lang="es-ES" sz="1000" dirty="0">
                <a:latin typeface="Outfit" pitchFamily="2" charset="0"/>
              </a:rPr>
              <a:t>Revisar en cada proceso los ajustes que se requieran para adaptarse a los requisitos que contengan las nuevas versiones de las normas.</a:t>
            </a:r>
            <a:endParaRPr lang="es-CO" sz="1000" dirty="0">
              <a:latin typeface="Outfit" pitchFamily="2" charset="0"/>
            </a:endParaRPr>
          </a:p>
        </p:txBody>
      </p:sp>
      <p:sp>
        <p:nvSpPr>
          <p:cNvPr id="9" name="CuadroTexto 8">
            <a:extLst>
              <a:ext uri="{FF2B5EF4-FFF2-40B4-BE49-F238E27FC236}">
                <a16:creationId xmlns:a16="http://schemas.microsoft.com/office/drawing/2014/main" id="{468E8C93-0F98-2F41-2B9C-9F7A6E2DC0EC}"/>
              </a:ext>
            </a:extLst>
          </p:cNvPr>
          <p:cNvSpPr txBox="1"/>
          <p:nvPr/>
        </p:nvSpPr>
        <p:spPr>
          <a:xfrm>
            <a:off x="4689453" y="825352"/>
            <a:ext cx="4046537"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s-ES" sz="1200" b="1" dirty="0">
                <a:solidFill>
                  <a:srgbClr val="FF0000"/>
                </a:solidFill>
                <a:latin typeface="Outfit" pitchFamily="2" charset="0"/>
              </a:rPr>
              <a:t>SISTEMA SEGURIDAD Y SALUD EN EL TRABAJO:</a:t>
            </a:r>
          </a:p>
          <a:p>
            <a:pPr lvl="0" algn="just"/>
            <a:endParaRPr lang="es-CO" sz="1000" dirty="0">
              <a:latin typeface="Outfit" pitchFamily="2" charset="0"/>
            </a:endParaRPr>
          </a:p>
          <a:p>
            <a:pPr lvl="0" algn="just"/>
            <a:r>
              <a:rPr lang="es-CO" sz="1000" dirty="0">
                <a:latin typeface="Outfit" pitchFamily="2" charset="0"/>
              </a:rPr>
              <a:t>Adaptación del SIG a nuevas versiones de normas ISO.</a:t>
            </a:r>
          </a:p>
          <a:p>
            <a:pPr lvl="0" algn="just"/>
            <a:endParaRPr lang="es-CO" sz="1000" dirty="0">
              <a:latin typeface="Outfit" pitchFamily="2" charset="0"/>
            </a:endParaRPr>
          </a:p>
          <a:p>
            <a:pPr lvl="0" algn="just"/>
            <a:r>
              <a:rPr lang="es-ES" sz="1000" dirty="0">
                <a:latin typeface="Outfit" pitchFamily="2" charset="0"/>
              </a:rPr>
              <a:t>Revisar los módulos con los que actualmente cuenta la plataforma Kawak y que pueden aportar a la adaptación a las nuevas versiones de la norma ISO.</a:t>
            </a:r>
          </a:p>
          <a:p>
            <a:pPr lvl="0" algn="just"/>
            <a:endParaRPr lang="es-CO" sz="1000" dirty="0">
              <a:latin typeface="Outfit" pitchFamily="2" charset="0"/>
            </a:endParaRPr>
          </a:p>
          <a:p>
            <a:pPr lvl="0" algn="just"/>
            <a:r>
              <a:rPr lang="es-CO" sz="1000" dirty="0">
                <a:latin typeface="Outfit" pitchFamily="2" charset="0"/>
              </a:rPr>
              <a:t>Fortalecer los espacios de trabajo para mejorar las condiciones laborales en cuanto a los mantenimientos locativos de las sedes administrativas.</a:t>
            </a:r>
          </a:p>
          <a:p>
            <a:pPr lvl="0" algn="just"/>
            <a:endParaRPr lang="es-CO" sz="1000" dirty="0">
              <a:latin typeface="Outfit" pitchFamily="2" charset="0"/>
            </a:endParaRPr>
          </a:p>
          <a:p>
            <a:pPr lvl="0" algn="just"/>
            <a:r>
              <a:rPr lang="es-CO" sz="1000" dirty="0">
                <a:latin typeface="Outfit" pitchFamily="2" charset="0"/>
              </a:rPr>
              <a:t>Destinar los recursos económicos al SIG para fortalecer el seguimiento y control operacional para la prevención de accidentes y enfermedades laborales .</a:t>
            </a:r>
          </a:p>
          <a:p>
            <a:pPr lvl="0" algn="just"/>
            <a:endParaRPr lang="es-CO" sz="1000" dirty="0">
              <a:latin typeface="Outfit" pitchFamily="2" charset="0"/>
            </a:endParaRPr>
          </a:p>
          <a:p>
            <a:pPr lvl="0" algn="just"/>
            <a:r>
              <a:rPr lang="es-CO" sz="1000" dirty="0">
                <a:latin typeface="Outfit" pitchFamily="2" charset="0"/>
              </a:rPr>
              <a:t>Realiza un estudio de cargas laborales, el nivel de percepción de sobre carga en funcionarios es alto, lo que genera estrés laboral.</a:t>
            </a:r>
          </a:p>
          <a:p>
            <a:pPr lvl="0"/>
            <a:endParaRPr lang="es-ES" sz="1000" dirty="0">
              <a:latin typeface="Outfit" pitchFamily="2" charset="0"/>
            </a:endParaRPr>
          </a:p>
        </p:txBody>
      </p:sp>
      <p:sp>
        <p:nvSpPr>
          <p:cNvPr id="3" name="Flecha: hacia la izquierda 2">
            <a:hlinkClick r:id="rId4" action="ppaction://hlinksldjump"/>
            <a:extLst>
              <a:ext uri="{FF2B5EF4-FFF2-40B4-BE49-F238E27FC236}">
                <a16:creationId xmlns:a16="http://schemas.microsoft.com/office/drawing/2014/main" id="{0C0DB7AD-9F9E-BF5C-864F-6F728FEF2E0F}"/>
              </a:ext>
            </a:extLst>
          </p:cNvPr>
          <p:cNvSpPr/>
          <p:nvPr/>
        </p:nvSpPr>
        <p:spPr>
          <a:xfrm>
            <a:off x="469900" y="4556899"/>
            <a:ext cx="3835400" cy="52308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ln w="0"/>
                <a:solidFill>
                  <a:schemeClr val="bg1"/>
                </a:solidFill>
                <a:effectLst>
                  <a:outerShdw blurRad="38100" dist="19050" dir="2700000" algn="tl" rotWithShape="0">
                    <a:schemeClr val="dk1">
                      <a:alpha val="40000"/>
                    </a:schemeClr>
                  </a:outerShdw>
                </a:effectLst>
              </a:rPr>
              <a:t>VOLER A SALIDAS</a:t>
            </a:r>
            <a:endParaRPr lang="es-CO" b="1" dirty="0">
              <a:ln w="0">
                <a:solidFill>
                  <a:schemeClr val="bg1"/>
                </a:solidFill>
              </a:ln>
              <a:solidFill>
                <a:schemeClr val="bg1"/>
              </a:solidFill>
            </a:endParaRPr>
          </a:p>
        </p:txBody>
      </p:sp>
    </p:spTree>
    <p:extLst>
      <p:ext uri="{BB962C8B-B14F-4D97-AF65-F5344CB8AC3E}">
        <p14:creationId xmlns:p14="http://schemas.microsoft.com/office/powerpoint/2010/main" val="34569781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465957AD-D625-2C6D-6B4B-85C026AA8711}"/>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EF6D33BB-95D6-96C3-3636-4F10079E1110}"/>
              </a:ext>
            </a:extLst>
          </p:cNvPr>
          <p:cNvPicPr preferRelativeResize="0"/>
          <p:nvPr/>
        </p:nvPicPr>
        <p:blipFill rotWithShape="1">
          <a:blip r:embed="rId3">
            <a:alphaModFix/>
          </a:blip>
          <a:srcRect/>
          <a:stretch/>
        </p:blipFill>
        <p:spPr>
          <a:xfrm>
            <a:off x="0" y="0"/>
            <a:ext cx="9144010" cy="5130800"/>
          </a:xfrm>
          <a:prstGeom prst="rect">
            <a:avLst/>
          </a:prstGeom>
          <a:noFill/>
          <a:ln>
            <a:noFill/>
          </a:ln>
        </p:spPr>
      </p:pic>
      <p:sp>
        <p:nvSpPr>
          <p:cNvPr id="2" name="Marcador de texto 3">
            <a:extLst>
              <a:ext uri="{FF2B5EF4-FFF2-40B4-BE49-F238E27FC236}">
                <a16:creationId xmlns:a16="http://schemas.microsoft.com/office/drawing/2014/main" id="{A75A3799-F24D-C0D5-F2D3-B330930C8107}"/>
              </a:ext>
            </a:extLst>
          </p:cNvPr>
          <p:cNvSpPr txBox="1">
            <a:spLocks/>
          </p:cNvSpPr>
          <p:nvPr/>
        </p:nvSpPr>
        <p:spPr>
          <a:xfrm>
            <a:off x="407988" y="302271"/>
            <a:ext cx="8328024" cy="52308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596900" lvl="1"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Las necesidades de recursos:</a:t>
            </a:r>
          </a:p>
        </p:txBody>
      </p:sp>
      <p:sp>
        <p:nvSpPr>
          <p:cNvPr id="8" name="CuadroTexto 7">
            <a:extLst>
              <a:ext uri="{FF2B5EF4-FFF2-40B4-BE49-F238E27FC236}">
                <a16:creationId xmlns:a16="http://schemas.microsoft.com/office/drawing/2014/main" id="{00EE7187-FDC8-5855-239E-446B33B47567}"/>
              </a:ext>
            </a:extLst>
          </p:cNvPr>
          <p:cNvSpPr txBox="1"/>
          <p:nvPr/>
        </p:nvSpPr>
        <p:spPr>
          <a:xfrm>
            <a:off x="407987" y="1844743"/>
            <a:ext cx="3873501" cy="98488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s-ES" sz="1200" b="1" dirty="0">
                <a:solidFill>
                  <a:srgbClr val="FF0000"/>
                </a:solidFill>
                <a:latin typeface="Outfit" pitchFamily="2" charset="0"/>
              </a:rPr>
              <a:t>MIPG:</a:t>
            </a:r>
          </a:p>
          <a:p>
            <a:pPr lvl="0"/>
            <a:endParaRPr lang="es-ES" sz="1000" dirty="0">
              <a:latin typeface="Outfit" pitchFamily="2" charset="0"/>
            </a:endParaRPr>
          </a:p>
          <a:p>
            <a:pPr lvl="0" algn="just"/>
            <a:r>
              <a:rPr lang="es-CO" sz="1200" dirty="0">
                <a:latin typeface="Outfit" pitchFamily="2" charset="0"/>
              </a:rPr>
              <a:t>Fortalecimiento del Equipo MIPG, ya que más del 50% de los colaboradores corresponden a Ordenes de prestación de Servicios.</a:t>
            </a:r>
          </a:p>
        </p:txBody>
      </p:sp>
      <p:sp>
        <p:nvSpPr>
          <p:cNvPr id="9" name="CuadroTexto 8">
            <a:extLst>
              <a:ext uri="{FF2B5EF4-FFF2-40B4-BE49-F238E27FC236}">
                <a16:creationId xmlns:a16="http://schemas.microsoft.com/office/drawing/2014/main" id="{FE99AD63-DB03-6F32-EE73-658182A62F79}"/>
              </a:ext>
            </a:extLst>
          </p:cNvPr>
          <p:cNvSpPr txBox="1"/>
          <p:nvPr/>
        </p:nvSpPr>
        <p:spPr>
          <a:xfrm>
            <a:off x="4689475" y="1290746"/>
            <a:ext cx="4046537" cy="227754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s-ES" sz="1200" b="1" dirty="0">
                <a:solidFill>
                  <a:srgbClr val="FF0000"/>
                </a:solidFill>
                <a:latin typeface="Outfit" pitchFamily="2" charset="0"/>
              </a:rPr>
              <a:t>SISTEMA GESTIÓN AMBIENTAL:</a:t>
            </a:r>
          </a:p>
          <a:p>
            <a:pPr lvl="0"/>
            <a:endParaRPr lang="es-ES" sz="1200" b="1" dirty="0">
              <a:solidFill>
                <a:srgbClr val="FF0000"/>
              </a:solidFill>
              <a:latin typeface="Outfit" pitchFamily="2" charset="0"/>
            </a:endParaRPr>
          </a:p>
          <a:p>
            <a:pPr algn="just"/>
            <a:r>
              <a:rPr lang="es-ES" sz="1200" dirty="0">
                <a:latin typeface="Outfit" pitchFamily="2" charset="0"/>
              </a:rPr>
              <a:t>Se requieren de incentivos y elementos que promocionen la cultura ambiental en la alcaldía. Es necesario establecer programas de incentivos y herramientas de promoción que impulsen el desarrollo y fortalecimiento de la cultura ambiental en el ámbito institucional de la alcaldía, por medio de la adquisición de obsequios amigables con el ambiente, así como habladores que se puedan instalar en diferentes espacios de las infraestructuras.</a:t>
            </a:r>
            <a:endParaRPr lang="es-CO" sz="1200" dirty="0">
              <a:latin typeface="Outfit" pitchFamily="2" charset="0"/>
            </a:endParaRPr>
          </a:p>
          <a:p>
            <a:pPr lvl="0"/>
            <a:endParaRPr lang="es-ES" sz="1000" dirty="0">
              <a:latin typeface="Outfit" pitchFamily="2" charset="0"/>
            </a:endParaRPr>
          </a:p>
        </p:txBody>
      </p:sp>
    </p:spTree>
    <p:extLst>
      <p:ext uri="{BB962C8B-B14F-4D97-AF65-F5344CB8AC3E}">
        <p14:creationId xmlns:p14="http://schemas.microsoft.com/office/powerpoint/2010/main" val="18431725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4DC37916-D62C-D951-A3DB-3E832D5599B0}"/>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9B5D3A5D-D9A5-2D91-3C53-7AAEB93DC798}"/>
              </a:ext>
            </a:extLst>
          </p:cNvPr>
          <p:cNvPicPr preferRelativeResize="0"/>
          <p:nvPr/>
        </p:nvPicPr>
        <p:blipFill rotWithShape="1">
          <a:blip r:embed="rId3">
            <a:alphaModFix/>
          </a:blip>
          <a:srcRect/>
          <a:stretch/>
        </p:blipFill>
        <p:spPr>
          <a:xfrm>
            <a:off x="0" y="0"/>
            <a:ext cx="9144010" cy="5130800"/>
          </a:xfrm>
          <a:prstGeom prst="rect">
            <a:avLst/>
          </a:prstGeom>
          <a:noFill/>
          <a:ln>
            <a:noFill/>
          </a:ln>
        </p:spPr>
      </p:pic>
      <p:sp>
        <p:nvSpPr>
          <p:cNvPr id="2" name="Marcador de texto 3">
            <a:extLst>
              <a:ext uri="{FF2B5EF4-FFF2-40B4-BE49-F238E27FC236}">
                <a16:creationId xmlns:a16="http://schemas.microsoft.com/office/drawing/2014/main" id="{9B157DC4-B29A-E023-6C84-6B4D44007BB0}"/>
              </a:ext>
            </a:extLst>
          </p:cNvPr>
          <p:cNvSpPr txBox="1">
            <a:spLocks/>
          </p:cNvSpPr>
          <p:nvPr/>
        </p:nvSpPr>
        <p:spPr>
          <a:xfrm>
            <a:off x="407988" y="302271"/>
            <a:ext cx="8328024" cy="52308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596900" lvl="1"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Las necesidades de recursos:</a:t>
            </a:r>
          </a:p>
        </p:txBody>
      </p:sp>
      <p:sp>
        <p:nvSpPr>
          <p:cNvPr id="8" name="CuadroTexto 7">
            <a:extLst>
              <a:ext uri="{FF2B5EF4-FFF2-40B4-BE49-F238E27FC236}">
                <a16:creationId xmlns:a16="http://schemas.microsoft.com/office/drawing/2014/main" id="{7F683355-8421-A955-A6F6-635E7A0FB83F}"/>
              </a:ext>
            </a:extLst>
          </p:cNvPr>
          <p:cNvSpPr txBox="1"/>
          <p:nvPr/>
        </p:nvSpPr>
        <p:spPr>
          <a:xfrm>
            <a:off x="407932" y="1127623"/>
            <a:ext cx="3873501" cy="24622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s-ES" sz="1200" b="1" dirty="0">
                <a:solidFill>
                  <a:srgbClr val="FF0000"/>
                </a:solidFill>
                <a:latin typeface="Outfit" pitchFamily="2" charset="0"/>
              </a:rPr>
              <a:t>SISTEMA GESTIÓN CALIDAD:</a:t>
            </a:r>
          </a:p>
          <a:p>
            <a:pPr lvl="0" algn="just"/>
            <a:endParaRPr lang="es-ES" sz="1000" dirty="0">
              <a:latin typeface="Outfit" pitchFamily="2" charset="0"/>
            </a:endParaRPr>
          </a:p>
          <a:p>
            <a:pPr lvl="0" algn="just"/>
            <a:r>
              <a:rPr lang="es-ES" sz="1200" dirty="0">
                <a:latin typeface="Outfit" pitchFamily="2" charset="0"/>
              </a:rPr>
              <a:t>Capacitación y formación en las nuevas versiones de las normas ISO.</a:t>
            </a:r>
          </a:p>
          <a:p>
            <a:pPr lvl="0" algn="just"/>
            <a:endParaRPr lang="es-CO" sz="1200" dirty="0">
              <a:latin typeface="Outfit" pitchFamily="2" charset="0"/>
            </a:endParaRPr>
          </a:p>
          <a:p>
            <a:pPr lvl="0" algn="just"/>
            <a:r>
              <a:rPr lang="es-ES" sz="1200" dirty="0">
                <a:latin typeface="Outfit" pitchFamily="2" charset="0"/>
              </a:rPr>
              <a:t>Fortalecer el talento humano en las dependencias como comisarias e inspecciones que presentan alta carga laboral. (Estudios de puesto y carga laboral).</a:t>
            </a:r>
          </a:p>
          <a:p>
            <a:pPr lvl="0" algn="just"/>
            <a:endParaRPr lang="es-CO" sz="1200" dirty="0">
              <a:latin typeface="Outfit" pitchFamily="2" charset="0"/>
            </a:endParaRPr>
          </a:p>
          <a:p>
            <a:pPr lvl="0" algn="just"/>
            <a:r>
              <a:rPr lang="es-ES" sz="1200" dirty="0">
                <a:latin typeface="Outfit" pitchFamily="2" charset="0"/>
              </a:rPr>
              <a:t>Revisar posible adquisición de módulos en la plataforma KAWAK que contribuyan a la adaptación a los requisitos de las nuevas versiones de las normas ISO (flujos de trabajo).</a:t>
            </a:r>
            <a:endParaRPr lang="es-CO" sz="1200" dirty="0">
              <a:latin typeface="Outfit" pitchFamily="2" charset="0"/>
            </a:endParaRPr>
          </a:p>
        </p:txBody>
      </p:sp>
      <p:sp>
        <p:nvSpPr>
          <p:cNvPr id="9" name="CuadroTexto 8">
            <a:extLst>
              <a:ext uri="{FF2B5EF4-FFF2-40B4-BE49-F238E27FC236}">
                <a16:creationId xmlns:a16="http://schemas.microsoft.com/office/drawing/2014/main" id="{CB1937CD-5025-B7F6-BD46-9CDD9121F521}"/>
              </a:ext>
            </a:extLst>
          </p:cNvPr>
          <p:cNvSpPr txBox="1"/>
          <p:nvPr/>
        </p:nvSpPr>
        <p:spPr>
          <a:xfrm>
            <a:off x="4689365" y="1512343"/>
            <a:ext cx="4046537" cy="169277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s-ES" sz="1200" b="1" dirty="0">
                <a:solidFill>
                  <a:srgbClr val="FF0000"/>
                </a:solidFill>
                <a:latin typeface="Outfit" pitchFamily="2" charset="0"/>
              </a:rPr>
              <a:t>SISTEMA SEGURIDAD Y SALUD EN EL TRABAJO:</a:t>
            </a:r>
          </a:p>
          <a:p>
            <a:pPr lvl="0" algn="just"/>
            <a:endParaRPr lang="es-CO" sz="1000" dirty="0">
              <a:latin typeface="Outfit" pitchFamily="2" charset="0"/>
            </a:endParaRPr>
          </a:p>
          <a:p>
            <a:pPr lvl="0" algn="just"/>
            <a:r>
              <a:rPr lang="es-CO" sz="1200" dirty="0">
                <a:latin typeface="Outfit" pitchFamily="2" charset="0"/>
              </a:rPr>
              <a:t>Fortalecer el recurso humano en las actividades de alto riesgo como es el ejemplo de Cámaras comunitarias que solo cuenta con un técnico para todo el Municipio</a:t>
            </a:r>
            <a:r>
              <a:rPr lang="es-ES" sz="1200" dirty="0">
                <a:latin typeface="Outfit" pitchFamily="2" charset="0"/>
              </a:rPr>
              <a:t>.</a:t>
            </a:r>
          </a:p>
          <a:p>
            <a:pPr lvl="0" algn="just"/>
            <a:endParaRPr lang="es-CO" sz="1200" dirty="0">
              <a:latin typeface="Outfit" pitchFamily="2" charset="0"/>
            </a:endParaRPr>
          </a:p>
          <a:p>
            <a:pPr lvl="0" algn="just"/>
            <a:r>
              <a:rPr lang="es-CO" sz="1200" dirty="0">
                <a:latin typeface="Outfit" pitchFamily="2" charset="0"/>
              </a:rPr>
              <a:t>Priorizar los contratos de mantenimiento y compra del SIG, en especial mantenimiento de vehículos. </a:t>
            </a:r>
          </a:p>
          <a:p>
            <a:pPr lvl="0"/>
            <a:endParaRPr lang="es-ES" sz="1000" dirty="0">
              <a:latin typeface="Outfit" pitchFamily="2" charset="0"/>
            </a:endParaRPr>
          </a:p>
        </p:txBody>
      </p:sp>
      <p:sp>
        <p:nvSpPr>
          <p:cNvPr id="5" name="Flecha: hacia la izquierda 4">
            <a:hlinkClick r:id="rId4" action="ppaction://hlinksldjump"/>
            <a:extLst>
              <a:ext uri="{FF2B5EF4-FFF2-40B4-BE49-F238E27FC236}">
                <a16:creationId xmlns:a16="http://schemas.microsoft.com/office/drawing/2014/main" id="{C9B2CBDC-5C17-CA98-1003-78B54720B350}"/>
              </a:ext>
            </a:extLst>
          </p:cNvPr>
          <p:cNvSpPr/>
          <p:nvPr/>
        </p:nvSpPr>
        <p:spPr>
          <a:xfrm>
            <a:off x="469900" y="4556899"/>
            <a:ext cx="3835400" cy="52308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ln w="0"/>
                <a:solidFill>
                  <a:schemeClr val="bg1"/>
                </a:solidFill>
                <a:effectLst>
                  <a:outerShdw blurRad="38100" dist="19050" dir="2700000" algn="tl" rotWithShape="0">
                    <a:schemeClr val="dk1">
                      <a:alpha val="40000"/>
                    </a:schemeClr>
                  </a:outerShdw>
                </a:effectLst>
              </a:rPr>
              <a:t>VOLER A SALIDAS</a:t>
            </a:r>
            <a:endParaRPr lang="es-CO" b="1" dirty="0">
              <a:ln w="0">
                <a:solidFill>
                  <a:schemeClr val="bg1"/>
                </a:solidFill>
              </a:ln>
              <a:solidFill>
                <a:schemeClr val="bg1"/>
              </a:solidFill>
            </a:endParaRPr>
          </a:p>
        </p:txBody>
      </p:sp>
    </p:spTree>
    <p:extLst>
      <p:ext uri="{BB962C8B-B14F-4D97-AF65-F5344CB8AC3E}">
        <p14:creationId xmlns:p14="http://schemas.microsoft.com/office/powerpoint/2010/main" val="160879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22739158-8261-290F-FFB9-F432F214F7AD}"/>
            </a:ext>
          </a:extLst>
        </p:cNvPr>
        <p:cNvGrpSpPr/>
        <p:nvPr/>
      </p:nvGrpSpPr>
      <p:grpSpPr>
        <a:xfrm>
          <a:off x="0" y="0"/>
          <a:ext cx="0" cy="0"/>
          <a:chOff x="0" y="0"/>
          <a:chExt cx="0" cy="0"/>
        </a:xfrm>
      </p:grpSpPr>
      <p:pic>
        <p:nvPicPr>
          <p:cNvPr id="108" name="Google Shape;108;p18" descr="base diapo.png">
            <a:extLst>
              <a:ext uri="{FF2B5EF4-FFF2-40B4-BE49-F238E27FC236}">
                <a16:creationId xmlns:a16="http://schemas.microsoft.com/office/drawing/2014/main" id="{6973E024-C61B-7FED-4AC1-968E5DD5FB86}"/>
              </a:ext>
            </a:extLst>
          </p:cNvPr>
          <p:cNvPicPr preferRelativeResize="0"/>
          <p:nvPr/>
        </p:nvPicPr>
        <p:blipFill rotWithShape="1">
          <a:blip r:embed="rId3">
            <a:alphaModFix/>
          </a:blip>
          <a:srcRect/>
          <a:stretch/>
        </p:blipFill>
        <p:spPr>
          <a:xfrm>
            <a:off x="0" y="0"/>
            <a:ext cx="9144010" cy="5130800"/>
          </a:xfrm>
          <a:prstGeom prst="rect">
            <a:avLst/>
          </a:prstGeom>
          <a:noFill/>
          <a:ln>
            <a:noFill/>
          </a:ln>
        </p:spPr>
      </p:pic>
      <p:sp>
        <p:nvSpPr>
          <p:cNvPr id="2" name="Marcador de texto 3">
            <a:extLst>
              <a:ext uri="{FF2B5EF4-FFF2-40B4-BE49-F238E27FC236}">
                <a16:creationId xmlns:a16="http://schemas.microsoft.com/office/drawing/2014/main" id="{1DF90BA2-BFAF-610D-336F-935625D1E8C8}"/>
              </a:ext>
            </a:extLst>
          </p:cNvPr>
          <p:cNvSpPr txBox="1">
            <a:spLocks/>
          </p:cNvSpPr>
          <p:nvPr/>
        </p:nvSpPr>
        <p:spPr>
          <a:xfrm>
            <a:off x="407988" y="302271"/>
            <a:ext cx="8328024" cy="52308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596900" lvl="1"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Conclusiones de Revisión por la Dirección:</a:t>
            </a:r>
          </a:p>
        </p:txBody>
      </p:sp>
      <p:sp>
        <p:nvSpPr>
          <p:cNvPr id="8" name="CuadroTexto 7">
            <a:extLst>
              <a:ext uri="{FF2B5EF4-FFF2-40B4-BE49-F238E27FC236}">
                <a16:creationId xmlns:a16="http://schemas.microsoft.com/office/drawing/2014/main" id="{333E67D7-6C75-0343-F7A5-14845D22E5A7}"/>
              </a:ext>
            </a:extLst>
          </p:cNvPr>
          <p:cNvSpPr txBox="1"/>
          <p:nvPr/>
        </p:nvSpPr>
        <p:spPr>
          <a:xfrm>
            <a:off x="319032" y="955015"/>
            <a:ext cx="8328024"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1200" dirty="0">
                <a:ln w="0"/>
                <a:solidFill>
                  <a:schemeClr val="accent1"/>
                </a:solidFill>
                <a:effectLst>
                  <a:outerShdw blurRad="38100" dist="25400" dir="5400000" algn="ctr" rotWithShape="0">
                    <a:srgbClr val="6E747A">
                      <a:alpha val="43000"/>
                    </a:srgbClr>
                  </a:outerShdw>
                </a:effectLst>
                <a:latin typeface="Outfit" pitchFamily="2" charset="0"/>
              </a:rPr>
              <a:t>La alta dirección mediante la presente revisión del Sistema Integrado de Gestión de la Alcaldía Municipal asegura que el mismo es idóneo y conveniente, adecuado y eficaz en la alineación continua con la dirección estratégica de la organización, así:</a:t>
            </a:r>
            <a:endParaRPr lang="es-ES" sz="1200" dirty="0">
              <a:ln w="0"/>
              <a:solidFill>
                <a:schemeClr val="accent1"/>
              </a:solidFill>
              <a:effectLst>
                <a:outerShdw blurRad="38100" dist="25400" dir="5400000" algn="ctr" rotWithShape="0">
                  <a:srgbClr val="6E747A">
                    <a:alpha val="43000"/>
                  </a:srgbClr>
                </a:outerShdw>
              </a:effectLst>
              <a:latin typeface="Outfit" pitchFamily="2" charset="0"/>
            </a:endParaRPr>
          </a:p>
        </p:txBody>
      </p:sp>
      <p:sp>
        <p:nvSpPr>
          <p:cNvPr id="9" name="CuadroTexto 8">
            <a:extLst>
              <a:ext uri="{FF2B5EF4-FFF2-40B4-BE49-F238E27FC236}">
                <a16:creationId xmlns:a16="http://schemas.microsoft.com/office/drawing/2014/main" id="{D752EA63-AA26-6055-FBAD-6FA067264ECA}"/>
              </a:ext>
            </a:extLst>
          </p:cNvPr>
          <p:cNvSpPr txBox="1"/>
          <p:nvPr/>
        </p:nvSpPr>
        <p:spPr>
          <a:xfrm>
            <a:off x="407932" y="1773954"/>
            <a:ext cx="8239124" cy="10926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1300" b="1" dirty="0">
                <a:ln w="0"/>
                <a:solidFill>
                  <a:srgbClr val="FF0000"/>
                </a:solidFill>
                <a:effectLst>
                  <a:outerShdw blurRad="38100" dist="25400" dir="5400000" algn="ctr" rotWithShape="0">
                    <a:srgbClr val="6E747A">
                      <a:alpha val="43000"/>
                    </a:srgbClr>
                  </a:outerShdw>
                </a:effectLst>
                <a:latin typeface="Outfit" pitchFamily="2" charset="0"/>
              </a:rPr>
              <a:t>Idóneo y Conveniente:</a:t>
            </a:r>
            <a:r>
              <a:rPr lang="es-CO" sz="1300" b="1" dirty="0">
                <a:ln w="0"/>
                <a:solidFill>
                  <a:schemeClr val="accent1"/>
                </a:solidFill>
                <a:effectLst>
                  <a:outerShdw blurRad="38100" dist="25400" dir="5400000" algn="ctr" rotWithShape="0">
                    <a:srgbClr val="6E747A">
                      <a:alpha val="43000"/>
                    </a:srgbClr>
                  </a:outerShdw>
                </a:effectLst>
                <a:latin typeface="Outfit" pitchFamily="2" charset="0"/>
              </a:rPr>
              <a:t> </a:t>
            </a:r>
          </a:p>
          <a:p>
            <a:pPr algn="just"/>
            <a:r>
              <a:rPr lang="es-CO" sz="1300" dirty="0">
                <a:ln w="0"/>
                <a:solidFill>
                  <a:schemeClr val="accent1"/>
                </a:solidFill>
                <a:effectLst>
                  <a:outerShdw blurRad="38100" dist="25400" dir="5400000" algn="ctr" rotWithShape="0">
                    <a:srgbClr val="6E747A">
                      <a:alpha val="43000"/>
                    </a:srgbClr>
                  </a:outerShdw>
                </a:effectLst>
                <a:latin typeface="Outfit" pitchFamily="2" charset="0"/>
              </a:rPr>
              <a:t>El Sistema Integrado de Gestión es idóneo y conveniente porque permite controlar las actividades de los 22 procesos establecidos, para lograr el adecuado desempeño del sistema, en cumplimiento de la misión institucional alineada con el Plan de desarrollo, los requisitos legales, reglamentarios, normativos y del Modelo Integrado de Planeación y Gestión MIPG.</a:t>
            </a:r>
            <a:endParaRPr lang="es-ES" sz="1300" dirty="0">
              <a:latin typeface="Outfit" pitchFamily="2" charset="0"/>
            </a:endParaRPr>
          </a:p>
        </p:txBody>
      </p:sp>
      <p:sp>
        <p:nvSpPr>
          <p:cNvPr id="3" name="CuadroTexto 2">
            <a:extLst>
              <a:ext uri="{FF2B5EF4-FFF2-40B4-BE49-F238E27FC236}">
                <a16:creationId xmlns:a16="http://schemas.microsoft.com/office/drawing/2014/main" id="{5810767B-9B9A-7AD2-DBB9-A4C9C3A78CCA}"/>
              </a:ext>
            </a:extLst>
          </p:cNvPr>
          <p:cNvSpPr txBox="1"/>
          <p:nvPr/>
        </p:nvSpPr>
        <p:spPr>
          <a:xfrm>
            <a:off x="407932" y="3062881"/>
            <a:ext cx="8239124" cy="10926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1300" b="1" dirty="0">
                <a:solidFill>
                  <a:srgbClr val="FF0000"/>
                </a:solidFill>
                <a:latin typeface="Outfit" pitchFamily="2" charset="0"/>
              </a:rPr>
              <a:t>Adecuado</a:t>
            </a:r>
            <a:r>
              <a:rPr lang="es-CO" sz="1300" dirty="0">
                <a:solidFill>
                  <a:srgbClr val="FF0000"/>
                </a:solidFill>
                <a:latin typeface="Outfit" pitchFamily="2" charset="0"/>
              </a:rPr>
              <a:t>: </a:t>
            </a:r>
          </a:p>
          <a:p>
            <a:pPr algn="just"/>
            <a:r>
              <a:rPr lang="es-CO" sz="1300" dirty="0">
                <a:ln w="0"/>
                <a:solidFill>
                  <a:schemeClr val="accent1"/>
                </a:solidFill>
                <a:effectLst>
                  <a:outerShdw blurRad="38100" dist="25400" dir="5400000" algn="ctr" rotWithShape="0">
                    <a:srgbClr val="6E747A">
                      <a:alpha val="43000"/>
                    </a:srgbClr>
                  </a:outerShdw>
                </a:effectLst>
                <a:latin typeface="Outfit" pitchFamily="2" charset="0"/>
              </a:rPr>
              <a:t>El Sistema Integrado de Gestión es adecuado para el cumplimiento de la política y de los objetivos del SIG, y de los requisitos establecidos por los grupos de valor e interés. contando con elementos que interactúan de manera unificada y armonizada para establecer la orientación de la alcaldía y el modelo operativo que garantiza el logro de los objetivos, considerando los diferentes sistemas de gestión que aplican a la entidad.</a:t>
            </a:r>
          </a:p>
        </p:txBody>
      </p:sp>
    </p:spTree>
    <p:extLst>
      <p:ext uri="{BB962C8B-B14F-4D97-AF65-F5344CB8AC3E}">
        <p14:creationId xmlns:p14="http://schemas.microsoft.com/office/powerpoint/2010/main" val="10298299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C1862209-C68A-BB3C-E5E6-3D6578D9EF9C}"/>
            </a:ext>
          </a:extLst>
        </p:cNvPr>
        <p:cNvGrpSpPr/>
        <p:nvPr/>
      </p:nvGrpSpPr>
      <p:grpSpPr>
        <a:xfrm>
          <a:off x="0" y="0"/>
          <a:ext cx="0" cy="0"/>
          <a:chOff x="0" y="0"/>
          <a:chExt cx="0" cy="0"/>
        </a:xfrm>
      </p:grpSpPr>
      <p:pic>
        <p:nvPicPr>
          <p:cNvPr id="108" name="Google Shape;108;p18" descr="base diapo.png">
            <a:hlinkClick r:id="rId3" action="ppaction://hlinksldjump"/>
            <a:extLst>
              <a:ext uri="{FF2B5EF4-FFF2-40B4-BE49-F238E27FC236}">
                <a16:creationId xmlns:a16="http://schemas.microsoft.com/office/drawing/2014/main" id="{C0FD18BE-157B-5949-9795-A7CBC2F41783}"/>
              </a:ext>
            </a:extLst>
          </p:cNvPr>
          <p:cNvPicPr preferRelativeResize="0"/>
          <p:nvPr/>
        </p:nvPicPr>
        <p:blipFill rotWithShape="1">
          <a:blip r:embed="rId4">
            <a:alphaModFix/>
          </a:blip>
          <a:srcRect/>
          <a:stretch/>
        </p:blipFill>
        <p:spPr>
          <a:xfrm>
            <a:off x="0" y="12700"/>
            <a:ext cx="9144010" cy="5130800"/>
          </a:xfrm>
          <a:prstGeom prst="rect">
            <a:avLst/>
          </a:prstGeom>
          <a:noFill/>
          <a:ln>
            <a:noFill/>
          </a:ln>
        </p:spPr>
      </p:pic>
      <p:sp>
        <p:nvSpPr>
          <p:cNvPr id="2" name="Marcador de texto 3">
            <a:extLst>
              <a:ext uri="{FF2B5EF4-FFF2-40B4-BE49-F238E27FC236}">
                <a16:creationId xmlns:a16="http://schemas.microsoft.com/office/drawing/2014/main" id="{F9549070-DC90-A534-155A-4871C950C3FC}"/>
              </a:ext>
            </a:extLst>
          </p:cNvPr>
          <p:cNvSpPr txBox="1">
            <a:spLocks/>
          </p:cNvSpPr>
          <p:nvPr/>
        </p:nvSpPr>
        <p:spPr>
          <a:xfrm>
            <a:off x="407988" y="302271"/>
            <a:ext cx="8328024" cy="52308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596900" lvl="1" indent="0" algn="ctr">
              <a:buNone/>
            </a:pPr>
            <a:r>
              <a:rPr lang="es-CO" sz="2000" dirty="0">
                <a:ln w="0"/>
                <a:solidFill>
                  <a:schemeClr val="accent1"/>
                </a:solidFill>
                <a:effectLst>
                  <a:outerShdw blurRad="38100" dist="25400" dir="5400000" algn="ctr" rotWithShape="0">
                    <a:srgbClr val="6E747A">
                      <a:alpha val="43000"/>
                    </a:srgbClr>
                  </a:outerShdw>
                </a:effectLst>
                <a:latin typeface="Outfit" pitchFamily="2" charset="0"/>
              </a:rPr>
              <a:t>Conclusiones de Revisión por la Dirección:</a:t>
            </a:r>
          </a:p>
        </p:txBody>
      </p:sp>
      <p:sp>
        <p:nvSpPr>
          <p:cNvPr id="7" name="Flecha: a la derecha 6">
            <a:hlinkClick r:id="rId3" action="ppaction://hlinksldjump"/>
            <a:extLst>
              <a:ext uri="{FF2B5EF4-FFF2-40B4-BE49-F238E27FC236}">
                <a16:creationId xmlns:a16="http://schemas.microsoft.com/office/drawing/2014/main" id="{AF760859-8D22-437D-EA60-03BF7881C8B8}"/>
              </a:ext>
            </a:extLst>
          </p:cNvPr>
          <p:cNvSpPr/>
          <p:nvPr/>
        </p:nvSpPr>
        <p:spPr>
          <a:xfrm>
            <a:off x="7581844" y="4029527"/>
            <a:ext cx="1409700" cy="5230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latin typeface="Outfit" pitchFamily="2" charset="0"/>
              </a:rPr>
              <a:t>IR AL INICIO</a:t>
            </a:r>
          </a:p>
        </p:txBody>
      </p:sp>
      <p:sp>
        <p:nvSpPr>
          <p:cNvPr id="9" name="CuadroTexto 8">
            <a:extLst>
              <a:ext uri="{FF2B5EF4-FFF2-40B4-BE49-F238E27FC236}">
                <a16:creationId xmlns:a16="http://schemas.microsoft.com/office/drawing/2014/main" id="{99179F53-806D-37C4-A65A-5642AA931614}"/>
              </a:ext>
            </a:extLst>
          </p:cNvPr>
          <p:cNvSpPr txBox="1"/>
          <p:nvPr/>
        </p:nvSpPr>
        <p:spPr>
          <a:xfrm>
            <a:off x="407932" y="1127623"/>
            <a:ext cx="8239124" cy="27238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1300" b="1" dirty="0">
                <a:solidFill>
                  <a:srgbClr val="FF0000"/>
                </a:solidFill>
                <a:latin typeface="Outfit" pitchFamily="2" charset="0"/>
              </a:rPr>
              <a:t>Eficaz:</a:t>
            </a:r>
          </a:p>
          <a:p>
            <a:pPr algn="just"/>
            <a:r>
              <a:rPr lang="es-CO" sz="1200" dirty="0">
                <a:latin typeface="Outfit" pitchFamily="2" charset="0"/>
              </a:rPr>
              <a:t> </a:t>
            </a:r>
          </a:p>
          <a:p>
            <a:pPr algn="just"/>
            <a:r>
              <a:rPr lang="es-CO" sz="1200" dirty="0">
                <a:ln w="0"/>
                <a:solidFill>
                  <a:schemeClr val="accent1"/>
                </a:solidFill>
                <a:effectLst>
                  <a:outerShdw blurRad="38100" dist="25400" dir="5400000" algn="ctr" rotWithShape="0">
                    <a:srgbClr val="6E747A">
                      <a:alpha val="43000"/>
                    </a:srgbClr>
                  </a:outerShdw>
                </a:effectLst>
                <a:latin typeface="Outfit" pitchFamily="2" charset="0"/>
              </a:rPr>
              <a:t>El Sistema Integrado de Gestión es eficaz puesto que está articulado con el cumplimiento de los objetivos del Sistema definidos en la entidad y estos se encuentran alineados con las metas del Plan de Desarrollo Municipal FUNZA EVOLUCIONA 2024-2027.</a:t>
            </a:r>
          </a:p>
          <a:p>
            <a:pPr algn="just"/>
            <a:r>
              <a:rPr lang="es-CO" sz="1200" dirty="0">
                <a:ln w="0"/>
                <a:solidFill>
                  <a:schemeClr val="accent1"/>
                </a:solidFill>
                <a:effectLst>
                  <a:outerShdw blurRad="38100" dist="25400" dir="5400000" algn="ctr" rotWithShape="0">
                    <a:srgbClr val="6E747A">
                      <a:alpha val="43000"/>
                    </a:srgbClr>
                  </a:outerShdw>
                </a:effectLst>
                <a:latin typeface="Outfit" pitchFamily="2" charset="0"/>
              </a:rPr>
              <a:t> </a:t>
            </a:r>
          </a:p>
          <a:p>
            <a:pPr algn="just"/>
            <a:r>
              <a:rPr lang="es-CO" sz="1200" dirty="0">
                <a:ln w="0"/>
                <a:solidFill>
                  <a:schemeClr val="accent1"/>
                </a:solidFill>
                <a:effectLst>
                  <a:outerShdw blurRad="38100" dist="25400" dir="5400000" algn="ctr" rotWithShape="0">
                    <a:srgbClr val="6E747A">
                      <a:alpha val="43000"/>
                    </a:srgbClr>
                  </a:outerShdw>
                </a:effectLst>
                <a:latin typeface="Outfit" pitchFamily="2" charset="0"/>
              </a:rPr>
              <a:t>El Sistema Integrado de Gestión apoya de manera transversal a la generación de productos y servicios mediante el cumplimiento de los requisitos establecidos, orientando el desarrollo de sus actividades desde el direccionamiento estratégico de la entidad y gestionado a través de los procesos definidos la generación de productos y servicios adecuados a las necesidades de las partes interesadas en desarrollo de las políticas y estrategias de la administración municipal de Funza.</a:t>
            </a:r>
          </a:p>
          <a:p>
            <a:pPr algn="just"/>
            <a:r>
              <a:rPr lang="es-CO" sz="1200" dirty="0">
                <a:ln w="0"/>
                <a:solidFill>
                  <a:schemeClr val="accent1"/>
                </a:solidFill>
                <a:effectLst>
                  <a:outerShdw blurRad="38100" dist="25400" dir="5400000" algn="ctr" rotWithShape="0">
                    <a:srgbClr val="6E747A">
                      <a:alpha val="43000"/>
                    </a:srgbClr>
                  </a:outerShdw>
                </a:effectLst>
                <a:latin typeface="Outfit" pitchFamily="2" charset="0"/>
              </a:rPr>
              <a:t> </a:t>
            </a:r>
          </a:p>
          <a:p>
            <a:pPr algn="just"/>
            <a:r>
              <a:rPr lang="es-CO" sz="1200" dirty="0">
                <a:ln w="0"/>
                <a:solidFill>
                  <a:schemeClr val="accent1"/>
                </a:solidFill>
                <a:effectLst>
                  <a:outerShdw blurRad="38100" dist="25400" dir="5400000" algn="ctr" rotWithShape="0">
                    <a:srgbClr val="6E747A">
                      <a:alpha val="43000"/>
                    </a:srgbClr>
                  </a:outerShdw>
                </a:effectLst>
                <a:latin typeface="Outfit" pitchFamily="2" charset="0"/>
              </a:rPr>
              <a:t>La Administración Municipal ha realizado acciones de impacto que contribuyen al fortalecimiento institucional y de implementación del MIPG, que se reflejan en los resultados del índice de gestión y desempeño institucional.</a:t>
            </a:r>
            <a:r>
              <a:rPr lang="es-CO" dirty="0">
                <a:ln w="0"/>
                <a:solidFill>
                  <a:schemeClr val="accent1"/>
                </a:solidFill>
                <a:effectLst>
                  <a:outerShdw blurRad="38100" dist="25400" dir="5400000" algn="ctr" rotWithShape="0">
                    <a:srgbClr val="6E747A">
                      <a:alpha val="43000"/>
                    </a:srgbClr>
                  </a:outerShdw>
                </a:effectLst>
              </a:rPr>
              <a:t> </a:t>
            </a:r>
          </a:p>
        </p:txBody>
      </p:sp>
      <p:sp>
        <p:nvSpPr>
          <p:cNvPr id="4" name="CuadroTexto 3">
            <a:extLst>
              <a:ext uri="{FF2B5EF4-FFF2-40B4-BE49-F238E27FC236}">
                <a16:creationId xmlns:a16="http://schemas.microsoft.com/office/drawing/2014/main" id="{7BB1A345-254B-B281-61E1-AAD2A3DDA80C}"/>
              </a:ext>
            </a:extLst>
          </p:cNvPr>
          <p:cNvSpPr txBox="1"/>
          <p:nvPr/>
        </p:nvSpPr>
        <p:spPr>
          <a:xfrm>
            <a:off x="3911600" y="3890958"/>
            <a:ext cx="1320800" cy="400110"/>
          </a:xfrm>
          <a:prstGeom prst="rect">
            <a:avLst/>
          </a:prstGeom>
          <a:noFill/>
        </p:spPr>
        <p:txBody>
          <a:bodyPr wrap="square" rtlCol="0">
            <a:spAutoFit/>
          </a:bodyPr>
          <a:lstStyle/>
          <a:p>
            <a:r>
              <a:rPr lang="es-CO" sz="2000" dirty="0">
                <a:ln w="0">
                  <a:solidFill>
                    <a:srgbClr val="FF0000"/>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Outfit" pitchFamily="2" charset="0"/>
              </a:rPr>
              <a:t>Gracias</a:t>
            </a:r>
            <a:endParaRPr lang="es-CO" sz="2000" dirty="0">
              <a:ln w="0">
                <a:solidFill>
                  <a:srgbClr val="FF0000"/>
                </a:solidFill>
              </a:ln>
              <a:solidFill>
                <a:srgbClr val="FF0000"/>
              </a:solidFill>
              <a:latin typeface="Outfit" pitchFamily="2" charset="0"/>
            </a:endParaRPr>
          </a:p>
        </p:txBody>
      </p:sp>
    </p:spTree>
    <p:extLst>
      <p:ext uri="{BB962C8B-B14F-4D97-AF65-F5344CB8AC3E}">
        <p14:creationId xmlns:p14="http://schemas.microsoft.com/office/powerpoint/2010/main" val="42619895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48" descr="DSC05881 copia.jpg"/>
          <p:cNvPicPr preferRelativeResize="0">
            <a:picLocks noGrp="1"/>
          </p:cNvPicPr>
          <p:nvPr>
            <p:ph type="pic" idx="2"/>
          </p:nvPr>
        </p:nvPicPr>
        <p:blipFill rotWithShape="1">
          <a:blip r:embed="rId3">
            <a:alphaModFix/>
          </a:blip>
          <a:srcRect t="5003" b="5003"/>
          <a:stretch/>
        </p:blipFill>
        <p:spPr>
          <a:xfrm>
            <a:off x="0" y="0"/>
            <a:ext cx="9144000" cy="5143501"/>
          </a:xfrm>
          <a:prstGeom prst="rect">
            <a:avLst/>
          </a:prstGeom>
          <a:noFill/>
          <a:ln>
            <a:noFill/>
          </a:ln>
        </p:spPr>
      </p:pic>
      <p:pic>
        <p:nvPicPr>
          <p:cNvPr id="318" name="Google Shape;318;p48" descr="base diapo 2.png"/>
          <p:cNvPicPr preferRelativeResize="0"/>
          <p:nvPr/>
        </p:nvPicPr>
        <p:blipFill rotWithShape="1">
          <a:blip r:embed="rId4">
            <a:alphaModFix/>
          </a:blip>
          <a:srcRect/>
          <a:stretch/>
        </p:blipFill>
        <p:spPr>
          <a:xfrm>
            <a:off x="0" y="0"/>
            <a:ext cx="9144000" cy="5143500"/>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1304</TotalTime>
  <Words>14579</Words>
  <Application>Microsoft Office PowerPoint</Application>
  <PresentationFormat>Presentación en pantalla (16:9)</PresentationFormat>
  <Paragraphs>1007</Paragraphs>
  <Slides>97</Slides>
  <Notes>97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97</vt:i4>
      </vt:variant>
    </vt:vector>
  </HeadingPairs>
  <TitlesOfParts>
    <vt:vector size="103" baseType="lpstr">
      <vt:lpstr>Calibri</vt:lpstr>
      <vt:lpstr>Arial</vt:lpstr>
      <vt:lpstr>Helvetica Neue</vt:lpstr>
      <vt:lpstr>Outfit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MONICA VEGA</dc:creator>
  <cp:lastModifiedBy>MONICA VEGA</cp:lastModifiedBy>
  <cp:revision>2</cp:revision>
  <dcterms:modified xsi:type="dcterms:W3CDTF">2025-08-26T23:31:43Z</dcterms:modified>
</cp:coreProperties>
</file>