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77" y="2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D28C-2949-4020-A762-240FCFDF60FD}" type="datetimeFigureOut">
              <a:rPr lang="es-CO" smtClean="0"/>
              <a:t>02/09/2020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C176-2D07-4488-913C-D5CC2D35CB2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51157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D28C-2949-4020-A762-240FCFDF60FD}" type="datetimeFigureOut">
              <a:rPr lang="es-CO" smtClean="0"/>
              <a:t>02/09/2020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C176-2D07-4488-913C-D5CC2D35CB2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64605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D28C-2949-4020-A762-240FCFDF60FD}" type="datetimeFigureOut">
              <a:rPr lang="es-CO" smtClean="0"/>
              <a:t>02/09/2020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C176-2D07-4488-913C-D5CC2D35CB2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38978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D28C-2949-4020-A762-240FCFDF60FD}" type="datetimeFigureOut">
              <a:rPr lang="es-CO" smtClean="0"/>
              <a:t>02/09/2020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C176-2D07-4488-913C-D5CC2D35CB2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935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D28C-2949-4020-A762-240FCFDF60FD}" type="datetimeFigureOut">
              <a:rPr lang="es-CO" smtClean="0"/>
              <a:t>02/09/2020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C176-2D07-4488-913C-D5CC2D35CB2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72137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D28C-2949-4020-A762-240FCFDF60FD}" type="datetimeFigureOut">
              <a:rPr lang="es-CO" smtClean="0"/>
              <a:t>02/09/2020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C176-2D07-4488-913C-D5CC2D35CB2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69508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D28C-2949-4020-A762-240FCFDF60FD}" type="datetimeFigureOut">
              <a:rPr lang="es-CO" smtClean="0"/>
              <a:t>02/09/2020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C176-2D07-4488-913C-D5CC2D35CB2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0577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D28C-2949-4020-A762-240FCFDF60FD}" type="datetimeFigureOut">
              <a:rPr lang="es-CO" smtClean="0"/>
              <a:t>02/09/2020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C176-2D07-4488-913C-D5CC2D35CB2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0899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D28C-2949-4020-A762-240FCFDF60FD}" type="datetimeFigureOut">
              <a:rPr lang="es-CO" smtClean="0"/>
              <a:t>02/09/2020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C176-2D07-4488-913C-D5CC2D35CB2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09452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D28C-2949-4020-A762-240FCFDF60FD}" type="datetimeFigureOut">
              <a:rPr lang="es-CO" smtClean="0"/>
              <a:t>02/09/2020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C176-2D07-4488-913C-D5CC2D35CB2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218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D28C-2949-4020-A762-240FCFDF60FD}" type="datetimeFigureOut">
              <a:rPr lang="es-CO" smtClean="0"/>
              <a:t>02/09/2020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C176-2D07-4488-913C-D5CC2D35CB2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97746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3D28C-2949-4020-A762-240FCFDF60FD}" type="datetimeFigureOut">
              <a:rPr lang="es-CO" smtClean="0"/>
              <a:t>02/09/2020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CC176-2D07-4488-913C-D5CC2D35CB2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5847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340445"/>
            <a:ext cx="109728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528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587" y="409267"/>
            <a:ext cx="10736826" cy="6039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672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6024" y="335115"/>
            <a:ext cx="3535541" cy="6285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6671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>SOLSYS COLOMBIA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Rodriguez</dc:creator>
  <cp:lastModifiedBy>Andres Rodriguez</cp:lastModifiedBy>
  <cp:revision>2</cp:revision>
  <dcterms:created xsi:type="dcterms:W3CDTF">2020-09-02T20:12:28Z</dcterms:created>
  <dcterms:modified xsi:type="dcterms:W3CDTF">2020-09-02T20:31:08Z</dcterms:modified>
</cp:coreProperties>
</file>