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67" r:id="rId4"/>
    <p:sldId id="372" r:id="rId5"/>
    <p:sldId id="368" r:id="rId6"/>
    <p:sldId id="369" r:id="rId7"/>
    <p:sldId id="371" r:id="rId8"/>
    <p:sldId id="373" r:id="rId9"/>
    <p:sldId id="377" r:id="rId10"/>
    <p:sldId id="378" r:id="rId11"/>
    <p:sldId id="374" r:id="rId12"/>
    <p:sldId id="375" r:id="rId13"/>
    <p:sldId id="272" r:id="rId14"/>
    <p:sldId id="370" r:id="rId15"/>
    <p:sldId id="261" r:id="rId1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2B02BB-DA12-4AD1-A7AB-6B1BF568A3E9}" v="377" dt="2023-02-09T21:03:47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 Piza Neuque" userId="1b4430af3360f67e" providerId="LiveId" clId="{922B02BB-DA12-4AD1-A7AB-6B1BF568A3E9}"/>
    <pc:docChg chg="undo custSel addSld delSld modSld sldOrd">
      <pc:chgData name="Natalia Piza Neuque" userId="1b4430af3360f67e" providerId="LiveId" clId="{922B02BB-DA12-4AD1-A7AB-6B1BF568A3E9}" dt="2023-02-09T21:06:50.397" v="1481" actId="20577"/>
      <pc:docMkLst>
        <pc:docMk/>
      </pc:docMkLst>
      <pc:sldChg chg="del">
        <pc:chgData name="Natalia Piza Neuque" userId="1b4430af3360f67e" providerId="LiveId" clId="{922B02BB-DA12-4AD1-A7AB-6B1BF568A3E9}" dt="2023-02-06T18:59:34.168" v="0" actId="47"/>
        <pc:sldMkLst>
          <pc:docMk/>
          <pc:sldMk cId="0" sldId="262"/>
        </pc:sldMkLst>
      </pc:sldChg>
      <pc:sldChg chg="del">
        <pc:chgData name="Natalia Piza Neuque" userId="1b4430af3360f67e" providerId="LiveId" clId="{922B02BB-DA12-4AD1-A7AB-6B1BF568A3E9}" dt="2023-02-06T18:59:35.759" v="2" actId="47"/>
        <pc:sldMkLst>
          <pc:docMk/>
          <pc:sldMk cId="3985981711" sldId="264"/>
        </pc:sldMkLst>
      </pc:sldChg>
      <pc:sldChg chg="del">
        <pc:chgData name="Natalia Piza Neuque" userId="1b4430af3360f67e" providerId="LiveId" clId="{922B02BB-DA12-4AD1-A7AB-6B1BF568A3E9}" dt="2023-02-06T18:59:34.830" v="1" actId="47"/>
        <pc:sldMkLst>
          <pc:docMk/>
          <pc:sldMk cId="2891533083" sldId="265"/>
        </pc:sldMkLst>
      </pc:sldChg>
      <pc:sldChg chg="modSp mod">
        <pc:chgData name="Natalia Piza Neuque" userId="1b4430af3360f67e" providerId="LiveId" clId="{922B02BB-DA12-4AD1-A7AB-6B1BF568A3E9}" dt="2023-02-09T21:04:07.594" v="1480" actId="1076"/>
        <pc:sldMkLst>
          <pc:docMk/>
          <pc:sldMk cId="977058109" sldId="272"/>
        </pc:sldMkLst>
        <pc:spChg chg="mod">
          <ac:chgData name="Natalia Piza Neuque" userId="1b4430af3360f67e" providerId="LiveId" clId="{922B02BB-DA12-4AD1-A7AB-6B1BF568A3E9}" dt="2023-02-09T21:03:54.052" v="1476" actId="1076"/>
          <ac:spMkLst>
            <pc:docMk/>
            <pc:sldMk cId="977058109" sldId="272"/>
            <ac:spMk id="2" creationId="{EB992682-5E25-46EF-B03C-DA1693172BD6}"/>
          </ac:spMkLst>
        </pc:spChg>
        <pc:graphicFrameChg chg="mod">
          <ac:chgData name="Natalia Piza Neuque" userId="1b4430af3360f67e" providerId="LiveId" clId="{922B02BB-DA12-4AD1-A7AB-6B1BF568A3E9}" dt="2023-02-09T21:04:07.594" v="1480" actId="1076"/>
          <ac:graphicFrameMkLst>
            <pc:docMk/>
            <pc:sldMk cId="977058109" sldId="272"/>
            <ac:graphicFrameMk id="4" creationId="{6218553A-E5E6-48D6-A558-20472BD7ABEB}"/>
          </ac:graphicFrameMkLst>
        </pc:graphicFrameChg>
      </pc:sldChg>
      <pc:sldChg chg="del">
        <pc:chgData name="Natalia Piza Neuque" userId="1b4430af3360f67e" providerId="LiveId" clId="{922B02BB-DA12-4AD1-A7AB-6B1BF568A3E9}" dt="2023-02-06T18:59:41.864" v="15" actId="47"/>
        <pc:sldMkLst>
          <pc:docMk/>
          <pc:sldMk cId="1890622923" sldId="286"/>
        </pc:sldMkLst>
      </pc:sldChg>
      <pc:sldChg chg="del">
        <pc:chgData name="Natalia Piza Neuque" userId="1b4430af3360f67e" providerId="LiveId" clId="{922B02BB-DA12-4AD1-A7AB-6B1BF568A3E9}" dt="2023-02-06T18:59:41.052" v="13" actId="47"/>
        <pc:sldMkLst>
          <pc:docMk/>
          <pc:sldMk cId="0" sldId="288"/>
        </pc:sldMkLst>
      </pc:sldChg>
      <pc:sldChg chg="del">
        <pc:chgData name="Natalia Piza Neuque" userId="1b4430af3360f67e" providerId="LiveId" clId="{922B02BB-DA12-4AD1-A7AB-6B1BF568A3E9}" dt="2023-02-06T18:59:40.726" v="12" actId="47"/>
        <pc:sldMkLst>
          <pc:docMk/>
          <pc:sldMk cId="0" sldId="290"/>
        </pc:sldMkLst>
      </pc:sldChg>
      <pc:sldChg chg="del">
        <pc:chgData name="Natalia Piza Neuque" userId="1b4430af3360f67e" providerId="LiveId" clId="{922B02BB-DA12-4AD1-A7AB-6B1BF568A3E9}" dt="2023-02-06T18:59:40.201" v="11" actId="47"/>
        <pc:sldMkLst>
          <pc:docMk/>
          <pc:sldMk cId="0" sldId="291"/>
        </pc:sldMkLst>
      </pc:sldChg>
      <pc:sldChg chg="del">
        <pc:chgData name="Natalia Piza Neuque" userId="1b4430af3360f67e" providerId="LiveId" clId="{922B02BB-DA12-4AD1-A7AB-6B1BF568A3E9}" dt="2023-02-06T18:59:39.466" v="9" actId="47"/>
        <pc:sldMkLst>
          <pc:docMk/>
          <pc:sldMk cId="0" sldId="292"/>
        </pc:sldMkLst>
      </pc:sldChg>
      <pc:sldChg chg="del">
        <pc:chgData name="Natalia Piza Neuque" userId="1b4430af3360f67e" providerId="LiveId" clId="{922B02BB-DA12-4AD1-A7AB-6B1BF568A3E9}" dt="2023-02-06T18:59:41.418" v="14" actId="47"/>
        <pc:sldMkLst>
          <pc:docMk/>
          <pc:sldMk cId="2838050126" sldId="293"/>
        </pc:sldMkLst>
      </pc:sldChg>
      <pc:sldChg chg="del">
        <pc:chgData name="Natalia Piza Neuque" userId="1b4430af3360f67e" providerId="LiveId" clId="{922B02BB-DA12-4AD1-A7AB-6B1BF568A3E9}" dt="2023-02-06T18:59:39.775" v="10" actId="47"/>
        <pc:sldMkLst>
          <pc:docMk/>
          <pc:sldMk cId="0" sldId="296"/>
        </pc:sldMkLst>
      </pc:sldChg>
      <pc:sldChg chg="del ord">
        <pc:chgData name="Natalia Piza Neuque" userId="1b4430af3360f67e" providerId="LiveId" clId="{922B02BB-DA12-4AD1-A7AB-6B1BF568A3E9}" dt="2023-02-06T19:34:05.789" v="873" actId="47"/>
        <pc:sldMkLst>
          <pc:docMk/>
          <pc:sldMk cId="3943469968" sldId="321"/>
        </pc:sldMkLst>
      </pc:sldChg>
      <pc:sldChg chg="del">
        <pc:chgData name="Natalia Piza Neuque" userId="1b4430af3360f67e" providerId="LiveId" clId="{922B02BB-DA12-4AD1-A7AB-6B1BF568A3E9}" dt="2023-02-06T18:59:37.253" v="6" actId="47"/>
        <pc:sldMkLst>
          <pc:docMk/>
          <pc:sldMk cId="3576510739" sldId="342"/>
        </pc:sldMkLst>
      </pc:sldChg>
      <pc:sldChg chg="del">
        <pc:chgData name="Natalia Piza Neuque" userId="1b4430af3360f67e" providerId="LiveId" clId="{922B02BB-DA12-4AD1-A7AB-6B1BF568A3E9}" dt="2023-02-06T18:59:38.431" v="7" actId="47"/>
        <pc:sldMkLst>
          <pc:docMk/>
          <pc:sldMk cId="3612468930" sldId="343"/>
        </pc:sldMkLst>
      </pc:sldChg>
      <pc:sldChg chg="del">
        <pc:chgData name="Natalia Piza Neuque" userId="1b4430af3360f67e" providerId="LiveId" clId="{922B02BB-DA12-4AD1-A7AB-6B1BF568A3E9}" dt="2023-02-06T18:59:38.967" v="8" actId="47"/>
        <pc:sldMkLst>
          <pc:docMk/>
          <pc:sldMk cId="3627096880" sldId="347"/>
        </pc:sldMkLst>
      </pc:sldChg>
      <pc:sldChg chg="del">
        <pc:chgData name="Natalia Piza Neuque" userId="1b4430af3360f67e" providerId="LiveId" clId="{922B02BB-DA12-4AD1-A7AB-6B1BF568A3E9}" dt="2023-02-06T18:59:35.812" v="3" actId="47"/>
        <pc:sldMkLst>
          <pc:docMk/>
          <pc:sldMk cId="238597007" sldId="360"/>
        </pc:sldMkLst>
      </pc:sldChg>
      <pc:sldChg chg="del">
        <pc:chgData name="Natalia Piza Neuque" userId="1b4430af3360f67e" providerId="LiveId" clId="{922B02BB-DA12-4AD1-A7AB-6B1BF568A3E9}" dt="2023-02-06T18:59:36.425" v="4" actId="47"/>
        <pc:sldMkLst>
          <pc:docMk/>
          <pc:sldMk cId="3636521505" sldId="361"/>
        </pc:sldMkLst>
      </pc:sldChg>
      <pc:sldChg chg="del">
        <pc:chgData name="Natalia Piza Neuque" userId="1b4430af3360f67e" providerId="LiveId" clId="{922B02BB-DA12-4AD1-A7AB-6B1BF568A3E9}" dt="2023-02-06T18:59:36.711" v="5" actId="47"/>
        <pc:sldMkLst>
          <pc:docMk/>
          <pc:sldMk cId="2963798715" sldId="364"/>
        </pc:sldMkLst>
      </pc:sldChg>
      <pc:sldChg chg="del">
        <pc:chgData name="Natalia Piza Neuque" userId="1b4430af3360f67e" providerId="LiveId" clId="{922B02BB-DA12-4AD1-A7AB-6B1BF568A3E9}" dt="2023-02-06T19:11:23.901" v="188" actId="47"/>
        <pc:sldMkLst>
          <pc:docMk/>
          <pc:sldMk cId="4036781690" sldId="366"/>
        </pc:sldMkLst>
      </pc:sldChg>
      <pc:sldChg chg="delSp modSp new mod">
        <pc:chgData name="Natalia Piza Neuque" userId="1b4430af3360f67e" providerId="LiveId" clId="{922B02BB-DA12-4AD1-A7AB-6B1BF568A3E9}" dt="2023-02-06T19:15:41.309" v="358" actId="20577"/>
        <pc:sldMkLst>
          <pc:docMk/>
          <pc:sldMk cId="2687750222" sldId="367"/>
        </pc:sldMkLst>
        <pc:spChg chg="mod">
          <ac:chgData name="Natalia Piza Neuque" userId="1b4430af3360f67e" providerId="LiveId" clId="{922B02BB-DA12-4AD1-A7AB-6B1BF568A3E9}" dt="2023-02-06T19:15:41.309" v="358" actId="20577"/>
          <ac:spMkLst>
            <pc:docMk/>
            <pc:sldMk cId="2687750222" sldId="367"/>
            <ac:spMk id="2" creationId="{209DFC41-F326-3071-4073-0E8A4F42704B}"/>
          </ac:spMkLst>
        </pc:spChg>
        <pc:spChg chg="del mod">
          <ac:chgData name="Natalia Piza Neuque" userId="1b4430af3360f67e" providerId="LiveId" clId="{922B02BB-DA12-4AD1-A7AB-6B1BF568A3E9}" dt="2023-02-06T19:04:40.108" v="71" actId="478"/>
          <ac:spMkLst>
            <pc:docMk/>
            <pc:sldMk cId="2687750222" sldId="367"/>
            <ac:spMk id="3" creationId="{A70690CE-4D85-BB7A-32E7-7F292104FCB2}"/>
          </ac:spMkLst>
        </pc:spChg>
      </pc:sldChg>
      <pc:sldChg chg="modSp new mod">
        <pc:chgData name="Natalia Piza Neuque" userId="1b4430af3360f67e" providerId="LiveId" clId="{922B02BB-DA12-4AD1-A7AB-6B1BF568A3E9}" dt="2023-02-06T19:25:15.471" v="872" actId="1076"/>
        <pc:sldMkLst>
          <pc:docMk/>
          <pc:sldMk cId="2656048131" sldId="368"/>
        </pc:sldMkLst>
        <pc:spChg chg="mod">
          <ac:chgData name="Natalia Piza Neuque" userId="1b4430af3360f67e" providerId="LiveId" clId="{922B02BB-DA12-4AD1-A7AB-6B1BF568A3E9}" dt="2023-02-06T19:25:15.471" v="872" actId="1076"/>
          <ac:spMkLst>
            <pc:docMk/>
            <pc:sldMk cId="2656048131" sldId="368"/>
            <ac:spMk id="2" creationId="{FE5C8590-CCD5-B56C-3F10-988F5104B8B0}"/>
          </ac:spMkLst>
        </pc:spChg>
        <pc:spChg chg="mod">
          <ac:chgData name="Natalia Piza Neuque" userId="1b4430af3360f67e" providerId="LiveId" clId="{922B02BB-DA12-4AD1-A7AB-6B1BF568A3E9}" dt="2023-02-06T19:25:13.622" v="871" actId="1076"/>
          <ac:spMkLst>
            <pc:docMk/>
            <pc:sldMk cId="2656048131" sldId="368"/>
            <ac:spMk id="3" creationId="{F7D3C1D3-5F63-CF9F-84BD-CB28D6414C29}"/>
          </ac:spMkLst>
        </pc:spChg>
      </pc:sldChg>
      <pc:sldChg chg="modSp new mod">
        <pc:chgData name="Natalia Piza Neuque" userId="1b4430af3360f67e" providerId="LiveId" clId="{922B02BB-DA12-4AD1-A7AB-6B1BF568A3E9}" dt="2023-02-06T19:12:09.555" v="259" actId="20577"/>
        <pc:sldMkLst>
          <pc:docMk/>
          <pc:sldMk cId="3892869699" sldId="369"/>
        </pc:sldMkLst>
        <pc:spChg chg="mod">
          <ac:chgData name="Natalia Piza Neuque" userId="1b4430af3360f67e" providerId="LiveId" clId="{922B02BB-DA12-4AD1-A7AB-6B1BF568A3E9}" dt="2023-02-06T19:12:09.555" v="259" actId="20577"/>
          <ac:spMkLst>
            <pc:docMk/>
            <pc:sldMk cId="3892869699" sldId="369"/>
            <ac:spMk id="3" creationId="{861C9550-8D70-9134-836A-0A39E6015EE0}"/>
          </ac:spMkLst>
        </pc:spChg>
      </pc:sldChg>
      <pc:sldChg chg="modSp new mod ord">
        <pc:chgData name="Natalia Piza Neuque" userId="1b4430af3360f67e" providerId="LiveId" clId="{922B02BB-DA12-4AD1-A7AB-6B1BF568A3E9}" dt="2023-02-06T19:19:16.356" v="832" actId="20577"/>
        <pc:sldMkLst>
          <pc:docMk/>
          <pc:sldMk cId="48691234" sldId="370"/>
        </pc:sldMkLst>
        <pc:spChg chg="mod">
          <ac:chgData name="Natalia Piza Neuque" userId="1b4430af3360f67e" providerId="LiveId" clId="{922B02BB-DA12-4AD1-A7AB-6B1BF568A3E9}" dt="2023-02-06T19:16:10.040" v="402" actId="207"/>
          <ac:spMkLst>
            <pc:docMk/>
            <pc:sldMk cId="48691234" sldId="370"/>
            <ac:spMk id="2" creationId="{B2B7A262-B627-FD28-D6D1-CF5B29A6587A}"/>
          </ac:spMkLst>
        </pc:spChg>
        <pc:spChg chg="mod">
          <ac:chgData name="Natalia Piza Neuque" userId="1b4430af3360f67e" providerId="LiveId" clId="{922B02BB-DA12-4AD1-A7AB-6B1BF568A3E9}" dt="2023-02-06T19:19:16.356" v="832" actId="20577"/>
          <ac:spMkLst>
            <pc:docMk/>
            <pc:sldMk cId="48691234" sldId="370"/>
            <ac:spMk id="3" creationId="{B7DD3495-2C1D-2E9A-6D5F-48766CB82F62}"/>
          </ac:spMkLst>
        </pc:spChg>
      </pc:sldChg>
      <pc:sldChg chg="addSp delSp modSp new mod">
        <pc:chgData name="Natalia Piza Neuque" userId="1b4430af3360f67e" providerId="LiveId" clId="{922B02BB-DA12-4AD1-A7AB-6B1BF568A3E9}" dt="2023-02-06T19:39:53.123" v="999" actId="478"/>
        <pc:sldMkLst>
          <pc:docMk/>
          <pc:sldMk cId="2623787454" sldId="371"/>
        </pc:sldMkLst>
        <pc:spChg chg="del">
          <ac:chgData name="Natalia Piza Neuque" userId="1b4430af3360f67e" providerId="LiveId" clId="{922B02BB-DA12-4AD1-A7AB-6B1BF568A3E9}" dt="2023-02-06T19:39:53.123" v="999" actId="478"/>
          <ac:spMkLst>
            <pc:docMk/>
            <pc:sldMk cId="2623787454" sldId="371"/>
            <ac:spMk id="2" creationId="{09120A5C-1203-203A-5A4A-5DBFF15AE10C}"/>
          </ac:spMkLst>
        </pc:spChg>
        <pc:spChg chg="del">
          <ac:chgData name="Natalia Piza Neuque" userId="1b4430af3360f67e" providerId="LiveId" clId="{922B02BB-DA12-4AD1-A7AB-6B1BF568A3E9}" dt="2023-02-06T19:35:24.897" v="893" actId="478"/>
          <ac:spMkLst>
            <pc:docMk/>
            <pc:sldMk cId="2623787454" sldId="371"/>
            <ac:spMk id="3" creationId="{5C276E18-220C-568C-811E-9A4CBD42B9AD}"/>
          </ac:spMkLst>
        </pc:spChg>
        <pc:spChg chg="add mod">
          <ac:chgData name="Natalia Piza Neuque" userId="1b4430af3360f67e" providerId="LiveId" clId="{922B02BB-DA12-4AD1-A7AB-6B1BF568A3E9}" dt="2023-02-06T19:37:13.288" v="905" actId="1076"/>
          <ac:spMkLst>
            <pc:docMk/>
            <pc:sldMk cId="2623787454" sldId="371"/>
            <ac:spMk id="8" creationId="{950465A7-17DC-E6D2-AE3E-D91F52DFE4A3}"/>
          </ac:spMkLst>
        </pc:spChg>
        <pc:spChg chg="add mod">
          <ac:chgData name="Natalia Piza Neuque" userId="1b4430af3360f67e" providerId="LiveId" clId="{922B02BB-DA12-4AD1-A7AB-6B1BF568A3E9}" dt="2023-02-06T19:38:05.399" v="912" actId="1076"/>
          <ac:spMkLst>
            <pc:docMk/>
            <pc:sldMk cId="2623787454" sldId="371"/>
            <ac:spMk id="9" creationId="{A456F2F2-7BC3-B6B6-138C-5EED2AD35A25}"/>
          </ac:spMkLst>
        </pc:spChg>
        <pc:spChg chg="add mod">
          <ac:chgData name="Natalia Piza Neuque" userId="1b4430af3360f67e" providerId="LiveId" clId="{922B02BB-DA12-4AD1-A7AB-6B1BF568A3E9}" dt="2023-02-06T19:38:18.271" v="915" actId="1076"/>
          <ac:spMkLst>
            <pc:docMk/>
            <pc:sldMk cId="2623787454" sldId="371"/>
            <ac:spMk id="10" creationId="{B11D4B33-361A-CD94-FCD6-09056851DFFB}"/>
          </ac:spMkLst>
        </pc:spChg>
        <pc:spChg chg="add mod">
          <ac:chgData name="Natalia Piza Neuque" userId="1b4430af3360f67e" providerId="LiveId" clId="{922B02BB-DA12-4AD1-A7AB-6B1BF568A3E9}" dt="2023-02-06T19:38:50.132" v="998" actId="403"/>
          <ac:spMkLst>
            <pc:docMk/>
            <pc:sldMk cId="2623787454" sldId="371"/>
            <ac:spMk id="11" creationId="{3538E6A5-511B-72C4-A58D-2362E2D4710B}"/>
          </ac:spMkLst>
        </pc:spChg>
        <pc:spChg chg="add mod">
          <ac:chgData name="Natalia Piza Neuque" userId="1b4430af3360f67e" providerId="LiveId" clId="{922B02BB-DA12-4AD1-A7AB-6B1BF568A3E9}" dt="2023-02-06T19:38:15.250" v="914" actId="1076"/>
          <ac:spMkLst>
            <pc:docMk/>
            <pc:sldMk cId="2623787454" sldId="371"/>
            <ac:spMk id="12" creationId="{48197856-252A-19EC-5598-3EC92CF22FCD}"/>
          </ac:spMkLst>
        </pc:spChg>
        <pc:picChg chg="add mod modCrop">
          <ac:chgData name="Natalia Piza Neuque" userId="1b4430af3360f67e" providerId="LiveId" clId="{922B02BB-DA12-4AD1-A7AB-6B1BF568A3E9}" dt="2023-02-06T19:35:35.671" v="894" actId="732"/>
          <ac:picMkLst>
            <pc:docMk/>
            <pc:sldMk cId="2623787454" sldId="371"/>
            <ac:picMk id="5" creationId="{4AB22066-F03E-BA0C-7FDC-3FBFC73BFBEC}"/>
          </ac:picMkLst>
        </pc:picChg>
        <pc:picChg chg="add mod modCrop">
          <ac:chgData name="Natalia Piza Neuque" userId="1b4430af3360f67e" providerId="LiveId" clId="{922B02BB-DA12-4AD1-A7AB-6B1BF568A3E9}" dt="2023-02-06T19:35:21.575" v="892" actId="1076"/>
          <ac:picMkLst>
            <pc:docMk/>
            <pc:sldMk cId="2623787454" sldId="371"/>
            <ac:picMk id="7" creationId="{003505DE-8000-A5AA-4F71-BF528287AA0D}"/>
          </ac:picMkLst>
        </pc:picChg>
      </pc:sldChg>
      <pc:sldChg chg="addSp delSp modSp new mod">
        <pc:chgData name="Natalia Piza Neuque" userId="1b4430af3360f67e" providerId="LiveId" clId="{922B02BB-DA12-4AD1-A7AB-6B1BF568A3E9}" dt="2023-02-07T00:06:37.930" v="1407" actId="20577"/>
        <pc:sldMkLst>
          <pc:docMk/>
          <pc:sldMk cId="4091549097" sldId="372"/>
        </pc:sldMkLst>
        <pc:spChg chg="mod">
          <ac:chgData name="Natalia Piza Neuque" userId="1b4430af3360f67e" providerId="LiveId" clId="{922B02BB-DA12-4AD1-A7AB-6B1BF568A3E9}" dt="2023-02-06T19:49:53.441" v="1085" actId="207"/>
          <ac:spMkLst>
            <pc:docMk/>
            <pc:sldMk cId="4091549097" sldId="372"/>
            <ac:spMk id="2" creationId="{29767A5E-3C6F-CC2C-9CC0-821D12A7649A}"/>
          </ac:spMkLst>
        </pc:spChg>
        <pc:spChg chg="del mod">
          <ac:chgData name="Natalia Piza Neuque" userId="1b4430af3360f67e" providerId="LiveId" clId="{922B02BB-DA12-4AD1-A7AB-6B1BF568A3E9}" dt="2023-02-06T19:48:43.452" v="1017" actId="1032"/>
          <ac:spMkLst>
            <pc:docMk/>
            <pc:sldMk cId="4091549097" sldId="372"/>
            <ac:spMk id="3" creationId="{3F4F543D-C31C-2AA7-AFF9-037ACCD06D14}"/>
          </ac:spMkLst>
        </pc:spChg>
        <pc:spChg chg="add mod">
          <ac:chgData name="Natalia Piza Neuque" userId="1b4430af3360f67e" providerId="LiveId" clId="{922B02BB-DA12-4AD1-A7AB-6B1BF568A3E9}" dt="2023-02-07T00:04:22.236" v="1328"/>
          <ac:spMkLst>
            <pc:docMk/>
            <pc:sldMk cId="4091549097" sldId="372"/>
            <ac:spMk id="6" creationId="{21C37466-B5E8-2528-CC35-13F2C1A227B9}"/>
          </ac:spMkLst>
        </pc:spChg>
        <pc:spChg chg="add mod">
          <ac:chgData name="Natalia Piza Neuque" userId="1b4430af3360f67e" providerId="LiveId" clId="{922B02BB-DA12-4AD1-A7AB-6B1BF568A3E9}" dt="2023-02-07T00:06:37.930" v="1407" actId="20577"/>
          <ac:spMkLst>
            <pc:docMk/>
            <pc:sldMk cId="4091549097" sldId="372"/>
            <ac:spMk id="7" creationId="{15D6C766-EB1B-5A05-7EFD-556A5FBE44F8}"/>
          </ac:spMkLst>
        </pc:spChg>
        <pc:spChg chg="mod">
          <ac:chgData name="Natalia Piza Neuque" userId="1b4430af3360f67e" providerId="LiveId" clId="{922B02BB-DA12-4AD1-A7AB-6B1BF568A3E9}" dt="2023-02-07T00:05:53.063" v="1334" actId="18245"/>
          <ac:spMkLst>
            <pc:docMk/>
            <pc:sldMk cId="4091549097" sldId="372"/>
            <ac:spMk id="9" creationId="{3C8C0B28-7C30-CA54-C2AD-D14B5FF84079}"/>
          </ac:spMkLst>
        </pc:spChg>
        <pc:spChg chg="mod">
          <ac:chgData name="Natalia Piza Neuque" userId="1b4430af3360f67e" providerId="LiveId" clId="{922B02BB-DA12-4AD1-A7AB-6B1BF568A3E9}" dt="2023-02-07T00:05:53.063" v="1334" actId="18245"/>
          <ac:spMkLst>
            <pc:docMk/>
            <pc:sldMk cId="4091549097" sldId="372"/>
            <ac:spMk id="10" creationId="{63322F9E-80DC-6E60-34CC-FDD00244F9A9}"/>
          </ac:spMkLst>
        </pc:spChg>
        <pc:spChg chg="mod">
          <ac:chgData name="Natalia Piza Neuque" userId="1b4430af3360f67e" providerId="LiveId" clId="{922B02BB-DA12-4AD1-A7AB-6B1BF568A3E9}" dt="2023-02-07T00:05:53.063" v="1334" actId="18245"/>
          <ac:spMkLst>
            <pc:docMk/>
            <pc:sldMk cId="4091549097" sldId="372"/>
            <ac:spMk id="11" creationId="{1C0D26FF-4C21-52EA-E515-FFAFCCD2DB50}"/>
          </ac:spMkLst>
        </pc:spChg>
        <pc:spChg chg="mod">
          <ac:chgData name="Natalia Piza Neuque" userId="1b4430af3360f67e" providerId="LiveId" clId="{922B02BB-DA12-4AD1-A7AB-6B1BF568A3E9}" dt="2023-02-07T00:05:53.063" v="1334" actId="18245"/>
          <ac:spMkLst>
            <pc:docMk/>
            <pc:sldMk cId="4091549097" sldId="372"/>
            <ac:spMk id="12" creationId="{67301151-C2B6-7A88-427E-6FC309774F09}"/>
          </ac:spMkLst>
        </pc:spChg>
        <pc:spChg chg="mod">
          <ac:chgData name="Natalia Piza Neuque" userId="1b4430af3360f67e" providerId="LiveId" clId="{922B02BB-DA12-4AD1-A7AB-6B1BF568A3E9}" dt="2023-02-07T00:05:53.063" v="1334" actId="18245"/>
          <ac:spMkLst>
            <pc:docMk/>
            <pc:sldMk cId="4091549097" sldId="372"/>
            <ac:spMk id="13" creationId="{39B70CE3-2C9D-A6E5-14C1-8C435F1DFC47}"/>
          </ac:spMkLst>
        </pc:spChg>
        <pc:grpChg chg="add mod">
          <ac:chgData name="Natalia Piza Neuque" userId="1b4430af3360f67e" providerId="LiveId" clId="{922B02BB-DA12-4AD1-A7AB-6B1BF568A3E9}" dt="2023-02-07T00:04:48.712" v="1332" actId="1076"/>
          <ac:grpSpMkLst>
            <pc:docMk/>
            <pc:sldMk cId="4091549097" sldId="372"/>
            <ac:grpSpMk id="5" creationId="{80235E25-961E-0A0E-2BA0-6D62A0A34869}"/>
          </ac:grpSpMkLst>
        </pc:grpChg>
        <pc:grpChg chg="mod ord">
          <ac:chgData name="Natalia Piza Neuque" userId="1b4430af3360f67e" providerId="LiveId" clId="{922B02BB-DA12-4AD1-A7AB-6B1BF568A3E9}" dt="2023-02-07T00:05:59.081" v="1335" actId="166"/>
          <ac:grpSpMkLst>
            <pc:docMk/>
            <pc:sldMk cId="4091549097" sldId="372"/>
            <ac:grpSpMk id="8" creationId="{E77D58B3-884F-5653-3C8A-BC7C1E12C15D}"/>
          </ac:grpSpMkLst>
        </pc:grpChg>
        <pc:graphicFrameChg chg="add del mod modGraphic">
          <ac:chgData name="Natalia Piza Neuque" userId="1b4430af3360f67e" providerId="LiveId" clId="{922B02BB-DA12-4AD1-A7AB-6B1BF568A3E9}" dt="2023-02-07T00:05:53.063" v="1334" actId="18245"/>
          <ac:graphicFrameMkLst>
            <pc:docMk/>
            <pc:sldMk cId="4091549097" sldId="372"/>
            <ac:graphicFrameMk id="4" creationId="{BD23E872-DE2A-4E78-9BA7-FA9CEB60DDED}"/>
          </ac:graphicFrameMkLst>
        </pc:graphicFrameChg>
      </pc:sldChg>
      <pc:sldChg chg="modSp mod">
        <pc:chgData name="Natalia Piza Neuque" userId="1b4430af3360f67e" providerId="LiveId" clId="{922B02BB-DA12-4AD1-A7AB-6B1BF568A3E9}" dt="2023-02-09T21:06:50.397" v="1481" actId="20577"/>
        <pc:sldMkLst>
          <pc:docMk/>
          <pc:sldMk cId="3646200895" sldId="373"/>
        </pc:sldMkLst>
        <pc:spChg chg="mod">
          <ac:chgData name="Natalia Piza Neuque" userId="1b4430af3360f67e" providerId="LiveId" clId="{922B02BB-DA12-4AD1-A7AB-6B1BF568A3E9}" dt="2023-02-09T21:06:50.397" v="1481" actId="20577"/>
          <ac:spMkLst>
            <pc:docMk/>
            <pc:sldMk cId="3646200895" sldId="373"/>
            <ac:spMk id="3" creationId="{9F2789C2-986F-689B-6231-69A9B7D1246A}"/>
          </ac:spMkLst>
        </pc:spChg>
      </pc:sldChg>
      <pc:sldChg chg="addSp delSp modSp new del mod setBg">
        <pc:chgData name="Natalia Piza Neuque" userId="1b4430af3360f67e" providerId="LiveId" clId="{922B02BB-DA12-4AD1-A7AB-6B1BF568A3E9}" dt="2023-02-09T21:00:00.775" v="1438" actId="47"/>
        <pc:sldMkLst>
          <pc:docMk/>
          <pc:sldMk cId="2882059413" sldId="376"/>
        </pc:sldMkLst>
        <pc:spChg chg="del mod">
          <ac:chgData name="Natalia Piza Neuque" userId="1b4430af3360f67e" providerId="LiveId" clId="{922B02BB-DA12-4AD1-A7AB-6B1BF568A3E9}" dt="2023-02-09T20:58:41.892" v="1417" actId="478"/>
          <ac:spMkLst>
            <pc:docMk/>
            <pc:sldMk cId="2882059413" sldId="376"/>
            <ac:spMk id="2" creationId="{379150AC-1998-37B3-B584-BB4B1551D47B}"/>
          </ac:spMkLst>
        </pc:spChg>
        <pc:spChg chg="mod ord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3" creationId="{EBBC7562-288B-E83A-FAAD-BD80788F538F}"/>
          </ac:spMkLst>
        </pc:spChg>
        <pc:spChg chg="add del">
          <ac:chgData name="Natalia Piza Neuque" userId="1b4430af3360f67e" providerId="LiveId" clId="{922B02BB-DA12-4AD1-A7AB-6B1BF568A3E9}" dt="2023-02-09T20:59:21.605" v="1419" actId="26606"/>
          <ac:spMkLst>
            <pc:docMk/>
            <pc:sldMk cId="2882059413" sldId="376"/>
            <ac:spMk id="10" creationId="{5E52985E-2553-471E-82AA-5ED7A329890A}"/>
          </ac:spMkLst>
        </pc:spChg>
        <pc:spChg chg="add del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17" creationId="{9A42C7B2-7BD6-433A-95AB-5AA4F44B5819}"/>
          </ac:spMkLst>
        </pc:spChg>
        <pc:spChg chg="add del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19" creationId="{0ADDB668-2CA4-4D2B-9C34-3487CA330BA8}"/>
          </ac:spMkLst>
        </pc:spChg>
        <pc:spChg chg="add del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21" creationId="{2568BC19-F052-4108-93E1-6A3D1DEC072F}"/>
          </ac:spMkLst>
        </pc:spChg>
        <pc:spChg chg="add del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23" creationId="{D5FD337D-4D6B-4C8B-B6F5-121097E09881}"/>
          </ac:spMkLst>
        </pc:spChg>
        <pc:spChg chg="add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28" creationId="{71A784BF-09DB-448D-99FC-B49DFC6605D5}"/>
          </ac:spMkLst>
        </pc:spChg>
        <pc:spChg chg="add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30" creationId="{917859B3-4C91-478D-929D-BB6433F90849}"/>
          </ac:spMkLst>
        </pc:spChg>
        <pc:spChg chg="add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32" creationId="{6283FBD2-A663-469F-855C-06D86E3C1161}"/>
          </ac:spMkLst>
        </pc:spChg>
        <pc:spChg chg="add">
          <ac:chgData name="Natalia Piza Neuque" userId="1b4430af3360f67e" providerId="LiveId" clId="{922B02BB-DA12-4AD1-A7AB-6B1BF568A3E9}" dt="2023-02-09T20:59:36.148" v="1423" actId="26606"/>
          <ac:spMkLst>
            <pc:docMk/>
            <pc:sldMk cId="2882059413" sldId="376"/>
            <ac:spMk id="34" creationId="{8A1279FC-7441-4E55-B082-2774E6316482}"/>
          </ac:spMkLst>
        </pc:spChg>
        <pc:picChg chg="add del mod ord modCrop">
          <ac:chgData name="Natalia Piza Neuque" userId="1b4430af3360f67e" providerId="LiveId" clId="{922B02BB-DA12-4AD1-A7AB-6B1BF568A3E9}" dt="2023-02-09T20:59:56.985" v="1437" actId="478"/>
          <ac:picMkLst>
            <pc:docMk/>
            <pc:sldMk cId="2882059413" sldId="376"/>
            <ac:picMk id="4" creationId="{E41CFE7E-3775-324A-C464-54E3550B705B}"/>
          </ac:picMkLst>
        </pc:picChg>
        <pc:picChg chg="add del mod ord">
          <ac:chgData name="Natalia Piza Neuque" userId="1b4430af3360f67e" providerId="LiveId" clId="{922B02BB-DA12-4AD1-A7AB-6B1BF568A3E9}" dt="2023-02-09T20:59:54.689" v="1435" actId="478"/>
          <ac:picMkLst>
            <pc:docMk/>
            <pc:sldMk cId="2882059413" sldId="376"/>
            <ac:picMk id="5" creationId="{F8791FAA-9CC7-3A49-6C21-158589F4ECBF}"/>
          </ac:picMkLst>
        </pc:picChg>
        <pc:picChg chg="add del mod ord">
          <ac:chgData name="Natalia Piza Neuque" userId="1b4430af3360f67e" providerId="LiveId" clId="{922B02BB-DA12-4AD1-A7AB-6B1BF568A3E9}" dt="2023-02-09T20:59:44.895" v="1430" actId="21"/>
          <ac:picMkLst>
            <pc:docMk/>
            <pc:sldMk cId="2882059413" sldId="376"/>
            <ac:picMk id="6" creationId="{76E7BB76-BE0E-846B-2482-52808A01551C}"/>
          </ac:picMkLst>
        </pc:picChg>
        <pc:cxnChg chg="add del">
          <ac:chgData name="Natalia Piza Neuque" userId="1b4430af3360f67e" providerId="LiveId" clId="{922B02BB-DA12-4AD1-A7AB-6B1BF568A3E9}" dt="2023-02-09T20:59:21.605" v="1419" actId="26606"/>
          <ac:cxnSpMkLst>
            <pc:docMk/>
            <pc:sldMk cId="2882059413" sldId="376"/>
            <ac:cxnSpMk id="12" creationId="{DAE3ABC6-4042-4293-A7DF-F01181363B7E}"/>
          </ac:cxnSpMkLst>
        </pc:cxnChg>
      </pc:sldChg>
      <pc:sldChg chg="addSp delSp modSp new mod setBg">
        <pc:chgData name="Natalia Piza Neuque" userId="1b4430af3360f67e" providerId="LiveId" clId="{922B02BB-DA12-4AD1-A7AB-6B1BF568A3E9}" dt="2023-02-09T21:02:21.312" v="1459" actId="26606"/>
        <pc:sldMkLst>
          <pc:docMk/>
          <pc:sldMk cId="1677255304" sldId="377"/>
        </pc:sldMkLst>
        <pc:spChg chg="del mod">
          <ac:chgData name="Natalia Piza Neuque" userId="1b4430af3360f67e" providerId="LiveId" clId="{922B02BB-DA12-4AD1-A7AB-6B1BF568A3E9}" dt="2023-02-09T21:02:07.954" v="1457" actId="478"/>
          <ac:spMkLst>
            <pc:docMk/>
            <pc:sldMk cId="1677255304" sldId="377"/>
            <ac:spMk id="2" creationId="{EB6C50A5-7FBB-7635-8E94-5A629ECD6D76}"/>
          </ac:spMkLst>
        </pc:spChg>
        <pc:spChg chg="del">
          <ac:chgData name="Natalia Piza Neuque" userId="1b4430af3360f67e" providerId="LiveId" clId="{922B02BB-DA12-4AD1-A7AB-6B1BF568A3E9}" dt="2023-02-09T21:02:10.798" v="1458" actId="478"/>
          <ac:spMkLst>
            <pc:docMk/>
            <pc:sldMk cId="1677255304" sldId="377"/>
            <ac:spMk id="3" creationId="{0DCD9451-9108-5D13-20A8-9A5E4BB63BE1}"/>
          </ac:spMkLst>
        </pc:spChg>
        <pc:picChg chg="add del mod">
          <ac:chgData name="Natalia Piza Neuque" userId="1b4430af3360f67e" providerId="LiveId" clId="{922B02BB-DA12-4AD1-A7AB-6B1BF568A3E9}" dt="2023-02-09T20:59:50.174" v="1433" actId="478"/>
          <ac:picMkLst>
            <pc:docMk/>
            <pc:sldMk cId="1677255304" sldId="377"/>
            <ac:picMk id="4" creationId="{6887A028-6D87-C4E5-1721-7A792AB3B8CC}"/>
          </ac:picMkLst>
        </pc:picChg>
        <pc:picChg chg="add mod">
          <ac:chgData name="Natalia Piza Neuque" userId="1b4430af3360f67e" providerId="LiveId" clId="{922B02BB-DA12-4AD1-A7AB-6B1BF568A3E9}" dt="2023-02-09T21:02:21.312" v="1459" actId="26606"/>
          <ac:picMkLst>
            <pc:docMk/>
            <pc:sldMk cId="1677255304" sldId="377"/>
            <ac:picMk id="5" creationId="{D16E51FD-163B-C3BB-EBE7-EC9281805C97}"/>
          </ac:picMkLst>
        </pc:picChg>
      </pc:sldChg>
      <pc:sldChg chg="addSp delSp modSp new mod setBg">
        <pc:chgData name="Natalia Piza Neuque" userId="1b4430af3360f67e" providerId="LiveId" clId="{922B02BB-DA12-4AD1-A7AB-6B1BF568A3E9}" dt="2023-02-09T21:01:33.432" v="1454" actId="26606"/>
        <pc:sldMkLst>
          <pc:docMk/>
          <pc:sldMk cId="434144762" sldId="378"/>
        </pc:sldMkLst>
        <pc:spChg chg="del">
          <ac:chgData name="Natalia Piza Neuque" userId="1b4430af3360f67e" providerId="LiveId" clId="{922B02BB-DA12-4AD1-A7AB-6B1BF568A3E9}" dt="2023-02-09T21:01:23.292" v="1452" actId="478"/>
          <ac:spMkLst>
            <pc:docMk/>
            <pc:sldMk cId="434144762" sldId="378"/>
            <ac:spMk id="2" creationId="{95287CA2-92E4-369C-3EA2-5F6F5BE52F9E}"/>
          </ac:spMkLst>
        </pc:spChg>
        <pc:spChg chg="del">
          <ac:chgData name="Natalia Piza Neuque" userId="1b4430af3360f67e" providerId="LiveId" clId="{922B02BB-DA12-4AD1-A7AB-6B1BF568A3E9}" dt="2023-02-09T21:01:27.913" v="1453" actId="478"/>
          <ac:spMkLst>
            <pc:docMk/>
            <pc:sldMk cId="434144762" sldId="378"/>
            <ac:spMk id="3" creationId="{74AD6AFB-D596-5E12-4A4E-B68970A0C5A2}"/>
          </ac:spMkLst>
        </pc:spChg>
        <pc:picChg chg="add mod modCrop">
          <ac:chgData name="Natalia Piza Neuque" userId="1b4430af3360f67e" providerId="LiveId" clId="{922B02BB-DA12-4AD1-A7AB-6B1BF568A3E9}" dt="2023-02-09T21:01:33.432" v="1454" actId="26606"/>
          <ac:picMkLst>
            <pc:docMk/>
            <pc:sldMk cId="434144762" sldId="378"/>
            <ac:picMk id="4" creationId="{42D9B35C-BD1E-AF9A-230E-31E86792C967}"/>
          </ac:picMkLst>
        </pc:picChg>
        <pc:picChg chg="add mod">
          <ac:chgData name="Natalia Piza Neuque" userId="1b4430af3360f67e" providerId="LiveId" clId="{922B02BB-DA12-4AD1-A7AB-6B1BF568A3E9}" dt="2023-02-09T21:01:33.432" v="1454" actId="26606"/>
          <ac:picMkLst>
            <pc:docMk/>
            <pc:sldMk cId="434144762" sldId="378"/>
            <ac:picMk id="5" creationId="{A8647150-FEF9-4F63-A01E-57697C1D48C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FB173-0AFD-45E7-A971-8DE96812DB6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C289871E-2E50-4C8C-9202-77A2B2E127E5}">
      <dgm:prSet phldrT="[Texto]"/>
      <dgm:spPr/>
      <dgm:t>
        <a:bodyPr/>
        <a:lstStyle/>
        <a:p>
          <a:r>
            <a:rPr lang="es-CO" dirty="0"/>
            <a:t>Cambios de rutas</a:t>
          </a:r>
        </a:p>
      </dgm:t>
    </dgm:pt>
    <dgm:pt modelId="{3D55A257-83A6-415C-B3D2-7C49D8B4A8CC}" type="parTrans" cxnId="{E217A0B4-89AE-4399-9095-A5780F2F5634}">
      <dgm:prSet/>
      <dgm:spPr/>
      <dgm:t>
        <a:bodyPr/>
        <a:lstStyle/>
        <a:p>
          <a:endParaRPr lang="es-CO"/>
        </a:p>
      </dgm:t>
    </dgm:pt>
    <dgm:pt modelId="{AE97211F-5971-48DB-A4E6-355B713F299A}" type="sibTrans" cxnId="{E217A0B4-89AE-4399-9095-A5780F2F5634}">
      <dgm:prSet/>
      <dgm:spPr/>
      <dgm:t>
        <a:bodyPr/>
        <a:lstStyle/>
        <a:p>
          <a:endParaRPr lang="es-CO"/>
        </a:p>
      </dgm:t>
    </dgm:pt>
    <dgm:pt modelId="{4A51EB67-02A7-4EC0-9E4C-E1883AA14A20}">
      <dgm:prSet/>
      <dgm:spPr/>
      <dgm:t>
        <a:bodyPr/>
        <a:lstStyle/>
        <a:p>
          <a:r>
            <a:rPr lang="es-CO" dirty="0"/>
            <a:t>Motivos de cambios de rutas</a:t>
          </a:r>
        </a:p>
      </dgm:t>
    </dgm:pt>
    <dgm:pt modelId="{12F15EA5-30B8-4165-B520-B0EF5F17FD96}" type="parTrans" cxnId="{17FBB991-3022-4041-8963-A92900F07151}">
      <dgm:prSet/>
      <dgm:spPr/>
      <dgm:t>
        <a:bodyPr/>
        <a:lstStyle/>
        <a:p>
          <a:endParaRPr lang="es-CO"/>
        </a:p>
      </dgm:t>
    </dgm:pt>
    <dgm:pt modelId="{8920E945-9CE3-45DF-B77F-D44C81DCF3E5}" type="sibTrans" cxnId="{17FBB991-3022-4041-8963-A92900F07151}">
      <dgm:prSet/>
      <dgm:spPr/>
      <dgm:t>
        <a:bodyPr/>
        <a:lstStyle/>
        <a:p>
          <a:endParaRPr lang="es-CO"/>
        </a:p>
      </dgm:t>
    </dgm:pt>
    <dgm:pt modelId="{3EC1BEA1-1EBE-4EC1-BD3A-4FA413A7EA45}">
      <dgm:prSet/>
      <dgm:spPr/>
      <dgm:t>
        <a:bodyPr/>
        <a:lstStyle/>
        <a:p>
          <a:r>
            <a:rPr lang="es-MX"/>
            <a:t>Empresa Cootransfunza </a:t>
          </a:r>
          <a:endParaRPr lang="es-CO"/>
        </a:p>
      </dgm:t>
    </dgm:pt>
    <dgm:pt modelId="{E0F58161-953D-433B-88ED-D11169F5F095}" type="parTrans" cxnId="{A440EDC9-2973-4B5F-8A34-D7CAA2B355B0}">
      <dgm:prSet/>
      <dgm:spPr/>
      <dgm:t>
        <a:bodyPr/>
        <a:lstStyle/>
        <a:p>
          <a:endParaRPr lang="es-CO"/>
        </a:p>
      </dgm:t>
    </dgm:pt>
    <dgm:pt modelId="{3E5E7792-E9B6-481D-9429-F205BC83B346}" type="sibTrans" cxnId="{A440EDC9-2973-4B5F-8A34-D7CAA2B355B0}">
      <dgm:prSet/>
      <dgm:spPr/>
      <dgm:t>
        <a:bodyPr/>
        <a:lstStyle/>
        <a:p>
          <a:endParaRPr lang="es-CO"/>
        </a:p>
      </dgm:t>
    </dgm:pt>
    <dgm:pt modelId="{0BCD4894-D72E-4239-887E-45986B6ABD78}">
      <dgm:prSet/>
      <dgm:spPr/>
      <dgm:t>
        <a:bodyPr/>
        <a:lstStyle/>
        <a:p>
          <a:r>
            <a:rPr lang="es-MX"/>
            <a:t>Recorrido: Salida paradero el papayo – Destino Parque la Florida</a:t>
          </a:r>
          <a:endParaRPr lang="es-CO"/>
        </a:p>
      </dgm:t>
    </dgm:pt>
    <dgm:pt modelId="{20EF4E04-503B-4C8C-A4C4-830F768F74A6}" type="parTrans" cxnId="{68C95953-B276-468D-AB76-923137A27402}">
      <dgm:prSet/>
      <dgm:spPr/>
      <dgm:t>
        <a:bodyPr/>
        <a:lstStyle/>
        <a:p>
          <a:endParaRPr lang="es-CO"/>
        </a:p>
      </dgm:t>
    </dgm:pt>
    <dgm:pt modelId="{9CFE4FF1-C31D-4EE8-A430-86B403BB5DFF}" type="sibTrans" cxnId="{68C95953-B276-468D-AB76-923137A27402}">
      <dgm:prSet/>
      <dgm:spPr/>
      <dgm:t>
        <a:bodyPr/>
        <a:lstStyle/>
        <a:p>
          <a:endParaRPr lang="es-CO"/>
        </a:p>
      </dgm:t>
    </dgm:pt>
    <dgm:pt modelId="{50768E24-B7A5-4ED4-8FAE-F79B0E526ED8}">
      <dgm:prSet/>
      <dgm:spPr/>
      <dgm:t>
        <a:bodyPr/>
        <a:lstStyle/>
        <a:p>
          <a:r>
            <a:rPr lang="es-MX"/>
            <a:t>Cambio de ruta recorrido: Salida Grival – Destino Parque La Florida</a:t>
          </a:r>
          <a:endParaRPr lang="es-CO"/>
        </a:p>
      </dgm:t>
    </dgm:pt>
    <dgm:pt modelId="{86110744-49E4-4B18-9589-7D26CD9B7F12}" type="parTrans" cxnId="{FA942BC2-9AF3-44F3-8B3E-1ABE7F0D2495}">
      <dgm:prSet/>
      <dgm:spPr/>
      <dgm:t>
        <a:bodyPr/>
        <a:lstStyle/>
        <a:p>
          <a:endParaRPr lang="es-CO"/>
        </a:p>
      </dgm:t>
    </dgm:pt>
    <dgm:pt modelId="{6897D374-B615-49D1-9CA8-2AFD0C24BD27}" type="sibTrans" cxnId="{FA942BC2-9AF3-44F3-8B3E-1ABE7F0D2495}">
      <dgm:prSet/>
      <dgm:spPr/>
      <dgm:t>
        <a:bodyPr/>
        <a:lstStyle/>
        <a:p>
          <a:endParaRPr lang="es-CO"/>
        </a:p>
      </dgm:t>
    </dgm:pt>
    <dgm:pt modelId="{488DB855-2421-4ADF-8997-65FA731A60F2}">
      <dgm:prSet/>
      <dgm:spPr/>
      <dgm:t>
        <a:bodyPr/>
        <a:lstStyle/>
        <a:p>
          <a:r>
            <a:rPr lang="es-MX"/>
            <a:t>Se realizar por Decreto</a:t>
          </a:r>
          <a:endParaRPr lang="es-CO"/>
        </a:p>
      </dgm:t>
    </dgm:pt>
    <dgm:pt modelId="{180ACA27-B631-4E52-A643-261EDDDE4E02}" type="parTrans" cxnId="{CE89DA59-F393-4879-8CF0-F0E994D6A10F}">
      <dgm:prSet/>
      <dgm:spPr/>
      <dgm:t>
        <a:bodyPr/>
        <a:lstStyle/>
        <a:p>
          <a:endParaRPr lang="es-CO"/>
        </a:p>
      </dgm:t>
    </dgm:pt>
    <dgm:pt modelId="{6191998A-3EDB-49E1-A275-AF3BA5C8568B}" type="sibTrans" cxnId="{CE89DA59-F393-4879-8CF0-F0E994D6A10F}">
      <dgm:prSet/>
      <dgm:spPr/>
      <dgm:t>
        <a:bodyPr/>
        <a:lstStyle/>
        <a:p>
          <a:endParaRPr lang="es-CO"/>
        </a:p>
      </dgm:t>
    </dgm:pt>
    <dgm:pt modelId="{23CC7BDE-D2D4-4331-AB32-728CD73F70B9}">
      <dgm:prSet/>
      <dgm:spPr/>
      <dgm:t>
        <a:bodyPr/>
        <a:lstStyle/>
        <a:p>
          <a:r>
            <a:rPr lang="es-MX"/>
            <a:t>Previo al cambio se socializa con la empresa analizando beneficios de las partes.</a:t>
          </a:r>
          <a:endParaRPr lang="es-CO"/>
        </a:p>
      </dgm:t>
    </dgm:pt>
    <dgm:pt modelId="{2F9C99C2-20FF-450A-86A6-17C7EEB225F6}" type="parTrans" cxnId="{9D83BE7D-4C09-4709-8FF1-4829843ECA18}">
      <dgm:prSet/>
      <dgm:spPr/>
      <dgm:t>
        <a:bodyPr/>
        <a:lstStyle/>
        <a:p>
          <a:endParaRPr lang="es-CO"/>
        </a:p>
      </dgm:t>
    </dgm:pt>
    <dgm:pt modelId="{C408B0E3-2598-4D08-BAE7-CCFBAEFF4435}" type="sibTrans" cxnId="{9D83BE7D-4C09-4709-8FF1-4829843ECA18}">
      <dgm:prSet/>
      <dgm:spPr/>
      <dgm:t>
        <a:bodyPr/>
        <a:lstStyle/>
        <a:p>
          <a:endParaRPr lang="es-CO"/>
        </a:p>
      </dgm:t>
    </dgm:pt>
    <dgm:pt modelId="{EFB5B679-61AF-4FF8-B73B-387A25BE904B}">
      <dgm:prSet/>
      <dgm:spPr/>
      <dgm:t>
        <a:bodyPr/>
        <a:lstStyle/>
        <a:p>
          <a:r>
            <a:rPr lang="es-MX"/>
            <a:t>Recorrido más corto en donde el consumo de gasolina se minimiza para la empresa.</a:t>
          </a:r>
          <a:endParaRPr lang="es-CO"/>
        </a:p>
      </dgm:t>
    </dgm:pt>
    <dgm:pt modelId="{1BAFA496-2161-4546-AAF3-BAA71AE38E3B}" type="parTrans" cxnId="{D1A3039A-6A73-4362-BAC5-B0192F5312BE}">
      <dgm:prSet/>
      <dgm:spPr/>
      <dgm:t>
        <a:bodyPr/>
        <a:lstStyle/>
        <a:p>
          <a:endParaRPr lang="es-CO"/>
        </a:p>
      </dgm:t>
    </dgm:pt>
    <dgm:pt modelId="{3206A2A4-A285-430C-9B2A-7C86A93FF954}" type="sibTrans" cxnId="{D1A3039A-6A73-4362-BAC5-B0192F5312BE}">
      <dgm:prSet/>
      <dgm:spPr/>
      <dgm:t>
        <a:bodyPr/>
        <a:lstStyle/>
        <a:p>
          <a:endParaRPr lang="es-CO"/>
        </a:p>
      </dgm:t>
    </dgm:pt>
    <dgm:pt modelId="{E297401B-D65B-4241-AC46-7141555E0904}">
      <dgm:prSet/>
      <dgm:spPr/>
      <dgm:t>
        <a:bodyPr/>
        <a:lstStyle/>
        <a:p>
          <a:r>
            <a:rPr lang="es-MX"/>
            <a:t>A menor consumo menor contaminación. Medio ambiente amigable</a:t>
          </a:r>
          <a:endParaRPr lang="es-CO"/>
        </a:p>
      </dgm:t>
    </dgm:pt>
    <dgm:pt modelId="{032325E9-A9CE-4F17-B00A-2D02187C86F2}" type="parTrans" cxnId="{0F254EE7-4595-4805-84DC-4ECE52CDE240}">
      <dgm:prSet/>
      <dgm:spPr/>
      <dgm:t>
        <a:bodyPr/>
        <a:lstStyle/>
        <a:p>
          <a:endParaRPr lang="es-CO"/>
        </a:p>
      </dgm:t>
    </dgm:pt>
    <dgm:pt modelId="{B1663A38-98B4-4D97-A885-49272BF4B04E}" type="sibTrans" cxnId="{0F254EE7-4595-4805-84DC-4ECE52CDE240}">
      <dgm:prSet/>
      <dgm:spPr/>
      <dgm:t>
        <a:bodyPr/>
        <a:lstStyle/>
        <a:p>
          <a:endParaRPr lang="es-CO"/>
        </a:p>
      </dgm:t>
    </dgm:pt>
    <dgm:pt modelId="{DC970540-10A9-4972-A143-303EBE3586F9}">
      <dgm:prSet/>
      <dgm:spPr/>
      <dgm:t>
        <a:bodyPr/>
        <a:lstStyle/>
        <a:p>
          <a:r>
            <a:rPr lang="es-MX"/>
            <a:t>Beneficio para usuario, comunidad y empresa. </a:t>
          </a:r>
          <a:endParaRPr lang="es-CO"/>
        </a:p>
      </dgm:t>
    </dgm:pt>
    <dgm:pt modelId="{32C1C20C-3ABF-487C-9323-531DE588F05C}" type="parTrans" cxnId="{C35D28A4-FF37-4C58-BCDD-84BD95A607B8}">
      <dgm:prSet/>
      <dgm:spPr/>
      <dgm:t>
        <a:bodyPr/>
        <a:lstStyle/>
        <a:p>
          <a:endParaRPr lang="es-CO"/>
        </a:p>
      </dgm:t>
    </dgm:pt>
    <dgm:pt modelId="{81DD50A4-3FE4-47A5-BA5D-53505FA1BD31}" type="sibTrans" cxnId="{C35D28A4-FF37-4C58-BCDD-84BD95A607B8}">
      <dgm:prSet/>
      <dgm:spPr/>
      <dgm:t>
        <a:bodyPr/>
        <a:lstStyle/>
        <a:p>
          <a:endParaRPr lang="es-CO"/>
        </a:p>
      </dgm:t>
    </dgm:pt>
    <dgm:pt modelId="{D8C8D91E-4249-47B3-8DAA-DDA8985F9502}" type="pres">
      <dgm:prSet presAssocID="{0FFFB173-0AFD-45E7-A971-8DE96812DB6D}" presName="theList" presStyleCnt="0">
        <dgm:presLayoutVars>
          <dgm:dir/>
          <dgm:animLvl val="lvl"/>
          <dgm:resizeHandles val="exact"/>
        </dgm:presLayoutVars>
      </dgm:prSet>
      <dgm:spPr/>
    </dgm:pt>
    <dgm:pt modelId="{156C82F3-A2B3-4C7E-8955-4021F1BDADB4}" type="pres">
      <dgm:prSet presAssocID="{C289871E-2E50-4C8C-9202-77A2B2E127E5}" presName="compNode" presStyleCnt="0"/>
      <dgm:spPr/>
    </dgm:pt>
    <dgm:pt modelId="{0BF17B2A-39A5-4621-9C1C-5A6442D0F65C}" type="pres">
      <dgm:prSet presAssocID="{C289871E-2E50-4C8C-9202-77A2B2E127E5}" presName="aNode" presStyleLbl="bgShp" presStyleIdx="0" presStyleCnt="2"/>
      <dgm:spPr/>
    </dgm:pt>
    <dgm:pt modelId="{497A7A57-8265-494D-A56E-02EED64EBB8C}" type="pres">
      <dgm:prSet presAssocID="{C289871E-2E50-4C8C-9202-77A2B2E127E5}" presName="textNode" presStyleLbl="bgShp" presStyleIdx="0" presStyleCnt="2"/>
      <dgm:spPr/>
    </dgm:pt>
    <dgm:pt modelId="{E7C47C9A-F21C-4FF6-AA8B-2C23CD6E2715}" type="pres">
      <dgm:prSet presAssocID="{C289871E-2E50-4C8C-9202-77A2B2E127E5}" presName="compChildNode" presStyleCnt="0"/>
      <dgm:spPr/>
    </dgm:pt>
    <dgm:pt modelId="{28427AA1-1B06-4A52-91D6-A5B7770A1BA7}" type="pres">
      <dgm:prSet presAssocID="{C289871E-2E50-4C8C-9202-77A2B2E127E5}" presName="theInnerList" presStyleCnt="0"/>
      <dgm:spPr/>
    </dgm:pt>
    <dgm:pt modelId="{9E804CC0-F771-4D23-A962-040FCD2C9FB5}" type="pres">
      <dgm:prSet presAssocID="{3EC1BEA1-1EBE-4EC1-BD3A-4FA413A7EA45}" presName="childNode" presStyleLbl="node1" presStyleIdx="0" presStyleCnt="8">
        <dgm:presLayoutVars>
          <dgm:bulletEnabled val="1"/>
        </dgm:presLayoutVars>
      </dgm:prSet>
      <dgm:spPr/>
    </dgm:pt>
    <dgm:pt modelId="{41A24EE3-51DF-4AE2-9473-BE2D68B1598F}" type="pres">
      <dgm:prSet presAssocID="{3EC1BEA1-1EBE-4EC1-BD3A-4FA413A7EA45}" presName="aSpace2" presStyleCnt="0"/>
      <dgm:spPr/>
    </dgm:pt>
    <dgm:pt modelId="{5405E855-B441-4097-8DCF-ECCBF3DA3084}" type="pres">
      <dgm:prSet presAssocID="{0BCD4894-D72E-4239-887E-45986B6ABD78}" presName="childNode" presStyleLbl="node1" presStyleIdx="1" presStyleCnt="8">
        <dgm:presLayoutVars>
          <dgm:bulletEnabled val="1"/>
        </dgm:presLayoutVars>
      </dgm:prSet>
      <dgm:spPr/>
    </dgm:pt>
    <dgm:pt modelId="{0679FD33-2116-421E-89FF-D9932A9FCE29}" type="pres">
      <dgm:prSet presAssocID="{0BCD4894-D72E-4239-887E-45986B6ABD78}" presName="aSpace2" presStyleCnt="0"/>
      <dgm:spPr/>
    </dgm:pt>
    <dgm:pt modelId="{EAF33E8A-B30E-483D-940B-D336E7DAE243}" type="pres">
      <dgm:prSet presAssocID="{50768E24-B7A5-4ED4-8FAE-F79B0E526ED8}" presName="childNode" presStyleLbl="node1" presStyleIdx="2" presStyleCnt="8">
        <dgm:presLayoutVars>
          <dgm:bulletEnabled val="1"/>
        </dgm:presLayoutVars>
      </dgm:prSet>
      <dgm:spPr/>
    </dgm:pt>
    <dgm:pt modelId="{E6B5258F-DAE2-4EBC-87DB-B4D2F707FCB9}" type="pres">
      <dgm:prSet presAssocID="{50768E24-B7A5-4ED4-8FAE-F79B0E526ED8}" presName="aSpace2" presStyleCnt="0"/>
      <dgm:spPr/>
    </dgm:pt>
    <dgm:pt modelId="{44C8E8F8-7570-4113-8047-5DEE1E7EA35F}" type="pres">
      <dgm:prSet presAssocID="{488DB855-2421-4ADF-8997-65FA731A60F2}" presName="childNode" presStyleLbl="node1" presStyleIdx="3" presStyleCnt="8">
        <dgm:presLayoutVars>
          <dgm:bulletEnabled val="1"/>
        </dgm:presLayoutVars>
      </dgm:prSet>
      <dgm:spPr/>
    </dgm:pt>
    <dgm:pt modelId="{D5371EBF-27DA-49D0-B3DF-6F1C57D9996A}" type="pres">
      <dgm:prSet presAssocID="{488DB855-2421-4ADF-8997-65FA731A60F2}" presName="aSpace2" presStyleCnt="0"/>
      <dgm:spPr/>
    </dgm:pt>
    <dgm:pt modelId="{9E00978C-A70A-4284-B0E4-ACA3CDB3BA25}" type="pres">
      <dgm:prSet presAssocID="{23CC7BDE-D2D4-4331-AB32-728CD73F70B9}" presName="childNode" presStyleLbl="node1" presStyleIdx="4" presStyleCnt="8">
        <dgm:presLayoutVars>
          <dgm:bulletEnabled val="1"/>
        </dgm:presLayoutVars>
      </dgm:prSet>
      <dgm:spPr/>
    </dgm:pt>
    <dgm:pt modelId="{283A686B-ABCB-4094-B90F-B88C21EA83E3}" type="pres">
      <dgm:prSet presAssocID="{C289871E-2E50-4C8C-9202-77A2B2E127E5}" presName="aSpace" presStyleCnt="0"/>
      <dgm:spPr/>
    </dgm:pt>
    <dgm:pt modelId="{6BDDA5F5-35F5-49B9-A738-790F17C74E83}" type="pres">
      <dgm:prSet presAssocID="{4A51EB67-02A7-4EC0-9E4C-E1883AA14A20}" presName="compNode" presStyleCnt="0"/>
      <dgm:spPr/>
    </dgm:pt>
    <dgm:pt modelId="{2D880EE6-85C2-490A-B21A-AD1AA3B921F9}" type="pres">
      <dgm:prSet presAssocID="{4A51EB67-02A7-4EC0-9E4C-E1883AA14A20}" presName="aNode" presStyleLbl="bgShp" presStyleIdx="1" presStyleCnt="2"/>
      <dgm:spPr/>
    </dgm:pt>
    <dgm:pt modelId="{721B52AD-944A-44F2-B875-0800D88D4923}" type="pres">
      <dgm:prSet presAssocID="{4A51EB67-02A7-4EC0-9E4C-E1883AA14A20}" presName="textNode" presStyleLbl="bgShp" presStyleIdx="1" presStyleCnt="2"/>
      <dgm:spPr/>
    </dgm:pt>
    <dgm:pt modelId="{4527AD8D-E136-4AC1-94CE-86ABA7B49196}" type="pres">
      <dgm:prSet presAssocID="{4A51EB67-02A7-4EC0-9E4C-E1883AA14A20}" presName="compChildNode" presStyleCnt="0"/>
      <dgm:spPr/>
    </dgm:pt>
    <dgm:pt modelId="{6D02148C-11D1-44B7-9549-A82859311F1F}" type="pres">
      <dgm:prSet presAssocID="{4A51EB67-02A7-4EC0-9E4C-E1883AA14A20}" presName="theInnerList" presStyleCnt="0"/>
      <dgm:spPr/>
    </dgm:pt>
    <dgm:pt modelId="{14195DCE-40C0-41F2-84F6-C40A2998D2C8}" type="pres">
      <dgm:prSet presAssocID="{EFB5B679-61AF-4FF8-B73B-387A25BE904B}" presName="childNode" presStyleLbl="node1" presStyleIdx="5" presStyleCnt="8">
        <dgm:presLayoutVars>
          <dgm:bulletEnabled val="1"/>
        </dgm:presLayoutVars>
      </dgm:prSet>
      <dgm:spPr/>
    </dgm:pt>
    <dgm:pt modelId="{C65E9D2B-453A-4359-9198-BF6857823FD6}" type="pres">
      <dgm:prSet presAssocID="{EFB5B679-61AF-4FF8-B73B-387A25BE904B}" presName="aSpace2" presStyleCnt="0"/>
      <dgm:spPr/>
    </dgm:pt>
    <dgm:pt modelId="{362AE065-4FA9-4915-BBB6-BDA0BE0EC81E}" type="pres">
      <dgm:prSet presAssocID="{E297401B-D65B-4241-AC46-7141555E0904}" presName="childNode" presStyleLbl="node1" presStyleIdx="6" presStyleCnt="8">
        <dgm:presLayoutVars>
          <dgm:bulletEnabled val="1"/>
        </dgm:presLayoutVars>
      </dgm:prSet>
      <dgm:spPr/>
    </dgm:pt>
    <dgm:pt modelId="{491326C0-A04C-47CF-8954-1D5E7E00AACF}" type="pres">
      <dgm:prSet presAssocID="{E297401B-D65B-4241-AC46-7141555E0904}" presName="aSpace2" presStyleCnt="0"/>
      <dgm:spPr/>
    </dgm:pt>
    <dgm:pt modelId="{A6F04021-63A0-48CB-BCD1-7B0DEC126682}" type="pres">
      <dgm:prSet presAssocID="{DC970540-10A9-4972-A143-303EBE3586F9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0EE63910-810A-4D0C-8B4D-C04D50E36BCB}" type="presOf" srcId="{EFB5B679-61AF-4FF8-B73B-387A25BE904B}" destId="{14195DCE-40C0-41F2-84F6-C40A2998D2C8}" srcOrd="0" destOrd="0" presId="urn:microsoft.com/office/officeart/2005/8/layout/lProcess2"/>
    <dgm:cxn modelId="{06251B16-753B-473E-B2E4-704FC10D205E}" type="presOf" srcId="{23CC7BDE-D2D4-4331-AB32-728CD73F70B9}" destId="{9E00978C-A70A-4284-B0E4-ACA3CDB3BA25}" srcOrd="0" destOrd="0" presId="urn:microsoft.com/office/officeart/2005/8/layout/lProcess2"/>
    <dgm:cxn modelId="{3E015816-20BA-42FC-B809-FEC5F921BDF4}" type="presOf" srcId="{488DB855-2421-4ADF-8997-65FA731A60F2}" destId="{44C8E8F8-7570-4113-8047-5DEE1E7EA35F}" srcOrd="0" destOrd="0" presId="urn:microsoft.com/office/officeart/2005/8/layout/lProcess2"/>
    <dgm:cxn modelId="{31B21B2F-7CA1-4767-B9AE-63CF3840F4D7}" type="presOf" srcId="{DC970540-10A9-4972-A143-303EBE3586F9}" destId="{A6F04021-63A0-48CB-BCD1-7B0DEC126682}" srcOrd="0" destOrd="0" presId="urn:microsoft.com/office/officeart/2005/8/layout/lProcess2"/>
    <dgm:cxn modelId="{9BA90869-4959-43A1-B3BD-4B7A86C538A5}" type="presOf" srcId="{50768E24-B7A5-4ED4-8FAE-F79B0E526ED8}" destId="{EAF33E8A-B30E-483D-940B-D336E7DAE243}" srcOrd="0" destOrd="0" presId="urn:microsoft.com/office/officeart/2005/8/layout/lProcess2"/>
    <dgm:cxn modelId="{68C95953-B276-468D-AB76-923137A27402}" srcId="{C289871E-2E50-4C8C-9202-77A2B2E127E5}" destId="{0BCD4894-D72E-4239-887E-45986B6ABD78}" srcOrd="1" destOrd="0" parTransId="{20EF4E04-503B-4C8C-A4C4-830F768F74A6}" sibTransId="{9CFE4FF1-C31D-4EE8-A430-86B403BB5DFF}"/>
    <dgm:cxn modelId="{CE89DA59-F393-4879-8CF0-F0E994D6A10F}" srcId="{C289871E-2E50-4C8C-9202-77A2B2E127E5}" destId="{488DB855-2421-4ADF-8997-65FA731A60F2}" srcOrd="3" destOrd="0" parTransId="{180ACA27-B631-4E52-A643-261EDDDE4E02}" sibTransId="{6191998A-3EDB-49E1-A275-AF3BA5C8568B}"/>
    <dgm:cxn modelId="{2A24B65A-E52C-41FC-8690-7C541FAC2900}" type="presOf" srcId="{0FFFB173-0AFD-45E7-A971-8DE96812DB6D}" destId="{D8C8D91E-4249-47B3-8DAA-DDA8985F9502}" srcOrd="0" destOrd="0" presId="urn:microsoft.com/office/officeart/2005/8/layout/lProcess2"/>
    <dgm:cxn modelId="{9D83BE7D-4C09-4709-8FF1-4829843ECA18}" srcId="{C289871E-2E50-4C8C-9202-77A2B2E127E5}" destId="{23CC7BDE-D2D4-4331-AB32-728CD73F70B9}" srcOrd="4" destOrd="0" parTransId="{2F9C99C2-20FF-450A-86A6-17C7EEB225F6}" sibTransId="{C408B0E3-2598-4D08-BAE7-CCFBAEFF4435}"/>
    <dgm:cxn modelId="{17FBB991-3022-4041-8963-A92900F07151}" srcId="{0FFFB173-0AFD-45E7-A971-8DE96812DB6D}" destId="{4A51EB67-02A7-4EC0-9E4C-E1883AA14A20}" srcOrd="1" destOrd="0" parTransId="{12F15EA5-30B8-4165-B520-B0EF5F17FD96}" sibTransId="{8920E945-9CE3-45DF-B77F-D44C81DCF3E5}"/>
    <dgm:cxn modelId="{D1A3039A-6A73-4362-BAC5-B0192F5312BE}" srcId="{4A51EB67-02A7-4EC0-9E4C-E1883AA14A20}" destId="{EFB5B679-61AF-4FF8-B73B-387A25BE904B}" srcOrd="0" destOrd="0" parTransId="{1BAFA496-2161-4546-AAF3-BAA71AE38E3B}" sibTransId="{3206A2A4-A285-430C-9B2A-7C86A93FF954}"/>
    <dgm:cxn modelId="{C35D28A4-FF37-4C58-BCDD-84BD95A607B8}" srcId="{4A51EB67-02A7-4EC0-9E4C-E1883AA14A20}" destId="{DC970540-10A9-4972-A143-303EBE3586F9}" srcOrd="2" destOrd="0" parTransId="{32C1C20C-3ABF-487C-9323-531DE588F05C}" sibTransId="{81DD50A4-3FE4-47A5-BA5D-53505FA1BD31}"/>
    <dgm:cxn modelId="{D646C1A4-6074-4E7B-9FB0-86617D542D91}" type="presOf" srcId="{4A51EB67-02A7-4EC0-9E4C-E1883AA14A20}" destId="{2D880EE6-85C2-490A-B21A-AD1AA3B921F9}" srcOrd="0" destOrd="0" presId="urn:microsoft.com/office/officeart/2005/8/layout/lProcess2"/>
    <dgm:cxn modelId="{16C3E0A4-9CC6-4FD0-8C74-0315795894A1}" type="presOf" srcId="{3EC1BEA1-1EBE-4EC1-BD3A-4FA413A7EA45}" destId="{9E804CC0-F771-4D23-A962-040FCD2C9FB5}" srcOrd="0" destOrd="0" presId="urn:microsoft.com/office/officeart/2005/8/layout/lProcess2"/>
    <dgm:cxn modelId="{E217A0B4-89AE-4399-9095-A5780F2F5634}" srcId="{0FFFB173-0AFD-45E7-A971-8DE96812DB6D}" destId="{C289871E-2E50-4C8C-9202-77A2B2E127E5}" srcOrd="0" destOrd="0" parTransId="{3D55A257-83A6-415C-B3D2-7C49D8B4A8CC}" sibTransId="{AE97211F-5971-48DB-A4E6-355B713F299A}"/>
    <dgm:cxn modelId="{EA2B42BD-CB36-4A8B-8757-882D05CED676}" type="presOf" srcId="{C289871E-2E50-4C8C-9202-77A2B2E127E5}" destId="{0BF17B2A-39A5-4621-9C1C-5A6442D0F65C}" srcOrd="0" destOrd="0" presId="urn:microsoft.com/office/officeart/2005/8/layout/lProcess2"/>
    <dgm:cxn modelId="{FA942BC2-9AF3-44F3-8B3E-1ABE7F0D2495}" srcId="{C289871E-2E50-4C8C-9202-77A2B2E127E5}" destId="{50768E24-B7A5-4ED4-8FAE-F79B0E526ED8}" srcOrd="2" destOrd="0" parTransId="{86110744-49E4-4B18-9589-7D26CD9B7F12}" sibTransId="{6897D374-B615-49D1-9CA8-2AFD0C24BD27}"/>
    <dgm:cxn modelId="{F09869C7-BC22-4F6F-A120-F30CED313AB2}" type="presOf" srcId="{E297401B-D65B-4241-AC46-7141555E0904}" destId="{362AE065-4FA9-4915-BBB6-BDA0BE0EC81E}" srcOrd="0" destOrd="0" presId="urn:microsoft.com/office/officeart/2005/8/layout/lProcess2"/>
    <dgm:cxn modelId="{A440EDC9-2973-4B5F-8A34-D7CAA2B355B0}" srcId="{C289871E-2E50-4C8C-9202-77A2B2E127E5}" destId="{3EC1BEA1-1EBE-4EC1-BD3A-4FA413A7EA45}" srcOrd="0" destOrd="0" parTransId="{E0F58161-953D-433B-88ED-D11169F5F095}" sibTransId="{3E5E7792-E9B6-481D-9429-F205BC83B346}"/>
    <dgm:cxn modelId="{312FADE0-71DE-4029-A6FC-D8550D64DDF2}" type="presOf" srcId="{4A51EB67-02A7-4EC0-9E4C-E1883AA14A20}" destId="{721B52AD-944A-44F2-B875-0800D88D4923}" srcOrd="1" destOrd="0" presId="urn:microsoft.com/office/officeart/2005/8/layout/lProcess2"/>
    <dgm:cxn modelId="{CD7887E1-5CF5-4C89-AF18-746083D6F7F0}" type="presOf" srcId="{C289871E-2E50-4C8C-9202-77A2B2E127E5}" destId="{497A7A57-8265-494D-A56E-02EED64EBB8C}" srcOrd="1" destOrd="0" presId="urn:microsoft.com/office/officeart/2005/8/layout/lProcess2"/>
    <dgm:cxn modelId="{0F254EE7-4595-4805-84DC-4ECE52CDE240}" srcId="{4A51EB67-02A7-4EC0-9E4C-E1883AA14A20}" destId="{E297401B-D65B-4241-AC46-7141555E0904}" srcOrd="1" destOrd="0" parTransId="{032325E9-A9CE-4F17-B00A-2D02187C86F2}" sibTransId="{B1663A38-98B4-4D97-A885-49272BF4B04E}"/>
    <dgm:cxn modelId="{22F525EB-A0B0-4820-96D9-702E04B262AE}" type="presOf" srcId="{0BCD4894-D72E-4239-887E-45986B6ABD78}" destId="{5405E855-B441-4097-8DCF-ECCBF3DA3084}" srcOrd="0" destOrd="0" presId="urn:microsoft.com/office/officeart/2005/8/layout/lProcess2"/>
    <dgm:cxn modelId="{6D4E9C85-D2E0-467B-AE63-830420E458C9}" type="presParOf" srcId="{D8C8D91E-4249-47B3-8DAA-DDA8985F9502}" destId="{156C82F3-A2B3-4C7E-8955-4021F1BDADB4}" srcOrd="0" destOrd="0" presId="urn:microsoft.com/office/officeart/2005/8/layout/lProcess2"/>
    <dgm:cxn modelId="{8CC8F179-8FB5-42CD-8C06-8C347559988D}" type="presParOf" srcId="{156C82F3-A2B3-4C7E-8955-4021F1BDADB4}" destId="{0BF17B2A-39A5-4621-9C1C-5A6442D0F65C}" srcOrd="0" destOrd="0" presId="urn:microsoft.com/office/officeart/2005/8/layout/lProcess2"/>
    <dgm:cxn modelId="{70BA36BD-5D1F-4C99-A3DF-49AA93A1DBC7}" type="presParOf" srcId="{156C82F3-A2B3-4C7E-8955-4021F1BDADB4}" destId="{497A7A57-8265-494D-A56E-02EED64EBB8C}" srcOrd="1" destOrd="0" presId="urn:microsoft.com/office/officeart/2005/8/layout/lProcess2"/>
    <dgm:cxn modelId="{0953DBCD-76BE-4D32-8663-EB7540B9CDE5}" type="presParOf" srcId="{156C82F3-A2B3-4C7E-8955-4021F1BDADB4}" destId="{E7C47C9A-F21C-4FF6-AA8B-2C23CD6E2715}" srcOrd="2" destOrd="0" presId="urn:microsoft.com/office/officeart/2005/8/layout/lProcess2"/>
    <dgm:cxn modelId="{7CA9378F-EAEB-48F7-A397-D31BD9AED7B2}" type="presParOf" srcId="{E7C47C9A-F21C-4FF6-AA8B-2C23CD6E2715}" destId="{28427AA1-1B06-4A52-91D6-A5B7770A1BA7}" srcOrd="0" destOrd="0" presId="urn:microsoft.com/office/officeart/2005/8/layout/lProcess2"/>
    <dgm:cxn modelId="{65866B9B-AA2C-4F9F-9679-5FF476914E44}" type="presParOf" srcId="{28427AA1-1B06-4A52-91D6-A5B7770A1BA7}" destId="{9E804CC0-F771-4D23-A962-040FCD2C9FB5}" srcOrd="0" destOrd="0" presId="urn:microsoft.com/office/officeart/2005/8/layout/lProcess2"/>
    <dgm:cxn modelId="{C87AA44B-5D37-4839-8B35-2E6DFED7E7D1}" type="presParOf" srcId="{28427AA1-1B06-4A52-91D6-A5B7770A1BA7}" destId="{41A24EE3-51DF-4AE2-9473-BE2D68B1598F}" srcOrd="1" destOrd="0" presId="urn:microsoft.com/office/officeart/2005/8/layout/lProcess2"/>
    <dgm:cxn modelId="{68F055A6-A9C9-48A8-A63D-07155BC93E21}" type="presParOf" srcId="{28427AA1-1B06-4A52-91D6-A5B7770A1BA7}" destId="{5405E855-B441-4097-8DCF-ECCBF3DA3084}" srcOrd="2" destOrd="0" presId="urn:microsoft.com/office/officeart/2005/8/layout/lProcess2"/>
    <dgm:cxn modelId="{EE345E83-223B-44A7-B6E6-D4F67CB8EA3A}" type="presParOf" srcId="{28427AA1-1B06-4A52-91D6-A5B7770A1BA7}" destId="{0679FD33-2116-421E-89FF-D9932A9FCE29}" srcOrd="3" destOrd="0" presId="urn:microsoft.com/office/officeart/2005/8/layout/lProcess2"/>
    <dgm:cxn modelId="{FA2066B9-E650-4302-8A3F-8F10562D7C18}" type="presParOf" srcId="{28427AA1-1B06-4A52-91D6-A5B7770A1BA7}" destId="{EAF33E8A-B30E-483D-940B-D336E7DAE243}" srcOrd="4" destOrd="0" presId="urn:microsoft.com/office/officeart/2005/8/layout/lProcess2"/>
    <dgm:cxn modelId="{D10271FD-49CA-43EA-BDBF-E59441BF89FC}" type="presParOf" srcId="{28427AA1-1B06-4A52-91D6-A5B7770A1BA7}" destId="{E6B5258F-DAE2-4EBC-87DB-B4D2F707FCB9}" srcOrd="5" destOrd="0" presId="urn:microsoft.com/office/officeart/2005/8/layout/lProcess2"/>
    <dgm:cxn modelId="{2BDC8858-A4D8-4420-A8E3-71DC1045CE60}" type="presParOf" srcId="{28427AA1-1B06-4A52-91D6-A5B7770A1BA7}" destId="{44C8E8F8-7570-4113-8047-5DEE1E7EA35F}" srcOrd="6" destOrd="0" presId="urn:microsoft.com/office/officeart/2005/8/layout/lProcess2"/>
    <dgm:cxn modelId="{17E1896C-12B9-4070-945F-3279C141445B}" type="presParOf" srcId="{28427AA1-1B06-4A52-91D6-A5B7770A1BA7}" destId="{D5371EBF-27DA-49D0-B3DF-6F1C57D9996A}" srcOrd="7" destOrd="0" presId="urn:microsoft.com/office/officeart/2005/8/layout/lProcess2"/>
    <dgm:cxn modelId="{6E32CC11-64AA-4D77-9CEE-244D4F239D8A}" type="presParOf" srcId="{28427AA1-1B06-4A52-91D6-A5B7770A1BA7}" destId="{9E00978C-A70A-4284-B0E4-ACA3CDB3BA25}" srcOrd="8" destOrd="0" presId="urn:microsoft.com/office/officeart/2005/8/layout/lProcess2"/>
    <dgm:cxn modelId="{F96B271A-5C38-4D22-AC11-0C7DB6706AFA}" type="presParOf" srcId="{D8C8D91E-4249-47B3-8DAA-DDA8985F9502}" destId="{283A686B-ABCB-4094-B90F-B88C21EA83E3}" srcOrd="1" destOrd="0" presId="urn:microsoft.com/office/officeart/2005/8/layout/lProcess2"/>
    <dgm:cxn modelId="{65C39B4C-4772-426A-96AC-D8A0E6867D41}" type="presParOf" srcId="{D8C8D91E-4249-47B3-8DAA-DDA8985F9502}" destId="{6BDDA5F5-35F5-49B9-A738-790F17C74E83}" srcOrd="2" destOrd="0" presId="urn:microsoft.com/office/officeart/2005/8/layout/lProcess2"/>
    <dgm:cxn modelId="{49F01A88-BA18-451C-856B-48480BF57993}" type="presParOf" srcId="{6BDDA5F5-35F5-49B9-A738-790F17C74E83}" destId="{2D880EE6-85C2-490A-B21A-AD1AA3B921F9}" srcOrd="0" destOrd="0" presId="urn:microsoft.com/office/officeart/2005/8/layout/lProcess2"/>
    <dgm:cxn modelId="{9F5C429F-441D-4BA8-8AF0-E36E3248311E}" type="presParOf" srcId="{6BDDA5F5-35F5-49B9-A738-790F17C74E83}" destId="{721B52AD-944A-44F2-B875-0800D88D4923}" srcOrd="1" destOrd="0" presId="urn:microsoft.com/office/officeart/2005/8/layout/lProcess2"/>
    <dgm:cxn modelId="{8107B8D7-0D6C-4300-B6D5-6A89632CD27C}" type="presParOf" srcId="{6BDDA5F5-35F5-49B9-A738-790F17C74E83}" destId="{4527AD8D-E136-4AC1-94CE-86ABA7B49196}" srcOrd="2" destOrd="0" presId="urn:microsoft.com/office/officeart/2005/8/layout/lProcess2"/>
    <dgm:cxn modelId="{F4A586A4-3F36-464D-BE6F-A67F93361A7F}" type="presParOf" srcId="{4527AD8D-E136-4AC1-94CE-86ABA7B49196}" destId="{6D02148C-11D1-44B7-9549-A82859311F1F}" srcOrd="0" destOrd="0" presId="urn:microsoft.com/office/officeart/2005/8/layout/lProcess2"/>
    <dgm:cxn modelId="{5BC9CA5D-87C4-4709-BEF6-A9B6D56304E9}" type="presParOf" srcId="{6D02148C-11D1-44B7-9549-A82859311F1F}" destId="{14195DCE-40C0-41F2-84F6-C40A2998D2C8}" srcOrd="0" destOrd="0" presId="urn:microsoft.com/office/officeart/2005/8/layout/lProcess2"/>
    <dgm:cxn modelId="{F0509916-510F-4B83-90CD-AA8DF3A6E977}" type="presParOf" srcId="{6D02148C-11D1-44B7-9549-A82859311F1F}" destId="{C65E9D2B-453A-4359-9198-BF6857823FD6}" srcOrd="1" destOrd="0" presId="urn:microsoft.com/office/officeart/2005/8/layout/lProcess2"/>
    <dgm:cxn modelId="{D257544F-1437-42FC-951F-BD268E67541D}" type="presParOf" srcId="{6D02148C-11D1-44B7-9549-A82859311F1F}" destId="{362AE065-4FA9-4915-BBB6-BDA0BE0EC81E}" srcOrd="2" destOrd="0" presId="urn:microsoft.com/office/officeart/2005/8/layout/lProcess2"/>
    <dgm:cxn modelId="{E11BE8F2-95AB-4E31-959E-F8CEC660606C}" type="presParOf" srcId="{6D02148C-11D1-44B7-9549-A82859311F1F}" destId="{491326C0-A04C-47CF-8954-1D5E7E00AACF}" srcOrd="3" destOrd="0" presId="urn:microsoft.com/office/officeart/2005/8/layout/lProcess2"/>
    <dgm:cxn modelId="{F11A7988-8D68-4E9F-A4A8-1B883CAF2691}" type="presParOf" srcId="{6D02148C-11D1-44B7-9549-A82859311F1F}" destId="{A6F04021-63A0-48CB-BCD1-7B0DEC12668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17B2A-39A5-4621-9C1C-5A6442D0F65C}">
      <dsp:nvSpPr>
        <dsp:cNvPr id="0" name=""/>
        <dsp:cNvSpPr/>
      </dsp:nvSpPr>
      <dsp:spPr>
        <a:xfrm>
          <a:off x="5377" y="0"/>
          <a:ext cx="5172744" cy="47648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kern="1200" dirty="0"/>
            <a:t>Cambios de rutas</a:t>
          </a:r>
        </a:p>
      </dsp:txBody>
      <dsp:txXfrm>
        <a:off x="5377" y="0"/>
        <a:ext cx="5172744" cy="1429464"/>
      </dsp:txXfrm>
    </dsp:sp>
    <dsp:sp modelId="{9E804CC0-F771-4D23-A962-040FCD2C9FB5}">
      <dsp:nvSpPr>
        <dsp:cNvPr id="0" name=""/>
        <dsp:cNvSpPr/>
      </dsp:nvSpPr>
      <dsp:spPr>
        <a:xfrm>
          <a:off x="522651" y="1430365"/>
          <a:ext cx="4138195" cy="5512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Empresa Cootransfunza </a:t>
          </a:r>
          <a:endParaRPr lang="es-CO" sz="1600" kern="1200"/>
        </a:p>
      </dsp:txBody>
      <dsp:txXfrm>
        <a:off x="538796" y="1446510"/>
        <a:ext cx="4105905" cy="518940"/>
      </dsp:txXfrm>
    </dsp:sp>
    <dsp:sp modelId="{5405E855-B441-4097-8DCF-ECCBF3DA3084}">
      <dsp:nvSpPr>
        <dsp:cNvPr id="0" name=""/>
        <dsp:cNvSpPr/>
      </dsp:nvSpPr>
      <dsp:spPr>
        <a:xfrm>
          <a:off x="522651" y="2066400"/>
          <a:ext cx="4138195" cy="5512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Recorrido: Salida paradero el papayo – Destino Parque la Florida</a:t>
          </a:r>
          <a:endParaRPr lang="es-CO" sz="1600" kern="1200"/>
        </a:p>
      </dsp:txBody>
      <dsp:txXfrm>
        <a:off x="538796" y="2082545"/>
        <a:ext cx="4105905" cy="518940"/>
      </dsp:txXfrm>
    </dsp:sp>
    <dsp:sp modelId="{EAF33E8A-B30E-483D-940B-D336E7DAE243}">
      <dsp:nvSpPr>
        <dsp:cNvPr id="0" name=""/>
        <dsp:cNvSpPr/>
      </dsp:nvSpPr>
      <dsp:spPr>
        <a:xfrm>
          <a:off x="522651" y="2702435"/>
          <a:ext cx="4138195" cy="55123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Cambio de ruta recorrido: Salida Grival – Destino Parque La Florida</a:t>
          </a:r>
          <a:endParaRPr lang="es-CO" sz="1600" kern="1200"/>
        </a:p>
      </dsp:txBody>
      <dsp:txXfrm>
        <a:off x="538796" y="2718580"/>
        <a:ext cx="4105905" cy="518940"/>
      </dsp:txXfrm>
    </dsp:sp>
    <dsp:sp modelId="{44C8E8F8-7570-4113-8047-5DEE1E7EA35F}">
      <dsp:nvSpPr>
        <dsp:cNvPr id="0" name=""/>
        <dsp:cNvSpPr/>
      </dsp:nvSpPr>
      <dsp:spPr>
        <a:xfrm>
          <a:off x="522651" y="3338470"/>
          <a:ext cx="4138195" cy="5512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Se realizar por Decreto</a:t>
          </a:r>
          <a:endParaRPr lang="es-CO" sz="1600" kern="1200"/>
        </a:p>
      </dsp:txBody>
      <dsp:txXfrm>
        <a:off x="538796" y="3354615"/>
        <a:ext cx="4105905" cy="518940"/>
      </dsp:txXfrm>
    </dsp:sp>
    <dsp:sp modelId="{9E00978C-A70A-4284-B0E4-ACA3CDB3BA25}">
      <dsp:nvSpPr>
        <dsp:cNvPr id="0" name=""/>
        <dsp:cNvSpPr/>
      </dsp:nvSpPr>
      <dsp:spPr>
        <a:xfrm>
          <a:off x="522651" y="3974505"/>
          <a:ext cx="4138195" cy="55123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Previo al cambio se socializa con la empresa analizando beneficios de las partes.</a:t>
          </a:r>
          <a:endParaRPr lang="es-CO" sz="1600" kern="1200"/>
        </a:p>
      </dsp:txBody>
      <dsp:txXfrm>
        <a:off x="538796" y="3990650"/>
        <a:ext cx="4105905" cy="518940"/>
      </dsp:txXfrm>
    </dsp:sp>
    <dsp:sp modelId="{2D880EE6-85C2-490A-B21A-AD1AA3B921F9}">
      <dsp:nvSpPr>
        <dsp:cNvPr id="0" name=""/>
        <dsp:cNvSpPr/>
      </dsp:nvSpPr>
      <dsp:spPr>
        <a:xfrm>
          <a:off x="5566077" y="0"/>
          <a:ext cx="5172744" cy="476488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000" kern="1200" dirty="0"/>
            <a:t>Motivos de cambios de rutas</a:t>
          </a:r>
        </a:p>
      </dsp:txBody>
      <dsp:txXfrm>
        <a:off x="5566077" y="0"/>
        <a:ext cx="5172744" cy="1429464"/>
      </dsp:txXfrm>
    </dsp:sp>
    <dsp:sp modelId="{14195DCE-40C0-41F2-84F6-C40A2998D2C8}">
      <dsp:nvSpPr>
        <dsp:cNvPr id="0" name=""/>
        <dsp:cNvSpPr/>
      </dsp:nvSpPr>
      <dsp:spPr>
        <a:xfrm>
          <a:off x="6083352" y="1429871"/>
          <a:ext cx="4138195" cy="9361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Recorrido más corto en donde el consumo de gasolina se minimiza para la empresa.</a:t>
          </a:r>
          <a:endParaRPr lang="es-CO" sz="1600" kern="1200"/>
        </a:p>
      </dsp:txBody>
      <dsp:txXfrm>
        <a:off x="6110770" y="1457289"/>
        <a:ext cx="4083359" cy="881272"/>
      </dsp:txXfrm>
    </dsp:sp>
    <dsp:sp modelId="{362AE065-4FA9-4915-BBB6-BDA0BE0EC81E}">
      <dsp:nvSpPr>
        <dsp:cNvPr id="0" name=""/>
        <dsp:cNvSpPr/>
      </dsp:nvSpPr>
      <dsp:spPr>
        <a:xfrm>
          <a:off x="6083352" y="2509996"/>
          <a:ext cx="4138195" cy="9361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A menor consumo menor contaminación. Medio ambiente amigable</a:t>
          </a:r>
          <a:endParaRPr lang="es-CO" sz="1600" kern="1200"/>
        </a:p>
      </dsp:txBody>
      <dsp:txXfrm>
        <a:off x="6110770" y="2537414"/>
        <a:ext cx="4083359" cy="881272"/>
      </dsp:txXfrm>
    </dsp:sp>
    <dsp:sp modelId="{A6F04021-63A0-48CB-BCD1-7B0DEC126682}">
      <dsp:nvSpPr>
        <dsp:cNvPr id="0" name=""/>
        <dsp:cNvSpPr/>
      </dsp:nvSpPr>
      <dsp:spPr>
        <a:xfrm>
          <a:off x="6083352" y="3590121"/>
          <a:ext cx="4138195" cy="9361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/>
            <a:t>Beneficio para usuario, comunidad y empresa. </a:t>
          </a:r>
          <a:endParaRPr lang="es-CO" sz="1600" kern="1200"/>
        </a:p>
      </dsp:txBody>
      <dsp:txXfrm>
        <a:off x="6110770" y="3617539"/>
        <a:ext cx="4083359" cy="881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F9B3D-80C2-4EAC-9909-AE6545ECBF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A68D85-738B-48B2-B935-C7F21B28E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70F2F5-36B7-4EF8-8971-35AD0241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066EC0-7E7A-4FEC-8B3F-8D1FDC47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F3E20A-F5E3-4DE5-9C5B-079713E8A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4033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EAAF0-0BC9-415F-86D8-1325CD9F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39409A-00F1-449F-B91F-FBE69EF79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C3497D-838A-4540-A1FA-74BFBFB6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3FBAD2-58A1-402E-8E87-48976A14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E2014-E1B0-4649-9BD3-663F696D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3438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438F4D-3D8F-44D7-AC88-1D2B004FB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5DA0FB-8755-4A65-BFC7-0539F66A9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67629-33BD-4C3B-A0DA-709B05AB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7E6361-24C3-4454-B5CF-0AD9A8D70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A7585D-7103-4594-AB7B-8159293A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5792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8F3C2-A0C1-4AF5-8B7F-681A3841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7AB1C6-C5A4-40E8-83F1-2933041A6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6BD22A-7EB5-4D39-9096-DE4D24C1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1F2E7D-1680-4B70-A2DC-C1E1D18EE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6870CB-AA8F-47C7-BD75-1A4B7EEA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03019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C84CA-1DBC-4FF4-AF76-FA6975F0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68330-EEDD-4B2B-8A15-FF8B47D10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D7BBE-CA9D-4ED6-B599-8B127D3C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C9E36-C016-4926-91D2-38A80BAB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EB10C-019C-4399-962A-57638E08B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0155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D4F44-4842-4F64-81EB-6F3FE41ED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0D7018-1D77-4AAA-8A5B-F0ABFBF37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BC49B0-FB8D-4DBC-9E98-B5AC9C408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DCFE5C-5B9E-4CC0-93BA-3E90D0D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0E161-82D9-4F11-9165-E44F5F9D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A60F43-F51B-47B7-8407-D92B8133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96821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0226C6-E381-443C-9A60-14E31824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A5DD82-2FAB-4778-8C77-17F3A2F4D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D3C181-C735-4B1A-A20A-73EF3B641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F7FAB55-4798-4D53-8A98-FDC77F09D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8470C3-3349-4B49-BBA2-D44CA39AC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1E31190-7AAF-419D-A6FA-15DE01CD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D271C1-5253-4EC7-869F-6147C1C50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06156D-7B0B-4BBC-9567-B148CAF0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9817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04D32-5862-4248-85B8-40EBF5BA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89023A-F86D-4B4E-98DB-24F247F8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D5E39D-8D86-420A-872F-169A5E74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933761-26FB-464F-9261-A6299508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563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1A4DF7-C589-4E62-BB7D-94314DDB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B3D071-9850-4B5B-B294-0ED91CC8B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B253AA-19E2-43DE-A80E-C506AD8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091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4D7B4-5DD9-422B-AE58-08354AC4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9633A9-9309-48D0-AAF0-F38628EFF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D2919D-7B90-473E-87D8-835CC47A9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A54493-6414-4A10-B757-037B2742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EB9384-C795-46C5-8C73-33696670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DBC900-BAA2-4DE7-8787-A9E6439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2922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86850-E18A-45CA-A9F2-E5AAF76C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1AE7B4-3050-4EFA-9169-C53269570A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984E51-21FD-4407-92F9-A611E760E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F01EDE1-4730-465C-9A7C-2C517C8F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68D90A7-387B-4AD8-B2FE-ED36D75D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B52686-8D75-41E5-8AB2-F2D7DB53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0412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A43F3B99-1E50-4CF1-8AAE-AAEDC2E0B92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4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E363639-6D6C-440E-9626-0ACCE67A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9AEC3E-B3B8-476B-B953-89B4341A1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C54571-3242-47D0-9EF0-192F95CE4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205B2-5763-424D-9675-226FDFF82C0D}" type="datetimeFigureOut">
              <a:rPr lang="es-419" smtClean="0"/>
              <a:t>9/2/2023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298F57-B697-4201-9AD5-9FADF280B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6834F5-15DB-49AD-B93E-7FC8BC04A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69F6D-7281-4FB5-84F6-6D57609CF8E7}" type="slidenum">
              <a:rPr lang="es-419" smtClean="0"/>
              <a:t>‹Nº›</a:t>
            </a:fld>
            <a:endParaRPr lang="es-419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88ED6BB-9181-48E7-BCEE-3F168D30966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935" y="5361709"/>
            <a:ext cx="2331065" cy="14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2.tmp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AE4D64-36CC-8A47-BF48-924AC5C24E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D9B35C-BD1E-AF9A-230E-31E86792C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0"/>
          <a:stretch/>
        </p:blipFill>
        <p:spPr bwMode="auto">
          <a:xfrm>
            <a:off x="643467" y="1383686"/>
            <a:ext cx="5291666" cy="4090628"/>
          </a:xfrm>
          <a:prstGeom prst="rect">
            <a:avLst/>
          </a:prstGeom>
          <a:noFill/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647150-FEF9-4F63-A01E-57697C1D4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865" y="1504156"/>
            <a:ext cx="5291667" cy="3849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414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27">
            <a:extLst>
              <a:ext uri="{FF2B5EF4-FFF2-40B4-BE49-F238E27FC236}">
                <a16:creationId xmlns:a16="http://schemas.microsoft.com/office/drawing/2014/main" id="{1FC0BA30-8501-3A37-D2C4-A24415878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7801" y="997527"/>
            <a:ext cx="9433165" cy="2979478"/>
          </a:xfrm>
          <a:prstGeom prst="rect">
            <a:avLst/>
          </a:prstGeom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C3C7E20-12B3-E899-FF5F-219AEDA31A7D}"/>
              </a:ext>
            </a:extLst>
          </p:cNvPr>
          <p:cNvSpPr/>
          <p:nvPr/>
        </p:nvSpPr>
        <p:spPr>
          <a:xfrm>
            <a:off x="2147454" y="4114800"/>
            <a:ext cx="7897091" cy="1260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Horas de mayor demanda de servicios</a:t>
            </a: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17:00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18:00</a:t>
            </a:r>
            <a:endParaRPr lang="es-CO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843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 descr="Interfaz de usuario gráfica, Texto">
            <a:extLst>
              <a:ext uri="{FF2B5EF4-FFF2-40B4-BE49-F238E27FC236}">
                <a16:creationId xmlns:a16="http://schemas.microsoft.com/office/drawing/2014/main" id="{6C5E697A-43E7-7B51-1763-80C8783FB5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20075"/>
          <a:stretch/>
        </p:blipFill>
        <p:spPr>
          <a:xfrm>
            <a:off x="561137" y="1052945"/>
            <a:ext cx="4480493" cy="1378976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C4E769C-6CE5-EA80-FF47-52B6CE6B2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752" y="1052945"/>
            <a:ext cx="6644462" cy="4023591"/>
          </a:xfrm>
          <a:prstGeom prst="rect">
            <a:avLst/>
          </a:prstGeom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83C9ACA7-5F7B-3D28-F37C-358304D659B3}"/>
              </a:ext>
            </a:extLst>
          </p:cNvPr>
          <p:cNvSpPr/>
          <p:nvPr/>
        </p:nvSpPr>
        <p:spPr>
          <a:xfrm rot="10800000">
            <a:off x="8500983" y="5076536"/>
            <a:ext cx="590036" cy="4514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id="{01692288-B990-A256-3634-EC421DB10ED2}"/>
              </a:ext>
            </a:extLst>
          </p:cNvPr>
          <p:cNvSpPr/>
          <p:nvPr/>
        </p:nvSpPr>
        <p:spPr>
          <a:xfrm rot="10800000">
            <a:off x="9344961" y="5076537"/>
            <a:ext cx="590036" cy="45142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972032B-A1A7-E81E-6751-828B14A5A92C}"/>
              </a:ext>
            </a:extLst>
          </p:cNvPr>
          <p:cNvSpPr/>
          <p:nvPr/>
        </p:nvSpPr>
        <p:spPr>
          <a:xfrm>
            <a:off x="698259" y="3034145"/>
            <a:ext cx="4206250" cy="112221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Estaciones con mayores destinos y orígenes de viaje, Estación Parque Central y Estación Siete Trojes.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16903A00-CA77-E356-6088-2246658F4022}"/>
              </a:ext>
            </a:extLst>
          </p:cNvPr>
          <p:cNvSpPr/>
          <p:nvPr/>
        </p:nvSpPr>
        <p:spPr>
          <a:xfrm>
            <a:off x="698259" y="4558145"/>
            <a:ext cx="4226551" cy="11222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0% 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ivel de vandalización de las estaciones</a:t>
            </a:r>
            <a:endParaRPr lang="es-C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9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992682-5E25-46EF-B03C-DA169317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74"/>
            <a:ext cx="10515600" cy="1325563"/>
          </a:xfrm>
        </p:spPr>
        <p:txBody>
          <a:bodyPr>
            <a:normAutofit/>
          </a:bodyPr>
          <a:lstStyle/>
          <a:p>
            <a:r>
              <a:rPr lang="es-CO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movilidad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218553A-E5E6-48D6-A558-20472BD7AB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474855"/>
              </p:ext>
            </p:extLst>
          </p:nvPr>
        </p:nvGraphicFramePr>
        <p:xfrm>
          <a:off x="723900" y="1386537"/>
          <a:ext cx="10744200" cy="476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705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7A262-B627-FD28-D6D1-CF5B29A65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/>
                </a:solidFill>
              </a:rPr>
              <a:t>Actualización de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D3495-2C1D-2E9A-6D5F-48766CB8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CO" dirty="0"/>
              <a:t>Actualización del mapa de temperaturas 2023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Actualización de mapa de puntos críticos de movilidad 2023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Puesta en marcha del PAFM con los vehículos de la administración municipal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Generación del mapa de dispersión de PM con los puntos de Funza y la región 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/>
              <a:t>Capacitación a CUNDEPORTES para ajustes en los horarios de actividad física al aire libre </a:t>
            </a:r>
          </a:p>
          <a:p>
            <a:pPr marL="514350" indent="-514350">
              <a:buFont typeface="+mj-lt"/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69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E6A1136-5F0C-A477-A624-2A682690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70" y="1941404"/>
            <a:ext cx="2363628" cy="261897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ABA0BFD-0B91-4275-8A52-5A60FF160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4" r="17312"/>
          <a:stretch/>
        </p:blipFill>
        <p:spPr>
          <a:xfrm>
            <a:off x="8073823" y="2131497"/>
            <a:ext cx="3471572" cy="1919998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AF95EC6-F20E-2453-A181-9180C5370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19" y="979069"/>
            <a:ext cx="3212362" cy="42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5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Imagen 15" descr="Aplicación&#10;&#10;Descripción generada automáticamente con confianza baja">
            <a:extLst>
              <a:ext uri="{FF2B5EF4-FFF2-40B4-BE49-F238E27FC236}">
                <a16:creationId xmlns:a16="http://schemas.microsoft.com/office/drawing/2014/main" id="{60524121-70B9-405D-BA0A-04DAFBCA6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5" t="77713" r="2309" b="1625"/>
          <a:stretch/>
        </p:blipFill>
        <p:spPr bwMode="auto">
          <a:xfrm>
            <a:off x="1350963" y="1285875"/>
            <a:ext cx="3581400" cy="197008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6D2071B2-8F25-4382-8230-95F261454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50" y="1285875"/>
            <a:ext cx="2125663" cy="1970088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3BD0DE5A-B487-DE44-2587-35C1921F8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963" y="3319463"/>
            <a:ext cx="2116138" cy="2070100"/>
          </a:xfrm>
          <a:prstGeom prst="rect">
            <a:avLst/>
          </a:prstGeom>
        </p:spPr>
      </p:pic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4FB30A9-5DE3-4915-9E5D-155550398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88" y="3319463"/>
            <a:ext cx="3263900" cy="2070100"/>
          </a:xfrm>
          <a:prstGeom prst="rect">
            <a:avLst/>
          </a:prstGeom>
        </p:spPr>
      </p:pic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37A0023C-6E82-1154-50A7-743921FB9CE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36"/>
          <a:stretch/>
        </p:blipFill>
        <p:spPr>
          <a:xfrm>
            <a:off x="6859588" y="3319463"/>
            <a:ext cx="2052638" cy="2070100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5E0EDD59-9AF2-415D-93AE-ECC6608AD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13" y="3319463"/>
            <a:ext cx="1860550" cy="2070100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A97DE95-25C0-943A-BA4D-8F68C05266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9" y="1214608"/>
            <a:ext cx="3255961" cy="20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07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DFC41-F326-3071-4073-0E8A4F427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2655"/>
            <a:ext cx="10515600" cy="2618943"/>
          </a:xfrm>
        </p:spPr>
        <p:txBody>
          <a:bodyPr>
            <a:noAutofit/>
          </a:bodyPr>
          <a:lstStyle/>
          <a:p>
            <a:pPr algn="ctr"/>
            <a:r>
              <a:rPr lang="es-CO" sz="6000" b="1" dirty="0">
                <a:solidFill>
                  <a:schemeClr val="accent1"/>
                </a:solidFill>
              </a:rPr>
              <a:t>ESTRATEGIAS GENERADAS EN EL MARCO DEL PAFM </a:t>
            </a:r>
            <a:br>
              <a:rPr lang="es-CO" sz="6000" b="1" dirty="0">
                <a:solidFill>
                  <a:schemeClr val="accent1"/>
                </a:solidFill>
              </a:rPr>
            </a:br>
            <a:r>
              <a:rPr lang="es-CO" sz="6000" b="1" dirty="0">
                <a:solidFill>
                  <a:schemeClr val="accent1"/>
                </a:solidFill>
              </a:rPr>
              <a:t>Alcaldía de Funza</a:t>
            </a:r>
            <a:br>
              <a:rPr lang="es-CO" sz="6000" b="1" dirty="0">
                <a:solidFill>
                  <a:schemeClr val="accent1"/>
                </a:solidFill>
              </a:rPr>
            </a:br>
            <a:r>
              <a:rPr lang="es-CO" sz="6000" b="1" dirty="0">
                <a:solidFill>
                  <a:schemeClr val="accent1"/>
                </a:solidFill>
              </a:rPr>
              <a:t>Febrero 2023</a:t>
            </a:r>
          </a:p>
        </p:txBody>
      </p:sp>
    </p:spTree>
    <p:extLst>
      <p:ext uri="{BB962C8B-B14F-4D97-AF65-F5344CB8AC3E}">
        <p14:creationId xmlns:p14="http://schemas.microsoft.com/office/powerpoint/2010/main" val="268775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767A5E-3C6F-CC2C-9CC0-821D12A76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>
                <a:solidFill>
                  <a:schemeClr val="accent1"/>
                </a:solidFill>
              </a:rPr>
              <a:t>Línea de tiempo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0235E25-961E-0A0E-2BA0-6D62A0A34869}"/>
              </a:ext>
            </a:extLst>
          </p:cNvPr>
          <p:cNvGrpSpPr/>
          <p:nvPr/>
        </p:nvGrpSpPr>
        <p:grpSpPr>
          <a:xfrm>
            <a:off x="7616183" y="2637423"/>
            <a:ext cx="2723124" cy="2246008"/>
            <a:chOff x="5575242" y="1168840"/>
            <a:chExt cx="2723124" cy="2246008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21C37466-B5E8-2528-CC35-13F2C1A227B9}"/>
                </a:ext>
              </a:extLst>
            </p:cNvPr>
            <p:cNvSpPr/>
            <p:nvPr/>
          </p:nvSpPr>
          <p:spPr>
            <a:xfrm>
              <a:off x="5575242" y="1168840"/>
              <a:ext cx="2723124" cy="22460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15D6C766-EB1B-5A05-7EFD-556A5FBE44F8}"/>
                </a:ext>
              </a:extLst>
            </p:cNvPr>
            <p:cNvSpPr txBox="1"/>
            <p:nvPr/>
          </p:nvSpPr>
          <p:spPr>
            <a:xfrm>
              <a:off x="5626929" y="1701815"/>
              <a:ext cx="2619750" cy="16613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34290" rIns="34290" bIns="34290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1800" kern="1200" dirty="0"/>
                <a:t>Participación como ponentes en el congreso internacional ambiental CAR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dirty="0"/>
                <a:t>Mapeo de rutas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dirty="0"/>
                <a:t>Expedición de plegable</a:t>
              </a:r>
              <a:endParaRPr lang="es-CO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CO" sz="1800" kern="1200" dirty="0"/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CO" sz="1800" kern="12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E77D58B3-884F-5653-3C8A-BC7C1E12C15D}"/>
              </a:ext>
            </a:extLst>
          </p:cNvPr>
          <p:cNvGrpSpPr/>
          <p:nvPr/>
        </p:nvGrpSpPr>
        <p:grpSpPr>
          <a:xfrm>
            <a:off x="1242718" y="2098968"/>
            <a:ext cx="7275101" cy="4117910"/>
            <a:chOff x="1242718" y="2098968"/>
            <a:chExt cx="7275101" cy="411791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3C8C0B28-7C30-CA54-C2AD-D14B5FF84079}"/>
                </a:ext>
              </a:extLst>
            </p:cNvPr>
            <p:cNvSpPr/>
            <p:nvPr/>
          </p:nvSpPr>
          <p:spPr>
            <a:xfrm>
              <a:off x="1242718" y="2637422"/>
              <a:ext cx="2723124" cy="2246008"/>
            </a:xfrm>
            <a:custGeom>
              <a:avLst/>
              <a:gdLst>
                <a:gd name="connsiteX0" fmla="*/ 0 w 2723124"/>
                <a:gd name="connsiteY0" fmla="*/ 224601 h 2246008"/>
                <a:gd name="connsiteX1" fmla="*/ 224601 w 2723124"/>
                <a:gd name="connsiteY1" fmla="*/ 0 h 2246008"/>
                <a:gd name="connsiteX2" fmla="*/ 2498523 w 2723124"/>
                <a:gd name="connsiteY2" fmla="*/ 0 h 2246008"/>
                <a:gd name="connsiteX3" fmla="*/ 2723124 w 2723124"/>
                <a:gd name="connsiteY3" fmla="*/ 224601 h 2246008"/>
                <a:gd name="connsiteX4" fmla="*/ 2723124 w 2723124"/>
                <a:gd name="connsiteY4" fmla="*/ 2021407 h 2246008"/>
                <a:gd name="connsiteX5" fmla="*/ 2498523 w 2723124"/>
                <a:gd name="connsiteY5" fmla="*/ 2246008 h 2246008"/>
                <a:gd name="connsiteX6" fmla="*/ 224601 w 2723124"/>
                <a:gd name="connsiteY6" fmla="*/ 2246008 h 2246008"/>
                <a:gd name="connsiteX7" fmla="*/ 0 w 2723124"/>
                <a:gd name="connsiteY7" fmla="*/ 2021407 h 2246008"/>
                <a:gd name="connsiteX8" fmla="*/ 0 w 2723124"/>
                <a:gd name="connsiteY8" fmla="*/ 224601 h 224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124" h="2246008">
                  <a:moveTo>
                    <a:pt x="0" y="224601"/>
                  </a:moveTo>
                  <a:cubicBezTo>
                    <a:pt x="0" y="100557"/>
                    <a:pt x="100557" y="0"/>
                    <a:pt x="224601" y="0"/>
                  </a:cubicBezTo>
                  <a:lnTo>
                    <a:pt x="2498523" y="0"/>
                  </a:lnTo>
                  <a:cubicBezTo>
                    <a:pt x="2622567" y="0"/>
                    <a:pt x="2723124" y="100557"/>
                    <a:pt x="2723124" y="224601"/>
                  </a:cubicBezTo>
                  <a:lnTo>
                    <a:pt x="2723124" y="2021407"/>
                  </a:lnTo>
                  <a:cubicBezTo>
                    <a:pt x="2723124" y="2145451"/>
                    <a:pt x="2622567" y="2246008"/>
                    <a:pt x="2498523" y="2246008"/>
                  </a:cubicBezTo>
                  <a:lnTo>
                    <a:pt x="224601" y="2246008"/>
                  </a:lnTo>
                  <a:cubicBezTo>
                    <a:pt x="100557" y="2246008"/>
                    <a:pt x="0" y="2145451"/>
                    <a:pt x="0" y="2021407"/>
                  </a:cubicBezTo>
                  <a:lnTo>
                    <a:pt x="0" y="22460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7" tIns="85977" rIns="85977" bIns="567265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1800" kern="1200" dirty="0"/>
                <a:t>Vinculación con la DLIA CAR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1800" kern="1200" dirty="0"/>
                <a:t>Contrato y puesta en marcha con COOMOFU</a:t>
              </a:r>
            </a:p>
          </p:txBody>
        </p:sp>
        <p:sp>
          <p:nvSpPr>
            <p:cNvPr id="10" name="Forma 9">
              <a:extLst>
                <a:ext uri="{FF2B5EF4-FFF2-40B4-BE49-F238E27FC236}">
                  <a16:creationId xmlns:a16="http://schemas.microsoft.com/office/drawing/2014/main" id="{63322F9E-80DC-6E60-34CC-FDD00244F9A9}"/>
                </a:ext>
              </a:extLst>
            </p:cNvPr>
            <p:cNvSpPr/>
            <p:nvPr/>
          </p:nvSpPr>
          <p:spPr>
            <a:xfrm>
              <a:off x="2748876" y="3085559"/>
              <a:ext cx="3131319" cy="3131319"/>
            </a:xfrm>
            <a:prstGeom prst="leftCircularArrow">
              <a:avLst>
                <a:gd name="adj1" fmla="val 3561"/>
                <a:gd name="adj2" fmla="val 442476"/>
                <a:gd name="adj3" fmla="val 2217987"/>
                <a:gd name="adj4" fmla="val 9024489"/>
                <a:gd name="adj5" fmla="val 4154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1C0D26FF-4C21-52EA-E515-FFAFCCD2DB50}"/>
                </a:ext>
              </a:extLst>
            </p:cNvPr>
            <p:cNvSpPr/>
            <p:nvPr/>
          </p:nvSpPr>
          <p:spPr>
            <a:xfrm>
              <a:off x="1847856" y="4402143"/>
              <a:ext cx="2420555" cy="962574"/>
            </a:xfrm>
            <a:custGeom>
              <a:avLst/>
              <a:gdLst>
                <a:gd name="connsiteX0" fmla="*/ 0 w 2420555"/>
                <a:gd name="connsiteY0" fmla="*/ 96257 h 962574"/>
                <a:gd name="connsiteX1" fmla="*/ 96257 w 2420555"/>
                <a:gd name="connsiteY1" fmla="*/ 0 h 962574"/>
                <a:gd name="connsiteX2" fmla="*/ 2324298 w 2420555"/>
                <a:gd name="connsiteY2" fmla="*/ 0 h 962574"/>
                <a:gd name="connsiteX3" fmla="*/ 2420555 w 2420555"/>
                <a:gd name="connsiteY3" fmla="*/ 96257 h 962574"/>
                <a:gd name="connsiteX4" fmla="*/ 2420555 w 2420555"/>
                <a:gd name="connsiteY4" fmla="*/ 866317 h 962574"/>
                <a:gd name="connsiteX5" fmla="*/ 2324298 w 2420555"/>
                <a:gd name="connsiteY5" fmla="*/ 962574 h 962574"/>
                <a:gd name="connsiteX6" fmla="*/ 96257 w 2420555"/>
                <a:gd name="connsiteY6" fmla="*/ 962574 h 962574"/>
                <a:gd name="connsiteX7" fmla="*/ 0 w 2420555"/>
                <a:gd name="connsiteY7" fmla="*/ 866317 h 962574"/>
                <a:gd name="connsiteX8" fmla="*/ 0 w 2420555"/>
                <a:gd name="connsiteY8" fmla="*/ 96257 h 96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0555" h="962574">
                  <a:moveTo>
                    <a:pt x="0" y="96257"/>
                  </a:moveTo>
                  <a:cubicBezTo>
                    <a:pt x="0" y="43096"/>
                    <a:pt x="43096" y="0"/>
                    <a:pt x="96257" y="0"/>
                  </a:cubicBezTo>
                  <a:lnTo>
                    <a:pt x="2324298" y="0"/>
                  </a:lnTo>
                  <a:cubicBezTo>
                    <a:pt x="2377459" y="0"/>
                    <a:pt x="2420555" y="43096"/>
                    <a:pt x="2420555" y="96257"/>
                  </a:cubicBezTo>
                  <a:lnTo>
                    <a:pt x="2420555" y="866317"/>
                  </a:lnTo>
                  <a:cubicBezTo>
                    <a:pt x="2420555" y="919478"/>
                    <a:pt x="2377459" y="962574"/>
                    <a:pt x="2324298" y="962574"/>
                  </a:cubicBezTo>
                  <a:lnTo>
                    <a:pt x="96257" y="962574"/>
                  </a:lnTo>
                  <a:cubicBezTo>
                    <a:pt x="43096" y="962574"/>
                    <a:pt x="0" y="919478"/>
                    <a:pt x="0" y="866317"/>
                  </a:cubicBezTo>
                  <a:lnTo>
                    <a:pt x="0" y="962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63" tIns="96773" rIns="131063" bIns="9677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5400" kern="1200" dirty="0"/>
                <a:t>2021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67301151-C2B6-7A88-427E-6FC309774F09}"/>
                </a:ext>
              </a:extLst>
            </p:cNvPr>
            <p:cNvSpPr/>
            <p:nvPr/>
          </p:nvSpPr>
          <p:spPr>
            <a:xfrm>
              <a:off x="4799387" y="2637422"/>
              <a:ext cx="2723124" cy="2246008"/>
            </a:xfrm>
            <a:custGeom>
              <a:avLst/>
              <a:gdLst>
                <a:gd name="connsiteX0" fmla="*/ 0 w 2723124"/>
                <a:gd name="connsiteY0" fmla="*/ 224601 h 2246008"/>
                <a:gd name="connsiteX1" fmla="*/ 224601 w 2723124"/>
                <a:gd name="connsiteY1" fmla="*/ 0 h 2246008"/>
                <a:gd name="connsiteX2" fmla="*/ 2498523 w 2723124"/>
                <a:gd name="connsiteY2" fmla="*/ 0 h 2246008"/>
                <a:gd name="connsiteX3" fmla="*/ 2723124 w 2723124"/>
                <a:gd name="connsiteY3" fmla="*/ 224601 h 2246008"/>
                <a:gd name="connsiteX4" fmla="*/ 2723124 w 2723124"/>
                <a:gd name="connsiteY4" fmla="*/ 2021407 h 2246008"/>
                <a:gd name="connsiteX5" fmla="*/ 2498523 w 2723124"/>
                <a:gd name="connsiteY5" fmla="*/ 2246008 h 2246008"/>
                <a:gd name="connsiteX6" fmla="*/ 224601 w 2723124"/>
                <a:gd name="connsiteY6" fmla="*/ 2246008 h 2246008"/>
                <a:gd name="connsiteX7" fmla="*/ 0 w 2723124"/>
                <a:gd name="connsiteY7" fmla="*/ 2021407 h 2246008"/>
                <a:gd name="connsiteX8" fmla="*/ 0 w 2723124"/>
                <a:gd name="connsiteY8" fmla="*/ 224601 h 224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124" h="2246008">
                  <a:moveTo>
                    <a:pt x="0" y="224601"/>
                  </a:moveTo>
                  <a:cubicBezTo>
                    <a:pt x="0" y="100557"/>
                    <a:pt x="100557" y="0"/>
                    <a:pt x="224601" y="0"/>
                  </a:cubicBezTo>
                  <a:lnTo>
                    <a:pt x="2498523" y="0"/>
                  </a:lnTo>
                  <a:cubicBezTo>
                    <a:pt x="2622567" y="0"/>
                    <a:pt x="2723124" y="100557"/>
                    <a:pt x="2723124" y="224601"/>
                  </a:cubicBezTo>
                  <a:lnTo>
                    <a:pt x="2723124" y="2021407"/>
                  </a:lnTo>
                  <a:cubicBezTo>
                    <a:pt x="2723124" y="2145451"/>
                    <a:pt x="2622567" y="2246008"/>
                    <a:pt x="2498523" y="2246008"/>
                  </a:cubicBezTo>
                  <a:lnTo>
                    <a:pt x="224601" y="2246008"/>
                  </a:lnTo>
                  <a:cubicBezTo>
                    <a:pt x="100557" y="2246008"/>
                    <a:pt x="0" y="2145451"/>
                    <a:pt x="0" y="2021407"/>
                  </a:cubicBezTo>
                  <a:lnTo>
                    <a:pt x="0" y="224601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2710599"/>
                <a:satOff val="100000"/>
                <a:lumOff val="-1470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977" tIns="567265" rIns="85977" bIns="85977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1800" kern="1200" dirty="0"/>
                <a:t>Generación de mapa de temperaturas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1800" kern="1200" dirty="0"/>
                <a:t>Generación de mapa de puntos críticos 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CO" sz="1800" kern="1200" dirty="0"/>
                <a:t>Puesta en marcha con COOTRANSFUNZA</a:t>
              </a:r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39B70CE3-2C9D-A6E5-14C1-8C435F1DFC47}"/>
                </a:ext>
              </a:extLst>
            </p:cNvPr>
            <p:cNvSpPr/>
            <p:nvPr/>
          </p:nvSpPr>
          <p:spPr>
            <a:xfrm>
              <a:off x="6097264" y="2098968"/>
              <a:ext cx="2420555" cy="962574"/>
            </a:xfrm>
            <a:custGeom>
              <a:avLst/>
              <a:gdLst>
                <a:gd name="connsiteX0" fmla="*/ 0 w 2420555"/>
                <a:gd name="connsiteY0" fmla="*/ 96257 h 962574"/>
                <a:gd name="connsiteX1" fmla="*/ 96257 w 2420555"/>
                <a:gd name="connsiteY1" fmla="*/ 0 h 962574"/>
                <a:gd name="connsiteX2" fmla="*/ 2324298 w 2420555"/>
                <a:gd name="connsiteY2" fmla="*/ 0 h 962574"/>
                <a:gd name="connsiteX3" fmla="*/ 2420555 w 2420555"/>
                <a:gd name="connsiteY3" fmla="*/ 96257 h 962574"/>
                <a:gd name="connsiteX4" fmla="*/ 2420555 w 2420555"/>
                <a:gd name="connsiteY4" fmla="*/ 866317 h 962574"/>
                <a:gd name="connsiteX5" fmla="*/ 2324298 w 2420555"/>
                <a:gd name="connsiteY5" fmla="*/ 962574 h 962574"/>
                <a:gd name="connsiteX6" fmla="*/ 96257 w 2420555"/>
                <a:gd name="connsiteY6" fmla="*/ 962574 h 962574"/>
                <a:gd name="connsiteX7" fmla="*/ 0 w 2420555"/>
                <a:gd name="connsiteY7" fmla="*/ 866317 h 962574"/>
                <a:gd name="connsiteX8" fmla="*/ 0 w 2420555"/>
                <a:gd name="connsiteY8" fmla="*/ 96257 h 96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0555" h="962574">
                  <a:moveTo>
                    <a:pt x="0" y="96257"/>
                  </a:moveTo>
                  <a:cubicBezTo>
                    <a:pt x="0" y="43096"/>
                    <a:pt x="43096" y="0"/>
                    <a:pt x="96257" y="0"/>
                  </a:cubicBezTo>
                  <a:lnTo>
                    <a:pt x="2324298" y="0"/>
                  </a:lnTo>
                  <a:cubicBezTo>
                    <a:pt x="2377459" y="0"/>
                    <a:pt x="2420555" y="43096"/>
                    <a:pt x="2420555" y="96257"/>
                  </a:cubicBezTo>
                  <a:lnTo>
                    <a:pt x="2420555" y="866317"/>
                  </a:lnTo>
                  <a:cubicBezTo>
                    <a:pt x="2420555" y="919478"/>
                    <a:pt x="2377459" y="962574"/>
                    <a:pt x="2324298" y="962574"/>
                  </a:cubicBezTo>
                  <a:lnTo>
                    <a:pt x="96257" y="962574"/>
                  </a:lnTo>
                  <a:cubicBezTo>
                    <a:pt x="43096" y="962574"/>
                    <a:pt x="0" y="919478"/>
                    <a:pt x="0" y="866317"/>
                  </a:cubicBezTo>
                  <a:lnTo>
                    <a:pt x="0" y="9625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1063" tIns="96773" rIns="131063" bIns="9677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5400" kern="1200" dirty="0"/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1549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5C8590-CCD5-B56C-3F10-988F5104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s-CO" b="1"/>
              <a:t>Gestores de movilidad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D3C1D3-5F63-CF9F-84BD-CB28D641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2" y="1964602"/>
            <a:ext cx="4619621" cy="3843666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s-CO" sz="1700" b="1" dirty="0">
                <a:latin typeface="Century Gothic" panose="020B0502020202020204" pitchFamily="34" charset="0"/>
              </a:rPr>
              <a:t>Meta 42.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Fortalecer y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operar 1 Grupo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Promotores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Seguridad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vial.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el tráfico en puntos críticos del municipio, mediante el Grupo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Promotor de Seguridad vial, a través de acciones encaminadas hacia la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promoción de la seguridad vial aprovechando la distribución e interacción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tienen con los distintos actores, y la realización de campanas de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sensibilización, que permitan que se reduzcan los niveles de accidentalidad</a:t>
            </a:r>
            <a:r>
              <a:rPr lang="es-CO" sz="17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se contribuya con el mejoramiento de la movilidad.</a:t>
            </a:r>
          </a:p>
          <a:p>
            <a:pPr marL="0" indent="0">
              <a:spcAft>
                <a:spcPts val="800"/>
              </a:spcAft>
              <a:buNone/>
            </a:pPr>
            <a:endParaRPr lang="es-CO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O" sz="1700" dirty="0"/>
          </a:p>
        </p:txBody>
      </p:sp>
      <p:pic>
        <p:nvPicPr>
          <p:cNvPr id="2050" name="Picture 2" descr="No hay ninguna descripción de la foto disponible.">
            <a:extLst>
              <a:ext uri="{FF2B5EF4-FFF2-40B4-BE49-F238E27FC236}">
                <a16:creationId xmlns:a16="http://schemas.microsoft.com/office/drawing/2014/main" id="{49DD6687-AD58-8B97-F800-A12ADCB836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r="1206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CB8CFC87-3C22-88D2-FAFC-A60B52A0B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" y="5808268"/>
            <a:ext cx="1669906" cy="10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4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 descr="Tabla&#10;&#10;Descripción generada automáticamente">
            <a:extLst>
              <a:ext uri="{FF2B5EF4-FFF2-40B4-BE49-F238E27FC236}">
                <a16:creationId xmlns:a16="http://schemas.microsoft.com/office/drawing/2014/main" id="{C863ABA6-38B1-BFCC-7A10-2B3377BBA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18" y="633568"/>
            <a:ext cx="9775364" cy="5590864"/>
          </a:xfrm>
        </p:spPr>
      </p:pic>
    </p:spTree>
    <p:extLst>
      <p:ext uri="{BB962C8B-B14F-4D97-AF65-F5344CB8AC3E}">
        <p14:creationId xmlns:p14="http://schemas.microsoft.com/office/powerpoint/2010/main" val="389286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AB22066-F03E-BA0C-7FDC-3FBFC73BF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63" t="20351" r="38006" b="9438"/>
          <a:stretch/>
        </p:blipFill>
        <p:spPr>
          <a:xfrm>
            <a:off x="381000" y="674015"/>
            <a:ext cx="7114309" cy="554667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03505DE-8000-A5AA-4F71-BF528287AA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6" t="40197" r="30909" b="20187"/>
          <a:stretch/>
        </p:blipFill>
        <p:spPr>
          <a:xfrm>
            <a:off x="5140037" y="496501"/>
            <a:ext cx="6802582" cy="2715490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950465A7-17DC-E6D2-AE3E-D91F52DFE4A3}"/>
              </a:ext>
            </a:extLst>
          </p:cNvPr>
          <p:cNvSpPr/>
          <p:nvPr/>
        </p:nvSpPr>
        <p:spPr>
          <a:xfrm>
            <a:off x="5140037" y="1822064"/>
            <a:ext cx="6802582" cy="244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456F2F2-7BC3-B6B6-138C-5EED2AD35A25}"/>
              </a:ext>
            </a:extLst>
          </p:cNvPr>
          <p:cNvSpPr/>
          <p:nvPr/>
        </p:nvSpPr>
        <p:spPr>
          <a:xfrm>
            <a:off x="5195455" y="2394814"/>
            <a:ext cx="6802582" cy="244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11D4B33-361A-CD94-FCD6-09056851DFFB}"/>
              </a:ext>
            </a:extLst>
          </p:cNvPr>
          <p:cNvSpPr/>
          <p:nvPr/>
        </p:nvSpPr>
        <p:spPr>
          <a:xfrm>
            <a:off x="5181600" y="2983294"/>
            <a:ext cx="6802582" cy="244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538E6A5-511B-72C4-A58D-2362E2D4710B}"/>
              </a:ext>
            </a:extLst>
          </p:cNvPr>
          <p:cNvSpPr/>
          <p:nvPr/>
        </p:nvSpPr>
        <p:spPr>
          <a:xfrm>
            <a:off x="7689273" y="3389505"/>
            <a:ext cx="4121727" cy="18752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/>
              <a:t>Punto adicionado: calle 15 con </a:t>
            </a:r>
            <a:r>
              <a:rPr lang="es-CO" sz="2400" dirty="0" err="1"/>
              <a:t>cra</a:t>
            </a:r>
            <a:r>
              <a:rPr lang="es-CO" sz="2400" dirty="0"/>
              <a:t> 12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48197856-252A-19EC-5598-3EC92CF22FCD}"/>
              </a:ext>
            </a:extLst>
          </p:cNvPr>
          <p:cNvSpPr/>
          <p:nvPr/>
        </p:nvSpPr>
        <p:spPr>
          <a:xfrm>
            <a:off x="5250873" y="2770615"/>
            <a:ext cx="6802582" cy="2444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378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16A42-D628-1009-E2C6-102DA254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accent1"/>
                </a:solidFill>
              </a:rPr>
              <a:t>Sistema de bicicletas públicas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789C2-986F-689B-6231-69A9B7D12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218" y="1690688"/>
            <a:ext cx="6421582" cy="4351338"/>
          </a:xfrm>
        </p:spPr>
        <p:txBody>
          <a:bodyPr/>
          <a:lstStyle/>
          <a:p>
            <a:pPr marL="457200" algn="just"/>
            <a:r>
              <a:rPr lang="es-CO" sz="1800" b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Meta 32. </a:t>
            </a:r>
            <a:r>
              <a:rPr lang="es-CO" sz="1800" i="1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“Implementar y sostener 1 sistema de bicicletas públicas”,</a:t>
            </a:r>
            <a:r>
              <a:rPr lang="es-CO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tiene como objetivo mejorar la movilidad de la comunidad e incentivar el uso de la bicicleta como medio alternativo con el cual también contribuye al medio ambiente generando un impacto positivo en el mismo. </a:t>
            </a:r>
            <a:endParaRPr lang="es-CO" sz="180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CAC1B1-ED58-3B2D-4431-E46FE6331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87320"/>
            <a:ext cx="3858346" cy="562794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6AAF741-5B7C-174C-1445-C320E2C66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122" y="3843986"/>
            <a:ext cx="6459350" cy="18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0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16E51FD-163B-C3BB-EBE7-EC9281805C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398" y="643466"/>
            <a:ext cx="10413204" cy="5571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2553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391</Words>
  <Application>Microsoft Office PowerPoint</Application>
  <PresentationFormat>Panorámica</PresentationFormat>
  <Paragraphs>38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ESTRATEGIAS GENERADAS EN EL MARCO DEL PAFM  Alcaldía de Funza Febrero 2023</vt:lpstr>
      <vt:lpstr>Línea de tiempo</vt:lpstr>
      <vt:lpstr>Gestores de movilidad </vt:lpstr>
      <vt:lpstr>Presentación de PowerPoint</vt:lpstr>
      <vt:lpstr>Presentación de PowerPoint</vt:lpstr>
      <vt:lpstr>Sistema de bicicletas públicas</vt:lpstr>
      <vt:lpstr>Presentación de PowerPoint</vt:lpstr>
      <vt:lpstr>Presentación de PowerPoint</vt:lpstr>
      <vt:lpstr>Presentación de PowerPoint</vt:lpstr>
      <vt:lpstr>Presentación de PowerPoint</vt:lpstr>
      <vt:lpstr>Indicadores movilidad</vt:lpstr>
      <vt:lpstr>Actualización de información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Andrés Jiménez</dc:creator>
  <cp:lastModifiedBy>Natalia Piza Neuque</cp:lastModifiedBy>
  <cp:revision>64</cp:revision>
  <dcterms:created xsi:type="dcterms:W3CDTF">2020-04-02T16:42:21Z</dcterms:created>
  <dcterms:modified xsi:type="dcterms:W3CDTF">2023-02-09T21:06:54Z</dcterms:modified>
</cp:coreProperties>
</file>