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4" r:id="rId3"/>
    <p:sldId id="263" r:id="rId4"/>
    <p:sldId id="260" r:id="rId5"/>
    <p:sldId id="257" r:id="rId6"/>
    <p:sldId id="258" r:id="rId7"/>
    <p:sldId id="259" r:id="rId8"/>
    <p:sldId id="273" r:id="rId9"/>
    <p:sldId id="274" r:id="rId10"/>
    <p:sldId id="261"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png"/><Relationship Id="rId4" Type="http://schemas.openxmlformats.org/officeDocument/2006/relationships/image" Target="../media/image10.jpe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5" Type="http://schemas.openxmlformats.org/officeDocument/2006/relationships/image" Target="../media/image20.jpe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pn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5" Type="http://schemas.openxmlformats.org/officeDocument/2006/relationships/image" Target="../media/image20.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AEC402-F288-4398-8D59-95D03618D514}" type="doc">
      <dgm:prSet loTypeId="urn:microsoft.com/office/officeart/2008/layout/PictureGrid" loCatId="picture" qsTypeId="urn:microsoft.com/office/officeart/2005/8/quickstyle/simple1" qsCatId="simple" csTypeId="urn:microsoft.com/office/officeart/2005/8/colors/colorful3" csCatId="colorful" phldr="1"/>
      <dgm:spPr/>
      <dgm:t>
        <a:bodyPr/>
        <a:lstStyle/>
        <a:p>
          <a:endParaRPr lang="es-CO"/>
        </a:p>
      </dgm:t>
    </dgm:pt>
    <dgm:pt modelId="{9180C216-0075-4E70-B0B0-74AA84C828A7}">
      <dgm:prSet phldrT="[Texto]"/>
      <dgm:spPr/>
      <dgm:t>
        <a:bodyPr/>
        <a:lstStyle/>
        <a:p>
          <a:r>
            <a:rPr lang="es-CO" dirty="0"/>
            <a:t>Paca</a:t>
          </a:r>
        </a:p>
      </dgm:t>
    </dgm:pt>
    <dgm:pt modelId="{9485E2D0-4D98-4B91-B584-F1A484B1E6E5}" type="parTrans" cxnId="{7A5582BA-1415-462A-A318-47D5AD47DF4E}">
      <dgm:prSet/>
      <dgm:spPr/>
      <dgm:t>
        <a:bodyPr/>
        <a:lstStyle/>
        <a:p>
          <a:endParaRPr lang="es-CO"/>
        </a:p>
      </dgm:t>
    </dgm:pt>
    <dgm:pt modelId="{04921AE4-FAFB-4168-9A97-6FDFF359883D}" type="sibTrans" cxnId="{7A5582BA-1415-462A-A318-47D5AD47DF4E}">
      <dgm:prSet/>
      <dgm:spPr/>
      <dgm:t>
        <a:bodyPr/>
        <a:lstStyle/>
        <a:p>
          <a:endParaRPr lang="es-CO"/>
        </a:p>
      </dgm:t>
    </dgm:pt>
    <dgm:pt modelId="{4A9043C6-2486-4055-B8D0-72E780264199}">
      <dgm:prSet phldrT="[Texto]"/>
      <dgm:spPr/>
      <dgm:t>
        <a:bodyPr/>
        <a:lstStyle/>
        <a:p>
          <a:r>
            <a:rPr lang="es-CO" dirty="0"/>
            <a:t>Armadillo</a:t>
          </a:r>
        </a:p>
      </dgm:t>
    </dgm:pt>
    <dgm:pt modelId="{434815DC-825A-4410-9F33-A5DBB93ADFD4}" type="parTrans" cxnId="{66714D25-A097-414B-B463-A2987CAED9EA}">
      <dgm:prSet/>
      <dgm:spPr/>
      <dgm:t>
        <a:bodyPr/>
        <a:lstStyle/>
        <a:p>
          <a:endParaRPr lang="es-CO"/>
        </a:p>
      </dgm:t>
    </dgm:pt>
    <dgm:pt modelId="{F12A2289-7C98-4166-8E3F-238F7BAAE7B8}" type="sibTrans" cxnId="{66714D25-A097-414B-B463-A2987CAED9EA}">
      <dgm:prSet/>
      <dgm:spPr/>
      <dgm:t>
        <a:bodyPr/>
        <a:lstStyle/>
        <a:p>
          <a:endParaRPr lang="es-CO"/>
        </a:p>
      </dgm:t>
    </dgm:pt>
    <dgm:pt modelId="{66654AC0-6203-4FE5-A057-413B1AA715A0}">
      <dgm:prSet phldrT="[Texto]"/>
      <dgm:spPr/>
      <dgm:t>
        <a:bodyPr/>
        <a:lstStyle/>
        <a:p>
          <a:r>
            <a:rPr lang="es-CO" dirty="0"/>
            <a:t>Ardilla</a:t>
          </a:r>
        </a:p>
      </dgm:t>
    </dgm:pt>
    <dgm:pt modelId="{097BC06D-E5BD-4A55-A41C-3D2CF2E44AF3}" type="parTrans" cxnId="{EA27614F-1A4F-4B79-8594-8D481BEB076F}">
      <dgm:prSet/>
      <dgm:spPr/>
      <dgm:t>
        <a:bodyPr/>
        <a:lstStyle/>
        <a:p>
          <a:endParaRPr lang="es-CO"/>
        </a:p>
      </dgm:t>
    </dgm:pt>
    <dgm:pt modelId="{E42C3871-4095-40D4-90A0-EAD216593AF2}" type="sibTrans" cxnId="{EA27614F-1A4F-4B79-8594-8D481BEB076F}">
      <dgm:prSet/>
      <dgm:spPr/>
      <dgm:t>
        <a:bodyPr/>
        <a:lstStyle/>
        <a:p>
          <a:endParaRPr lang="es-CO"/>
        </a:p>
      </dgm:t>
    </dgm:pt>
    <dgm:pt modelId="{8391A0BC-8E17-4F88-B83E-786031CCD809}">
      <dgm:prSet/>
      <dgm:spPr/>
      <dgm:t>
        <a:bodyPr/>
        <a:lstStyle/>
        <a:p>
          <a:r>
            <a:rPr lang="es-CO" dirty="0"/>
            <a:t>Zarigüeya</a:t>
          </a:r>
        </a:p>
      </dgm:t>
    </dgm:pt>
    <dgm:pt modelId="{5FFA24C5-A41E-4DCE-8FB7-280959356EB6}" type="parTrans" cxnId="{FDB2FEBD-2018-4B5F-826C-C541E9031ADD}">
      <dgm:prSet/>
      <dgm:spPr/>
      <dgm:t>
        <a:bodyPr/>
        <a:lstStyle/>
        <a:p>
          <a:endParaRPr lang="es-CO"/>
        </a:p>
      </dgm:t>
    </dgm:pt>
    <dgm:pt modelId="{5B69D9A7-BCE9-498D-8E53-C843B7909414}" type="sibTrans" cxnId="{FDB2FEBD-2018-4B5F-826C-C541E9031ADD}">
      <dgm:prSet/>
      <dgm:spPr/>
      <dgm:t>
        <a:bodyPr/>
        <a:lstStyle/>
        <a:p>
          <a:endParaRPr lang="es-CO"/>
        </a:p>
      </dgm:t>
    </dgm:pt>
    <dgm:pt modelId="{6BB9AD5A-DF1B-457C-BD1A-C37B2E23DAE4}">
      <dgm:prSet/>
      <dgm:spPr/>
      <dgm:t>
        <a:bodyPr/>
        <a:lstStyle/>
        <a:p>
          <a:r>
            <a:rPr lang="es-CO" dirty="0"/>
            <a:t>Murciélago</a:t>
          </a:r>
        </a:p>
      </dgm:t>
    </dgm:pt>
    <dgm:pt modelId="{5CFDB9AE-06BE-4B66-B9E8-91E22753EAEA}" type="parTrans" cxnId="{92770097-F135-495A-AEF2-E649E2227BE3}">
      <dgm:prSet/>
      <dgm:spPr/>
      <dgm:t>
        <a:bodyPr/>
        <a:lstStyle/>
        <a:p>
          <a:endParaRPr lang="es-CO"/>
        </a:p>
      </dgm:t>
    </dgm:pt>
    <dgm:pt modelId="{7D64831A-3C13-40AF-AC3B-D19666D794FF}" type="sibTrans" cxnId="{92770097-F135-495A-AEF2-E649E2227BE3}">
      <dgm:prSet/>
      <dgm:spPr/>
      <dgm:t>
        <a:bodyPr/>
        <a:lstStyle/>
        <a:p>
          <a:endParaRPr lang="es-CO"/>
        </a:p>
      </dgm:t>
    </dgm:pt>
    <dgm:pt modelId="{134A1291-3B9C-4351-AAFB-3387D47739CE}" type="pres">
      <dgm:prSet presAssocID="{7EAEC402-F288-4398-8D59-95D03618D514}" presName="Name0" presStyleCnt="0">
        <dgm:presLayoutVars>
          <dgm:dir/>
        </dgm:presLayoutVars>
      </dgm:prSet>
      <dgm:spPr/>
    </dgm:pt>
    <dgm:pt modelId="{9E7FC5F8-0BF5-4EC5-8ADB-354E8A6AB356}" type="pres">
      <dgm:prSet presAssocID="{9180C216-0075-4E70-B0B0-74AA84C828A7}" presName="composite" presStyleCnt="0"/>
      <dgm:spPr/>
    </dgm:pt>
    <dgm:pt modelId="{D93D712F-162A-4CE2-832F-ED784B17D7E6}" type="pres">
      <dgm:prSet presAssocID="{9180C216-0075-4E70-B0B0-74AA84C828A7}" presName="rect2" presStyleLbl="revTx" presStyleIdx="0" presStyleCnt="5">
        <dgm:presLayoutVars>
          <dgm:bulletEnabled val="1"/>
        </dgm:presLayoutVars>
      </dgm:prSet>
      <dgm:spPr/>
    </dgm:pt>
    <dgm:pt modelId="{C36B033C-C34C-4DA5-8E9E-6998E51B0DB5}" type="pres">
      <dgm:prSet presAssocID="{9180C216-0075-4E70-B0B0-74AA84C828A7}" presName="rect1" presStyleLbl="alignImgPlace1" presStyleIdx="0" presStyleCnt="5"/>
      <dgm:spPr>
        <a:blipFill rotWithShape="1">
          <a:blip xmlns:r="http://schemas.openxmlformats.org/officeDocument/2006/relationships" r:embed="rId1" cstate="print"/>
          <a:srcRect/>
          <a:stretch>
            <a:fillRect l="-24000" r="-24000"/>
          </a:stretch>
        </a:blipFill>
      </dgm:spPr>
    </dgm:pt>
    <dgm:pt modelId="{5DB6ACA3-3157-4773-9870-7AA5C862A815}" type="pres">
      <dgm:prSet presAssocID="{04921AE4-FAFB-4168-9A97-6FDFF359883D}" presName="sibTrans" presStyleCnt="0"/>
      <dgm:spPr/>
    </dgm:pt>
    <dgm:pt modelId="{D524ADE3-981D-4B86-9AB6-C95873B0E5E5}" type="pres">
      <dgm:prSet presAssocID="{8391A0BC-8E17-4F88-B83E-786031CCD809}" presName="composite" presStyleCnt="0"/>
      <dgm:spPr/>
    </dgm:pt>
    <dgm:pt modelId="{3ADE20AD-6373-4661-91E6-085A69FB5693}" type="pres">
      <dgm:prSet presAssocID="{8391A0BC-8E17-4F88-B83E-786031CCD809}" presName="rect2" presStyleLbl="revTx" presStyleIdx="1" presStyleCnt="5">
        <dgm:presLayoutVars>
          <dgm:bulletEnabled val="1"/>
        </dgm:presLayoutVars>
      </dgm:prSet>
      <dgm:spPr/>
    </dgm:pt>
    <dgm:pt modelId="{33AD8DDA-A8C8-4A0C-9964-D80FE60FE80A}" type="pres">
      <dgm:prSet presAssocID="{8391A0BC-8E17-4F88-B83E-786031CCD809}" presName="rect1" presStyleLbl="alignImgPlace1" presStyleIdx="1" presStyleCnt="5"/>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4548" t="816" r="-13905" b="920"/>
          </a:stretch>
        </a:blipFill>
      </dgm:spPr>
    </dgm:pt>
    <dgm:pt modelId="{3850DD07-89A3-4B82-98B1-89E44926B2C2}" type="pres">
      <dgm:prSet presAssocID="{5B69D9A7-BCE9-498D-8E53-C843B7909414}" presName="sibTrans" presStyleCnt="0"/>
      <dgm:spPr/>
    </dgm:pt>
    <dgm:pt modelId="{AE8E5F69-BC75-49D5-A9E7-84333F0495A3}" type="pres">
      <dgm:prSet presAssocID="{4A9043C6-2486-4055-B8D0-72E780264199}" presName="composite" presStyleCnt="0"/>
      <dgm:spPr/>
    </dgm:pt>
    <dgm:pt modelId="{6DFE9D0A-DAB8-424A-98FC-B3D8DDF2A0FD}" type="pres">
      <dgm:prSet presAssocID="{4A9043C6-2486-4055-B8D0-72E780264199}" presName="rect2" presStyleLbl="revTx" presStyleIdx="2" presStyleCnt="5">
        <dgm:presLayoutVars>
          <dgm:bulletEnabled val="1"/>
        </dgm:presLayoutVars>
      </dgm:prSet>
      <dgm:spPr/>
    </dgm:pt>
    <dgm:pt modelId="{7F484CC8-5D88-4CF4-978D-85342F65C4E0}" type="pres">
      <dgm:prSet presAssocID="{4A9043C6-2486-4055-B8D0-72E780264199}" presName="rect1" presStyleLbl="alignImgPlace1" presStyleIdx="2" presStyleCnt="5"/>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2013" t="7525" r="-14964" b="7629"/>
          </a:stretch>
        </a:blipFill>
      </dgm:spPr>
    </dgm:pt>
    <dgm:pt modelId="{4A588674-E6CF-4375-88E8-FDEEDDE911E1}" type="pres">
      <dgm:prSet presAssocID="{F12A2289-7C98-4166-8E3F-238F7BAAE7B8}" presName="sibTrans" presStyleCnt="0"/>
      <dgm:spPr/>
    </dgm:pt>
    <dgm:pt modelId="{2DF72885-DEDD-4CCA-9276-51EE580D62C3}" type="pres">
      <dgm:prSet presAssocID="{66654AC0-6203-4FE5-A057-413B1AA715A0}" presName="composite" presStyleCnt="0"/>
      <dgm:spPr/>
    </dgm:pt>
    <dgm:pt modelId="{B5AAA6F2-4AFD-457C-8CF1-FD595C490091}" type="pres">
      <dgm:prSet presAssocID="{66654AC0-6203-4FE5-A057-413B1AA715A0}" presName="rect2" presStyleLbl="revTx" presStyleIdx="3" presStyleCnt="5">
        <dgm:presLayoutVars>
          <dgm:bulletEnabled val="1"/>
        </dgm:presLayoutVars>
      </dgm:prSet>
      <dgm:spPr/>
    </dgm:pt>
    <dgm:pt modelId="{EA33FAE9-55D0-4BF7-83B7-38832800F06E}" type="pres">
      <dgm:prSet presAssocID="{66654AC0-6203-4FE5-A057-413B1AA715A0}" presName="rect1" presStyleLbl="alignImgPlace1" presStyleIdx="3" presStyleCnt="5"/>
      <dgm:spPr>
        <a:blipFill rotWithShape="1">
          <a:blip xmlns:r="http://schemas.openxmlformats.org/officeDocument/2006/relationships" r:embed="rId4" cstate="print"/>
          <a:srcRect/>
          <a:stretch>
            <a:fillRect l="-25000" r="-25000"/>
          </a:stretch>
        </a:blipFill>
      </dgm:spPr>
    </dgm:pt>
    <dgm:pt modelId="{F9DECCB9-9CE9-46FD-8D87-E906CB07DC9F}" type="pres">
      <dgm:prSet presAssocID="{E42C3871-4095-40D4-90A0-EAD216593AF2}" presName="sibTrans" presStyleCnt="0"/>
      <dgm:spPr/>
    </dgm:pt>
    <dgm:pt modelId="{7B719B01-0159-4C2A-B4C2-0C3733548244}" type="pres">
      <dgm:prSet presAssocID="{6BB9AD5A-DF1B-457C-BD1A-C37B2E23DAE4}" presName="composite" presStyleCnt="0"/>
      <dgm:spPr/>
    </dgm:pt>
    <dgm:pt modelId="{4E1332CD-4636-4E3C-83CA-A7A12AD39F0C}" type="pres">
      <dgm:prSet presAssocID="{6BB9AD5A-DF1B-457C-BD1A-C37B2E23DAE4}" presName="rect2" presStyleLbl="revTx" presStyleIdx="4" presStyleCnt="5">
        <dgm:presLayoutVars>
          <dgm:bulletEnabled val="1"/>
        </dgm:presLayoutVars>
      </dgm:prSet>
      <dgm:spPr/>
    </dgm:pt>
    <dgm:pt modelId="{B63654CA-7D60-43B5-AF1B-A4117E9BF5B3}" type="pres">
      <dgm:prSet presAssocID="{6BB9AD5A-DF1B-457C-BD1A-C37B2E23DAE4}" presName="rect1" presStyleLbl="alignImgPlace1" presStyleIdx="4" presStyleCnt="5" custLinFactNeighborX="-395"/>
      <dgm:spPr>
        <a:blipFill rotWithShape="1">
          <a:blip xmlns:r="http://schemas.openxmlformats.org/officeDocument/2006/relationships" r:embed="rId5"/>
          <a:srcRect/>
          <a:stretch>
            <a:fillRect l="-25000" r="-25000"/>
          </a:stretch>
        </a:blipFill>
      </dgm:spPr>
    </dgm:pt>
  </dgm:ptLst>
  <dgm:cxnLst>
    <dgm:cxn modelId="{A1706504-9CC2-4BA0-91E2-44A048C82122}" type="presOf" srcId="{4A9043C6-2486-4055-B8D0-72E780264199}" destId="{6DFE9D0A-DAB8-424A-98FC-B3D8DDF2A0FD}" srcOrd="0" destOrd="0" presId="urn:microsoft.com/office/officeart/2008/layout/PictureGrid"/>
    <dgm:cxn modelId="{66714D25-A097-414B-B463-A2987CAED9EA}" srcId="{7EAEC402-F288-4398-8D59-95D03618D514}" destId="{4A9043C6-2486-4055-B8D0-72E780264199}" srcOrd="2" destOrd="0" parTransId="{434815DC-825A-4410-9F33-A5DBB93ADFD4}" sibTransId="{F12A2289-7C98-4166-8E3F-238F7BAAE7B8}"/>
    <dgm:cxn modelId="{4A4BB225-12DB-4E5E-BAB0-EDC94657491C}" type="presOf" srcId="{7EAEC402-F288-4398-8D59-95D03618D514}" destId="{134A1291-3B9C-4351-AAFB-3387D47739CE}" srcOrd="0" destOrd="0" presId="urn:microsoft.com/office/officeart/2008/layout/PictureGrid"/>
    <dgm:cxn modelId="{11D13837-9456-469F-9232-213FACE52160}" type="presOf" srcId="{6BB9AD5A-DF1B-457C-BD1A-C37B2E23DAE4}" destId="{4E1332CD-4636-4E3C-83CA-A7A12AD39F0C}" srcOrd="0" destOrd="0" presId="urn:microsoft.com/office/officeart/2008/layout/PictureGrid"/>
    <dgm:cxn modelId="{D1D97F37-09C4-4B70-98D1-BB355E0A97F5}" type="presOf" srcId="{66654AC0-6203-4FE5-A057-413B1AA715A0}" destId="{B5AAA6F2-4AFD-457C-8CF1-FD595C490091}" srcOrd="0" destOrd="0" presId="urn:microsoft.com/office/officeart/2008/layout/PictureGrid"/>
    <dgm:cxn modelId="{1951D649-0B72-4840-BADD-8BD411D71259}" type="presOf" srcId="{8391A0BC-8E17-4F88-B83E-786031CCD809}" destId="{3ADE20AD-6373-4661-91E6-085A69FB5693}" srcOrd="0" destOrd="0" presId="urn:microsoft.com/office/officeart/2008/layout/PictureGrid"/>
    <dgm:cxn modelId="{EA27614F-1A4F-4B79-8594-8D481BEB076F}" srcId="{7EAEC402-F288-4398-8D59-95D03618D514}" destId="{66654AC0-6203-4FE5-A057-413B1AA715A0}" srcOrd="3" destOrd="0" parTransId="{097BC06D-E5BD-4A55-A41C-3D2CF2E44AF3}" sibTransId="{E42C3871-4095-40D4-90A0-EAD216593AF2}"/>
    <dgm:cxn modelId="{92770097-F135-495A-AEF2-E649E2227BE3}" srcId="{7EAEC402-F288-4398-8D59-95D03618D514}" destId="{6BB9AD5A-DF1B-457C-BD1A-C37B2E23DAE4}" srcOrd="4" destOrd="0" parTransId="{5CFDB9AE-06BE-4B66-B9E8-91E22753EAEA}" sibTransId="{7D64831A-3C13-40AF-AC3B-D19666D794FF}"/>
    <dgm:cxn modelId="{7A5582BA-1415-462A-A318-47D5AD47DF4E}" srcId="{7EAEC402-F288-4398-8D59-95D03618D514}" destId="{9180C216-0075-4E70-B0B0-74AA84C828A7}" srcOrd="0" destOrd="0" parTransId="{9485E2D0-4D98-4B91-B584-F1A484B1E6E5}" sibTransId="{04921AE4-FAFB-4168-9A97-6FDFF359883D}"/>
    <dgm:cxn modelId="{835454BC-13CA-4FD2-9795-EBCDD33298D0}" type="presOf" srcId="{9180C216-0075-4E70-B0B0-74AA84C828A7}" destId="{D93D712F-162A-4CE2-832F-ED784B17D7E6}" srcOrd="0" destOrd="0" presId="urn:microsoft.com/office/officeart/2008/layout/PictureGrid"/>
    <dgm:cxn modelId="{FDB2FEBD-2018-4B5F-826C-C541E9031ADD}" srcId="{7EAEC402-F288-4398-8D59-95D03618D514}" destId="{8391A0BC-8E17-4F88-B83E-786031CCD809}" srcOrd="1" destOrd="0" parTransId="{5FFA24C5-A41E-4DCE-8FB7-280959356EB6}" sibTransId="{5B69D9A7-BCE9-498D-8E53-C843B7909414}"/>
    <dgm:cxn modelId="{C9C86181-D703-462B-B51E-EFD36ED125D4}" type="presParOf" srcId="{134A1291-3B9C-4351-AAFB-3387D47739CE}" destId="{9E7FC5F8-0BF5-4EC5-8ADB-354E8A6AB356}" srcOrd="0" destOrd="0" presId="urn:microsoft.com/office/officeart/2008/layout/PictureGrid"/>
    <dgm:cxn modelId="{574E7BBB-F7E3-43D1-8EED-340FD813B31E}" type="presParOf" srcId="{9E7FC5F8-0BF5-4EC5-8ADB-354E8A6AB356}" destId="{D93D712F-162A-4CE2-832F-ED784B17D7E6}" srcOrd="0" destOrd="0" presId="urn:microsoft.com/office/officeart/2008/layout/PictureGrid"/>
    <dgm:cxn modelId="{2E1A5EC8-5D85-443A-BABE-6467C912FF8D}" type="presParOf" srcId="{9E7FC5F8-0BF5-4EC5-8ADB-354E8A6AB356}" destId="{C36B033C-C34C-4DA5-8E9E-6998E51B0DB5}" srcOrd="1" destOrd="0" presId="urn:microsoft.com/office/officeart/2008/layout/PictureGrid"/>
    <dgm:cxn modelId="{13746DFC-DCAA-472B-983E-82F1D7885E8A}" type="presParOf" srcId="{134A1291-3B9C-4351-AAFB-3387D47739CE}" destId="{5DB6ACA3-3157-4773-9870-7AA5C862A815}" srcOrd="1" destOrd="0" presId="urn:microsoft.com/office/officeart/2008/layout/PictureGrid"/>
    <dgm:cxn modelId="{2B655482-51B5-4B4C-B5B4-5B5023D915B3}" type="presParOf" srcId="{134A1291-3B9C-4351-AAFB-3387D47739CE}" destId="{D524ADE3-981D-4B86-9AB6-C95873B0E5E5}" srcOrd="2" destOrd="0" presId="urn:microsoft.com/office/officeart/2008/layout/PictureGrid"/>
    <dgm:cxn modelId="{291BF224-36F0-41EC-AC0F-3577ED333FCD}" type="presParOf" srcId="{D524ADE3-981D-4B86-9AB6-C95873B0E5E5}" destId="{3ADE20AD-6373-4661-91E6-085A69FB5693}" srcOrd="0" destOrd="0" presId="urn:microsoft.com/office/officeart/2008/layout/PictureGrid"/>
    <dgm:cxn modelId="{FB173186-D566-4966-A88B-9B5E3804C274}" type="presParOf" srcId="{D524ADE3-981D-4B86-9AB6-C95873B0E5E5}" destId="{33AD8DDA-A8C8-4A0C-9964-D80FE60FE80A}" srcOrd="1" destOrd="0" presId="urn:microsoft.com/office/officeart/2008/layout/PictureGrid"/>
    <dgm:cxn modelId="{10E6D85F-C49B-49A1-8C05-A68E43D0BE35}" type="presParOf" srcId="{134A1291-3B9C-4351-AAFB-3387D47739CE}" destId="{3850DD07-89A3-4B82-98B1-89E44926B2C2}" srcOrd="3" destOrd="0" presId="urn:microsoft.com/office/officeart/2008/layout/PictureGrid"/>
    <dgm:cxn modelId="{2230C9C2-6DB7-41AC-BB3D-DC8ACC7F1C41}" type="presParOf" srcId="{134A1291-3B9C-4351-AAFB-3387D47739CE}" destId="{AE8E5F69-BC75-49D5-A9E7-84333F0495A3}" srcOrd="4" destOrd="0" presId="urn:microsoft.com/office/officeart/2008/layout/PictureGrid"/>
    <dgm:cxn modelId="{C5E808D3-A8A2-42E2-A21C-309CDEBCD602}" type="presParOf" srcId="{AE8E5F69-BC75-49D5-A9E7-84333F0495A3}" destId="{6DFE9D0A-DAB8-424A-98FC-B3D8DDF2A0FD}" srcOrd="0" destOrd="0" presId="urn:microsoft.com/office/officeart/2008/layout/PictureGrid"/>
    <dgm:cxn modelId="{450A66C8-6F30-4AF3-A65F-28404E0CC2D1}" type="presParOf" srcId="{AE8E5F69-BC75-49D5-A9E7-84333F0495A3}" destId="{7F484CC8-5D88-4CF4-978D-85342F65C4E0}" srcOrd="1" destOrd="0" presId="urn:microsoft.com/office/officeart/2008/layout/PictureGrid"/>
    <dgm:cxn modelId="{D08A5391-ED92-4104-9BB3-1BE37D3C265F}" type="presParOf" srcId="{134A1291-3B9C-4351-AAFB-3387D47739CE}" destId="{4A588674-E6CF-4375-88E8-FDEEDDE911E1}" srcOrd="5" destOrd="0" presId="urn:microsoft.com/office/officeart/2008/layout/PictureGrid"/>
    <dgm:cxn modelId="{60B23702-3585-45D2-90CD-1D1D699ABCBE}" type="presParOf" srcId="{134A1291-3B9C-4351-AAFB-3387D47739CE}" destId="{2DF72885-DEDD-4CCA-9276-51EE580D62C3}" srcOrd="6" destOrd="0" presId="urn:microsoft.com/office/officeart/2008/layout/PictureGrid"/>
    <dgm:cxn modelId="{4D44FF21-D717-4256-BEB6-F9CE0B1F15EA}" type="presParOf" srcId="{2DF72885-DEDD-4CCA-9276-51EE580D62C3}" destId="{B5AAA6F2-4AFD-457C-8CF1-FD595C490091}" srcOrd="0" destOrd="0" presId="urn:microsoft.com/office/officeart/2008/layout/PictureGrid"/>
    <dgm:cxn modelId="{E6729926-AABB-400D-B8C7-2C0514170367}" type="presParOf" srcId="{2DF72885-DEDD-4CCA-9276-51EE580D62C3}" destId="{EA33FAE9-55D0-4BF7-83B7-38832800F06E}" srcOrd="1" destOrd="0" presId="urn:microsoft.com/office/officeart/2008/layout/PictureGrid"/>
    <dgm:cxn modelId="{CDBBD416-F4EB-42CC-825D-C4B74B99EE9A}" type="presParOf" srcId="{134A1291-3B9C-4351-AAFB-3387D47739CE}" destId="{F9DECCB9-9CE9-46FD-8D87-E906CB07DC9F}" srcOrd="7" destOrd="0" presId="urn:microsoft.com/office/officeart/2008/layout/PictureGrid"/>
    <dgm:cxn modelId="{03254330-B9A6-46BB-BB0E-67E6B3EEED06}" type="presParOf" srcId="{134A1291-3B9C-4351-AAFB-3387D47739CE}" destId="{7B719B01-0159-4C2A-B4C2-0C3733548244}" srcOrd="8" destOrd="0" presId="urn:microsoft.com/office/officeart/2008/layout/PictureGrid"/>
    <dgm:cxn modelId="{C3329BE8-E95B-4D20-96A1-3F16867F94DB}" type="presParOf" srcId="{7B719B01-0159-4C2A-B4C2-0C3733548244}" destId="{4E1332CD-4636-4E3C-83CA-A7A12AD39F0C}" srcOrd="0" destOrd="0" presId="urn:microsoft.com/office/officeart/2008/layout/PictureGrid"/>
    <dgm:cxn modelId="{FE878277-C913-42E4-93C1-D49407649AC8}" type="presParOf" srcId="{7B719B01-0159-4C2A-B4C2-0C3733548244}" destId="{B63654CA-7D60-43B5-AF1B-A4117E9BF5B3}" srcOrd="1" destOrd="0" presId="urn:microsoft.com/office/officeart/2008/layout/PictureGri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821E86-01B3-472D-8DBB-831F6E25A2F8}" type="doc">
      <dgm:prSet loTypeId="urn:microsoft.com/office/officeart/2008/layout/PictureGrid" loCatId="picture" qsTypeId="urn:microsoft.com/office/officeart/2005/8/quickstyle/simple1" qsCatId="simple" csTypeId="urn:microsoft.com/office/officeart/2005/8/colors/colorful3" csCatId="colorful" phldr="1"/>
      <dgm:spPr/>
      <dgm:t>
        <a:bodyPr/>
        <a:lstStyle/>
        <a:p>
          <a:endParaRPr lang="es-CO"/>
        </a:p>
      </dgm:t>
    </dgm:pt>
    <dgm:pt modelId="{DF54B31E-2C4B-4696-8628-0294FBF77163}">
      <dgm:prSet phldrT="[Texto]"/>
      <dgm:spPr/>
      <dgm:t>
        <a:bodyPr/>
        <a:lstStyle/>
        <a:p>
          <a:r>
            <a:rPr lang="es-CO" dirty="0"/>
            <a:t>Soche de páramo</a:t>
          </a:r>
        </a:p>
      </dgm:t>
    </dgm:pt>
    <dgm:pt modelId="{E506F693-55D1-45B6-AB13-1716E58A8BEE}" type="parTrans" cxnId="{F6CE45F2-96AA-4BD2-9A24-515EB337D7D6}">
      <dgm:prSet/>
      <dgm:spPr/>
      <dgm:t>
        <a:bodyPr/>
        <a:lstStyle/>
        <a:p>
          <a:endParaRPr lang="es-CO"/>
        </a:p>
      </dgm:t>
    </dgm:pt>
    <dgm:pt modelId="{959DE2B1-F4EC-44DA-9ED5-FD9E3CB692DC}" type="sibTrans" cxnId="{F6CE45F2-96AA-4BD2-9A24-515EB337D7D6}">
      <dgm:prSet/>
      <dgm:spPr/>
      <dgm:t>
        <a:bodyPr/>
        <a:lstStyle/>
        <a:p>
          <a:endParaRPr lang="es-CO"/>
        </a:p>
      </dgm:t>
    </dgm:pt>
    <dgm:pt modelId="{B08B0A6C-5B90-4942-A6C9-15A77588FD28}">
      <dgm:prSet phldrT="[Texto]"/>
      <dgm:spPr/>
      <dgm:t>
        <a:bodyPr/>
        <a:lstStyle/>
        <a:p>
          <a:r>
            <a:rPr lang="es-CO" dirty="0"/>
            <a:t>Mico</a:t>
          </a:r>
        </a:p>
      </dgm:t>
    </dgm:pt>
    <dgm:pt modelId="{9D1D934F-ED5E-4B60-A804-68F54A7050C8}" type="parTrans" cxnId="{C081D0DB-9543-488F-99C6-D01CA1ECA9D8}">
      <dgm:prSet/>
      <dgm:spPr/>
      <dgm:t>
        <a:bodyPr/>
        <a:lstStyle/>
        <a:p>
          <a:endParaRPr lang="es-CO"/>
        </a:p>
      </dgm:t>
    </dgm:pt>
    <dgm:pt modelId="{8FC0BDEF-4310-42E3-8BB5-B8F5DF15D4DB}" type="sibTrans" cxnId="{C081D0DB-9543-488F-99C6-D01CA1ECA9D8}">
      <dgm:prSet/>
      <dgm:spPr/>
      <dgm:t>
        <a:bodyPr/>
        <a:lstStyle/>
        <a:p>
          <a:endParaRPr lang="es-CO"/>
        </a:p>
      </dgm:t>
    </dgm:pt>
    <dgm:pt modelId="{C50E1981-9D31-419D-99F2-2D79C1989A28}">
      <dgm:prSet phldrT="[Texto]"/>
      <dgm:spPr/>
      <dgm:t>
        <a:bodyPr/>
        <a:lstStyle/>
        <a:p>
          <a:r>
            <a:rPr lang="es-CO" dirty="0"/>
            <a:t>Guache</a:t>
          </a:r>
        </a:p>
      </dgm:t>
    </dgm:pt>
    <dgm:pt modelId="{E3FD8562-8414-4035-8CD5-3F26DF001E5A}" type="parTrans" cxnId="{4FE47172-74D2-41E1-A073-7A78AF7A5D3D}">
      <dgm:prSet/>
      <dgm:spPr/>
      <dgm:t>
        <a:bodyPr/>
        <a:lstStyle/>
        <a:p>
          <a:endParaRPr lang="es-CO"/>
        </a:p>
      </dgm:t>
    </dgm:pt>
    <dgm:pt modelId="{3617E912-125D-487B-ACFF-0C01AD5BDEBA}" type="sibTrans" cxnId="{4FE47172-74D2-41E1-A073-7A78AF7A5D3D}">
      <dgm:prSet/>
      <dgm:spPr/>
      <dgm:t>
        <a:bodyPr/>
        <a:lstStyle/>
        <a:p>
          <a:endParaRPr lang="es-CO"/>
        </a:p>
      </dgm:t>
    </dgm:pt>
    <dgm:pt modelId="{A38BBB6B-B0F9-4F12-8B83-9E286E079FCC}" type="pres">
      <dgm:prSet presAssocID="{73821E86-01B3-472D-8DBB-831F6E25A2F8}" presName="Name0" presStyleCnt="0">
        <dgm:presLayoutVars>
          <dgm:dir/>
        </dgm:presLayoutVars>
      </dgm:prSet>
      <dgm:spPr/>
    </dgm:pt>
    <dgm:pt modelId="{460A1AF1-22D1-4987-B0FB-F0364875C7C4}" type="pres">
      <dgm:prSet presAssocID="{DF54B31E-2C4B-4696-8628-0294FBF77163}" presName="composite" presStyleCnt="0"/>
      <dgm:spPr/>
    </dgm:pt>
    <dgm:pt modelId="{F4ED0978-632E-4238-9495-AB8E9314FCC2}" type="pres">
      <dgm:prSet presAssocID="{DF54B31E-2C4B-4696-8628-0294FBF77163}" presName="rect2" presStyleLbl="revTx" presStyleIdx="0" presStyleCnt="3" custLinFactNeighborX="3953" custLinFactNeighborY="-2396">
        <dgm:presLayoutVars>
          <dgm:bulletEnabled val="1"/>
        </dgm:presLayoutVars>
      </dgm:prSet>
      <dgm:spPr/>
    </dgm:pt>
    <dgm:pt modelId="{9BEF3011-9557-43EE-B6A4-8A86C83CE98B}" type="pres">
      <dgm:prSet presAssocID="{DF54B31E-2C4B-4696-8628-0294FBF77163}" presName="rect1" presStyleLbl="alignImgPlace1" presStyleIdx="0" presStyleCnt="3" custLinFactNeighborX="4795" custLinFactNeighborY="-450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6485" t="6665" r="-27139" b="7217"/>
          </a:stretch>
        </a:blipFill>
      </dgm:spPr>
    </dgm:pt>
    <dgm:pt modelId="{5D431AA2-C03D-4E96-9B26-3E46655B80B1}" type="pres">
      <dgm:prSet presAssocID="{959DE2B1-F4EC-44DA-9ED5-FD9E3CB692DC}" presName="sibTrans" presStyleCnt="0"/>
      <dgm:spPr/>
    </dgm:pt>
    <dgm:pt modelId="{2EBC6614-0C4F-47BC-8BA8-21DEF7A4F31B}" type="pres">
      <dgm:prSet presAssocID="{B08B0A6C-5B90-4942-A6C9-15A77588FD28}" presName="composite" presStyleCnt="0"/>
      <dgm:spPr/>
    </dgm:pt>
    <dgm:pt modelId="{D5B4D2A4-14CA-4D01-876F-751E83F4FC12}" type="pres">
      <dgm:prSet presAssocID="{B08B0A6C-5B90-4942-A6C9-15A77588FD28}" presName="rect2" presStyleLbl="revTx" presStyleIdx="1" presStyleCnt="3" custLinFactX="-64866" custLinFactY="400000" custLinFactNeighborX="-100000" custLinFactNeighborY="413990">
        <dgm:presLayoutVars>
          <dgm:bulletEnabled val="1"/>
        </dgm:presLayoutVars>
      </dgm:prSet>
      <dgm:spPr/>
    </dgm:pt>
    <dgm:pt modelId="{8A9B6C5A-DE43-4A59-8441-0B891A3D2731}" type="pres">
      <dgm:prSet presAssocID="{B08B0A6C-5B90-4942-A6C9-15A77588FD28}" presName="rect1" presStyleLbl="alignImgPlace1" presStyleIdx="1" presStyleCnt="3" custLinFactX="-66552" custLinFactY="20243" custLinFactNeighborX="-100000" custLinFactNeighborY="100000"/>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4387" t="6091" r="-23410" b="4655"/>
          </a:stretch>
        </a:blipFill>
      </dgm:spPr>
    </dgm:pt>
    <dgm:pt modelId="{B7861D58-A977-4209-B356-5F09FDA90BED}" type="pres">
      <dgm:prSet presAssocID="{8FC0BDEF-4310-42E3-8BB5-B8F5DF15D4DB}" presName="sibTrans" presStyleCnt="0"/>
      <dgm:spPr/>
    </dgm:pt>
    <dgm:pt modelId="{B9A7933D-34C2-4AEB-91AD-C4CE1AE68A79}" type="pres">
      <dgm:prSet presAssocID="{C50E1981-9D31-419D-99F2-2D79C1989A28}" presName="composite" presStyleCnt="0"/>
      <dgm:spPr/>
    </dgm:pt>
    <dgm:pt modelId="{3D256E08-4597-4639-B3AA-6E3C3ACA75C7}" type="pres">
      <dgm:prSet presAssocID="{C50E1981-9D31-419D-99F2-2D79C1989A28}" presName="rect2" presStyleLbl="revTx" presStyleIdx="2" presStyleCnt="3" custLinFactNeighborX="6595" custLinFactNeighborY="-39163">
        <dgm:presLayoutVars>
          <dgm:bulletEnabled val="1"/>
        </dgm:presLayoutVars>
      </dgm:prSet>
      <dgm:spPr/>
    </dgm:pt>
    <dgm:pt modelId="{41CABE57-D578-4BF2-AE23-4B347DF0C3D3}" type="pres">
      <dgm:prSet presAssocID="{C50E1981-9D31-419D-99F2-2D79C1989A28}" presName="rect1" presStyleLbl="alignImgPlace1" presStyleIdx="2" presStyleCnt="3" custLinFactNeighborX="5431" custLinFactNeighborY="-8534"/>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Lst>
  <dgm:cxnLst>
    <dgm:cxn modelId="{419F403F-8DD6-498D-886D-F38FDC651A09}" type="presOf" srcId="{DF54B31E-2C4B-4696-8628-0294FBF77163}" destId="{F4ED0978-632E-4238-9495-AB8E9314FCC2}" srcOrd="0" destOrd="0" presId="urn:microsoft.com/office/officeart/2008/layout/PictureGrid"/>
    <dgm:cxn modelId="{4FE47172-74D2-41E1-A073-7A78AF7A5D3D}" srcId="{73821E86-01B3-472D-8DBB-831F6E25A2F8}" destId="{C50E1981-9D31-419D-99F2-2D79C1989A28}" srcOrd="2" destOrd="0" parTransId="{E3FD8562-8414-4035-8CD5-3F26DF001E5A}" sibTransId="{3617E912-125D-487B-ACFF-0C01AD5BDEBA}"/>
    <dgm:cxn modelId="{C0072CBE-6705-446A-A4A2-7CA9C9ED7BE9}" type="presOf" srcId="{C50E1981-9D31-419D-99F2-2D79C1989A28}" destId="{3D256E08-4597-4639-B3AA-6E3C3ACA75C7}" srcOrd="0" destOrd="0" presId="urn:microsoft.com/office/officeart/2008/layout/PictureGrid"/>
    <dgm:cxn modelId="{ABAB4BD8-EB89-4FD8-8E39-699D248C46CF}" type="presOf" srcId="{73821E86-01B3-472D-8DBB-831F6E25A2F8}" destId="{A38BBB6B-B0F9-4F12-8B83-9E286E079FCC}" srcOrd="0" destOrd="0" presId="urn:microsoft.com/office/officeart/2008/layout/PictureGrid"/>
    <dgm:cxn modelId="{C081D0DB-9543-488F-99C6-D01CA1ECA9D8}" srcId="{73821E86-01B3-472D-8DBB-831F6E25A2F8}" destId="{B08B0A6C-5B90-4942-A6C9-15A77588FD28}" srcOrd="1" destOrd="0" parTransId="{9D1D934F-ED5E-4B60-A804-68F54A7050C8}" sibTransId="{8FC0BDEF-4310-42E3-8BB5-B8F5DF15D4DB}"/>
    <dgm:cxn modelId="{32280BE5-442F-4E84-A9D1-293EA67867B8}" type="presOf" srcId="{B08B0A6C-5B90-4942-A6C9-15A77588FD28}" destId="{D5B4D2A4-14CA-4D01-876F-751E83F4FC12}" srcOrd="0" destOrd="0" presId="urn:microsoft.com/office/officeart/2008/layout/PictureGrid"/>
    <dgm:cxn modelId="{F6CE45F2-96AA-4BD2-9A24-515EB337D7D6}" srcId="{73821E86-01B3-472D-8DBB-831F6E25A2F8}" destId="{DF54B31E-2C4B-4696-8628-0294FBF77163}" srcOrd="0" destOrd="0" parTransId="{E506F693-55D1-45B6-AB13-1716E58A8BEE}" sibTransId="{959DE2B1-F4EC-44DA-9ED5-FD9E3CB692DC}"/>
    <dgm:cxn modelId="{37D78C25-EC23-46FE-A5E5-A190F5075FF9}" type="presParOf" srcId="{A38BBB6B-B0F9-4F12-8B83-9E286E079FCC}" destId="{460A1AF1-22D1-4987-B0FB-F0364875C7C4}" srcOrd="0" destOrd="0" presId="urn:microsoft.com/office/officeart/2008/layout/PictureGrid"/>
    <dgm:cxn modelId="{52603F68-4EDB-4D21-8320-90C4A4C862FB}" type="presParOf" srcId="{460A1AF1-22D1-4987-B0FB-F0364875C7C4}" destId="{F4ED0978-632E-4238-9495-AB8E9314FCC2}" srcOrd="0" destOrd="0" presId="urn:microsoft.com/office/officeart/2008/layout/PictureGrid"/>
    <dgm:cxn modelId="{92F5F87B-5072-4CD8-813A-A988C87C829F}" type="presParOf" srcId="{460A1AF1-22D1-4987-B0FB-F0364875C7C4}" destId="{9BEF3011-9557-43EE-B6A4-8A86C83CE98B}" srcOrd="1" destOrd="0" presId="urn:microsoft.com/office/officeart/2008/layout/PictureGrid"/>
    <dgm:cxn modelId="{8A110B26-476A-4602-A6BA-F207796A7781}" type="presParOf" srcId="{A38BBB6B-B0F9-4F12-8B83-9E286E079FCC}" destId="{5D431AA2-C03D-4E96-9B26-3E46655B80B1}" srcOrd="1" destOrd="0" presId="urn:microsoft.com/office/officeart/2008/layout/PictureGrid"/>
    <dgm:cxn modelId="{3C69AA54-5D1F-4F79-BD54-660D34D93CC6}" type="presParOf" srcId="{A38BBB6B-B0F9-4F12-8B83-9E286E079FCC}" destId="{2EBC6614-0C4F-47BC-8BA8-21DEF7A4F31B}" srcOrd="2" destOrd="0" presId="urn:microsoft.com/office/officeart/2008/layout/PictureGrid"/>
    <dgm:cxn modelId="{AD331108-01A8-4188-9925-6CECD97F4961}" type="presParOf" srcId="{2EBC6614-0C4F-47BC-8BA8-21DEF7A4F31B}" destId="{D5B4D2A4-14CA-4D01-876F-751E83F4FC12}" srcOrd="0" destOrd="0" presId="urn:microsoft.com/office/officeart/2008/layout/PictureGrid"/>
    <dgm:cxn modelId="{DF569BD2-FF10-4D36-A4AF-E065DE1AA816}" type="presParOf" srcId="{2EBC6614-0C4F-47BC-8BA8-21DEF7A4F31B}" destId="{8A9B6C5A-DE43-4A59-8441-0B891A3D2731}" srcOrd="1" destOrd="0" presId="urn:microsoft.com/office/officeart/2008/layout/PictureGrid"/>
    <dgm:cxn modelId="{4CF33A2F-F7E7-4460-84F6-DB1FDC97FD29}" type="presParOf" srcId="{A38BBB6B-B0F9-4F12-8B83-9E286E079FCC}" destId="{B7861D58-A977-4209-B356-5F09FDA90BED}" srcOrd="3" destOrd="0" presId="urn:microsoft.com/office/officeart/2008/layout/PictureGrid"/>
    <dgm:cxn modelId="{15F3E28C-B0E6-45A5-B6E0-8D8816D832E7}" type="presParOf" srcId="{A38BBB6B-B0F9-4F12-8B83-9E286E079FCC}" destId="{B9A7933D-34C2-4AEB-91AD-C4CE1AE68A79}" srcOrd="4" destOrd="0" presId="urn:microsoft.com/office/officeart/2008/layout/PictureGrid"/>
    <dgm:cxn modelId="{5EE2A7F8-ED81-4055-8998-DB3426B03DDD}" type="presParOf" srcId="{B9A7933D-34C2-4AEB-91AD-C4CE1AE68A79}" destId="{3D256E08-4597-4639-B3AA-6E3C3ACA75C7}" srcOrd="0" destOrd="0" presId="urn:microsoft.com/office/officeart/2008/layout/PictureGrid"/>
    <dgm:cxn modelId="{ED2E08A1-2994-4461-9E7F-C63E6FB07F07}" type="presParOf" srcId="{B9A7933D-34C2-4AEB-91AD-C4CE1AE68A79}" destId="{41CABE57-D578-4BF2-AE23-4B347DF0C3D3}" srcOrd="1" destOrd="0" presId="urn:microsoft.com/office/officeart/2008/layout/PictureGrid"/>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AEC402-F288-4398-8D59-95D03618D514}" type="doc">
      <dgm:prSet loTypeId="urn:microsoft.com/office/officeart/2008/layout/PictureGrid" loCatId="picture" qsTypeId="urn:microsoft.com/office/officeart/2005/8/quickstyle/simple1" qsCatId="simple" csTypeId="urn:microsoft.com/office/officeart/2005/8/colors/colorful3" csCatId="colorful" phldr="1"/>
      <dgm:spPr/>
      <dgm:t>
        <a:bodyPr/>
        <a:lstStyle/>
        <a:p>
          <a:endParaRPr lang="es-CO"/>
        </a:p>
      </dgm:t>
    </dgm:pt>
    <dgm:pt modelId="{9180C216-0075-4E70-B0B0-74AA84C828A7}">
      <dgm:prSet phldrT="[Texto]"/>
      <dgm:spPr/>
      <dgm:t>
        <a:bodyPr/>
        <a:lstStyle/>
        <a:p>
          <a:r>
            <a:rPr lang="es-CO" dirty="0"/>
            <a:t>Sapito arlequín vientre de fuego</a:t>
          </a:r>
        </a:p>
      </dgm:t>
    </dgm:pt>
    <dgm:pt modelId="{9485E2D0-4D98-4B91-B584-F1A484B1E6E5}" type="parTrans" cxnId="{7A5582BA-1415-462A-A318-47D5AD47DF4E}">
      <dgm:prSet/>
      <dgm:spPr/>
      <dgm:t>
        <a:bodyPr/>
        <a:lstStyle/>
        <a:p>
          <a:endParaRPr lang="es-CO"/>
        </a:p>
      </dgm:t>
    </dgm:pt>
    <dgm:pt modelId="{04921AE4-FAFB-4168-9A97-6FDFF359883D}" type="sibTrans" cxnId="{7A5582BA-1415-462A-A318-47D5AD47DF4E}">
      <dgm:prSet/>
      <dgm:spPr/>
      <dgm:t>
        <a:bodyPr/>
        <a:lstStyle/>
        <a:p>
          <a:endParaRPr lang="es-CO"/>
        </a:p>
      </dgm:t>
    </dgm:pt>
    <dgm:pt modelId="{4A9043C6-2486-4055-B8D0-72E780264199}">
      <dgm:prSet phldrT="[Texto]"/>
      <dgm:spPr/>
      <dgm:t>
        <a:bodyPr/>
        <a:lstStyle/>
        <a:p>
          <a:r>
            <a:rPr lang="es-CO" dirty="0"/>
            <a:t>Sapito arlequín negro</a:t>
          </a:r>
        </a:p>
      </dgm:t>
    </dgm:pt>
    <dgm:pt modelId="{434815DC-825A-4410-9F33-A5DBB93ADFD4}" type="parTrans" cxnId="{66714D25-A097-414B-B463-A2987CAED9EA}">
      <dgm:prSet/>
      <dgm:spPr/>
      <dgm:t>
        <a:bodyPr/>
        <a:lstStyle/>
        <a:p>
          <a:endParaRPr lang="es-CO"/>
        </a:p>
      </dgm:t>
    </dgm:pt>
    <dgm:pt modelId="{F12A2289-7C98-4166-8E3F-238F7BAAE7B8}" type="sibTrans" cxnId="{66714D25-A097-414B-B463-A2987CAED9EA}">
      <dgm:prSet/>
      <dgm:spPr/>
      <dgm:t>
        <a:bodyPr/>
        <a:lstStyle/>
        <a:p>
          <a:endParaRPr lang="es-CO"/>
        </a:p>
      </dgm:t>
    </dgm:pt>
    <dgm:pt modelId="{66654AC0-6203-4FE5-A057-413B1AA715A0}">
      <dgm:prSet phldrT="[Texto]"/>
      <dgm:spPr/>
      <dgm:t>
        <a:bodyPr/>
        <a:lstStyle/>
        <a:p>
          <a:r>
            <a:rPr lang="es-CO" dirty="0"/>
            <a:t>Rana saltona anómala</a:t>
          </a:r>
        </a:p>
      </dgm:t>
    </dgm:pt>
    <dgm:pt modelId="{097BC06D-E5BD-4A55-A41C-3D2CF2E44AF3}" type="parTrans" cxnId="{EA27614F-1A4F-4B79-8594-8D481BEB076F}">
      <dgm:prSet/>
      <dgm:spPr/>
      <dgm:t>
        <a:bodyPr/>
        <a:lstStyle/>
        <a:p>
          <a:endParaRPr lang="es-CO"/>
        </a:p>
      </dgm:t>
    </dgm:pt>
    <dgm:pt modelId="{E42C3871-4095-40D4-90A0-EAD216593AF2}" type="sibTrans" cxnId="{EA27614F-1A4F-4B79-8594-8D481BEB076F}">
      <dgm:prSet/>
      <dgm:spPr/>
      <dgm:t>
        <a:bodyPr/>
        <a:lstStyle/>
        <a:p>
          <a:endParaRPr lang="es-CO"/>
        </a:p>
      </dgm:t>
    </dgm:pt>
    <dgm:pt modelId="{8391A0BC-8E17-4F88-B83E-786031CCD809}">
      <dgm:prSet/>
      <dgm:spPr/>
      <dgm:t>
        <a:bodyPr/>
        <a:lstStyle/>
        <a:p>
          <a:r>
            <a:rPr lang="es-CO" dirty="0"/>
            <a:t>Sapito arlequín esmeralda</a:t>
          </a:r>
        </a:p>
      </dgm:t>
    </dgm:pt>
    <dgm:pt modelId="{5FFA24C5-A41E-4DCE-8FB7-280959356EB6}" type="parTrans" cxnId="{FDB2FEBD-2018-4B5F-826C-C541E9031ADD}">
      <dgm:prSet/>
      <dgm:spPr/>
      <dgm:t>
        <a:bodyPr/>
        <a:lstStyle/>
        <a:p>
          <a:endParaRPr lang="es-CO"/>
        </a:p>
      </dgm:t>
    </dgm:pt>
    <dgm:pt modelId="{5B69D9A7-BCE9-498D-8E53-C843B7909414}" type="sibTrans" cxnId="{FDB2FEBD-2018-4B5F-826C-C541E9031ADD}">
      <dgm:prSet/>
      <dgm:spPr/>
      <dgm:t>
        <a:bodyPr/>
        <a:lstStyle/>
        <a:p>
          <a:endParaRPr lang="es-CO"/>
        </a:p>
      </dgm:t>
    </dgm:pt>
    <dgm:pt modelId="{6BB9AD5A-DF1B-457C-BD1A-C37B2E23DAE4}">
      <dgm:prSet/>
      <dgm:spPr/>
      <dgm:t>
        <a:bodyPr/>
        <a:lstStyle/>
        <a:p>
          <a:r>
            <a:rPr lang="es-CO" dirty="0"/>
            <a:t>Rana saltona de Edwards</a:t>
          </a:r>
        </a:p>
      </dgm:t>
    </dgm:pt>
    <dgm:pt modelId="{5CFDB9AE-06BE-4B66-B9E8-91E22753EAEA}" type="parTrans" cxnId="{92770097-F135-495A-AEF2-E649E2227BE3}">
      <dgm:prSet/>
      <dgm:spPr/>
      <dgm:t>
        <a:bodyPr/>
        <a:lstStyle/>
        <a:p>
          <a:endParaRPr lang="es-CO"/>
        </a:p>
      </dgm:t>
    </dgm:pt>
    <dgm:pt modelId="{7D64831A-3C13-40AF-AC3B-D19666D794FF}" type="sibTrans" cxnId="{92770097-F135-495A-AEF2-E649E2227BE3}">
      <dgm:prSet/>
      <dgm:spPr/>
      <dgm:t>
        <a:bodyPr/>
        <a:lstStyle/>
        <a:p>
          <a:endParaRPr lang="es-CO"/>
        </a:p>
      </dgm:t>
    </dgm:pt>
    <dgm:pt modelId="{134A1291-3B9C-4351-AAFB-3387D47739CE}" type="pres">
      <dgm:prSet presAssocID="{7EAEC402-F288-4398-8D59-95D03618D514}" presName="Name0" presStyleCnt="0">
        <dgm:presLayoutVars>
          <dgm:dir/>
        </dgm:presLayoutVars>
      </dgm:prSet>
      <dgm:spPr/>
    </dgm:pt>
    <dgm:pt modelId="{9E7FC5F8-0BF5-4EC5-8ADB-354E8A6AB356}" type="pres">
      <dgm:prSet presAssocID="{9180C216-0075-4E70-B0B0-74AA84C828A7}" presName="composite" presStyleCnt="0"/>
      <dgm:spPr/>
    </dgm:pt>
    <dgm:pt modelId="{D93D712F-162A-4CE2-832F-ED784B17D7E6}" type="pres">
      <dgm:prSet presAssocID="{9180C216-0075-4E70-B0B0-74AA84C828A7}" presName="rect2" presStyleLbl="revTx" presStyleIdx="0" presStyleCnt="5">
        <dgm:presLayoutVars>
          <dgm:bulletEnabled val="1"/>
        </dgm:presLayoutVars>
      </dgm:prSet>
      <dgm:spPr/>
    </dgm:pt>
    <dgm:pt modelId="{C36B033C-C34C-4DA5-8E9E-6998E51B0DB5}" type="pres">
      <dgm:prSet presAssocID="{9180C216-0075-4E70-B0B0-74AA84C828A7}" presName="rect1" presStyleLbl="align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5DB6ACA3-3157-4773-9870-7AA5C862A815}" type="pres">
      <dgm:prSet presAssocID="{04921AE4-FAFB-4168-9A97-6FDFF359883D}" presName="sibTrans" presStyleCnt="0"/>
      <dgm:spPr/>
    </dgm:pt>
    <dgm:pt modelId="{D524ADE3-981D-4B86-9AB6-C95873B0E5E5}" type="pres">
      <dgm:prSet presAssocID="{8391A0BC-8E17-4F88-B83E-786031CCD809}" presName="composite" presStyleCnt="0"/>
      <dgm:spPr/>
    </dgm:pt>
    <dgm:pt modelId="{3ADE20AD-6373-4661-91E6-085A69FB5693}" type="pres">
      <dgm:prSet presAssocID="{8391A0BC-8E17-4F88-B83E-786031CCD809}" presName="rect2" presStyleLbl="revTx" presStyleIdx="1" presStyleCnt="5">
        <dgm:presLayoutVars>
          <dgm:bulletEnabled val="1"/>
        </dgm:presLayoutVars>
      </dgm:prSet>
      <dgm:spPr/>
    </dgm:pt>
    <dgm:pt modelId="{33AD8DDA-A8C8-4A0C-9964-D80FE60FE80A}" type="pres">
      <dgm:prSet presAssocID="{8391A0BC-8E17-4F88-B83E-786031CCD809}" presName="rect1" presStyleLbl="alignImgPlace1" presStyleIdx="1" presStyleCnt="5" custScaleX="103065" custScaleY="10105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3850DD07-89A3-4B82-98B1-89E44926B2C2}" type="pres">
      <dgm:prSet presAssocID="{5B69D9A7-BCE9-498D-8E53-C843B7909414}" presName="sibTrans" presStyleCnt="0"/>
      <dgm:spPr/>
    </dgm:pt>
    <dgm:pt modelId="{AE8E5F69-BC75-49D5-A9E7-84333F0495A3}" type="pres">
      <dgm:prSet presAssocID="{4A9043C6-2486-4055-B8D0-72E780264199}" presName="composite" presStyleCnt="0"/>
      <dgm:spPr/>
    </dgm:pt>
    <dgm:pt modelId="{6DFE9D0A-DAB8-424A-98FC-B3D8DDF2A0FD}" type="pres">
      <dgm:prSet presAssocID="{4A9043C6-2486-4055-B8D0-72E780264199}" presName="rect2" presStyleLbl="revTx" presStyleIdx="2" presStyleCnt="5">
        <dgm:presLayoutVars>
          <dgm:bulletEnabled val="1"/>
        </dgm:presLayoutVars>
      </dgm:prSet>
      <dgm:spPr/>
    </dgm:pt>
    <dgm:pt modelId="{7F484CC8-5D88-4CF4-978D-85342F65C4E0}" type="pres">
      <dgm:prSet presAssocID="{4A9043C6-2486-4055-B8D0-72E780264199}" presName="rect1" presStyleLbl="alignImgPlace1" presStyleIdx="2" presStyleCnt="5"/>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pt>
    <dgm:pt modelId="{4A588674-E6CF-4375-88E8-FDEEDDE911E1}" type="pres">
      <dgm:prSet presAssocID="{F12A2289-7C98-4166-8E3F-238F7BAAE7B8}" presName="sibTrans" presStyleCnt="0"/>
      <dgm:spPr/>
    </dgm:pt>
    <dgm:pt modelId="{2DF72885-DEDD-4CCA-9276-51EE580D62C3}" type="pres">
      <dgm:prSet presAssocID="{66654AC0-6203-4FE5-A057-413B1AA715A0}" presName="composite" presStyleCnt="0"/>
      <dgm:spPr/>
    </dgm:pt>
    <dgm:pt modelId="{B5AAA6F2-4AFD-457C-8CF1-FD595C490091}" type="pres">
      <dgm:prSet presAssocID="{66654AC0-6203-4FE5-A057-413B1AA715A0}" presName="rect2" presStyleLbl="revTx" presStyleIdx="3" presStyleCnt="5">
        <dgm:presLayoutVars>
          <dgm:bulletEnabled val="1"/>
        </dgm:presLayoutVars>
      </dgm:prSet>
      <dgm:spPr/>
    </dgm:pt>
    <dgm:pt modelId="{EA33FAE9-55D0-4BF7-83B7-38832800F06E}" type="pres">
      <dgm:prSet presAssocID="{66654AC0-6203-4FE5-A057-413B1AA715A0}" presName="rect1" presStyleLbl="alignImgPlace1" presStyleIdx="3" presStyleCnt="5"/>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dgm:spPr>
    </dgm:pt>
    <dgm:pt modelId="{F9DECCB9-9CE9-46FD-8D87-E906CB07DC9F}" type="pres">
      <dgm:prSet presAssocID="{E42C3871-4095-40D4-90A0-EAD216593AF2}" presName="sibTrans" presStyleCnt="0"/>
      <dgm:spPr/>
    </dgm:pt>
    <dgm:pt modelId="{7B719B01-0159-4C2A-B4C2-0C3733548244}" type="pres">
      <dgm:prSet presAssocID="{6BB9AD5A-DF1B-457C-BD1A-C37B2E23DAE4}" presName="composite" presStyleCnt="0"/>
      <dgm:spPr/>
    </dgm:pt>
    <dgm:pt modelId="{4E1332CD-4636-4E3C-83CA-A7A12AD39F0C}" type="pres">
      <dgm:prSet presAssocID="{6BB9AD5A-DF1B-457C-BD1A-C37B2E23DAE4}" presName="rect2" presStyleLbl="revTx" presStyleIdx="4" presStyleCnt="5">
        <dgm:presLayoutVars>
          <dgm:bulletEnabled val="1"/>
        </dgm:presLayoutVars>
      </dgm:prSet>
      <dgm:spPr/>
    </dgm:pt>
    <dgm:pt modelId="{B63654CA-7D60-43B5-AF1B-A4117E9BF5B3}" type="pres">
      <dgm:prSet presAssocID="{6BB9AD5A-DF1B-457C-BD1A-C37B2E23DAE4}" presName="rect1" presStyleLbl="alignImgPlace1" presStyleIdx="4" presStyleCnt="5" custLinFactNeighborX="-395"/>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8562" t="-11536" r="-31560" b="4744"/>
          </a:stretch>
        </a:blipFill>
      </dgm:spPr>
    </dgm:pt>
  </dgm:ptLst>
  <dgm:cxnLst>
    <dgm:cxn modelId="{A1706504-9CC2-4BA0-91E2-44A048C82122}" type="presOf" srcId="{4A9043C6-2486-4055-B8D0-72E780264199}" destId="{6DFE9D0A-DAB8-424A-98FC-B3D8DDF2A0FD}" srcOrd="0" destOrd="0" presId="urn:microsoft.com/office/officeart/2008/layout/PictureGrid"/>
    <dgm:cxn modelId="{66714D25-A097-414B-B463-A2987CAED9EA}" srcId="{7EAEC402-F288-4398-8D59-95D03618D514}" destId="{4A9043C6-2486-4055-B8D0-72E780264199}" srcOrd="2" destOrd="0" parTransId="{434815DC-825A-4410-9F33-A5DBB93ADFD4}" sibTransId="{F12A2289-7C98-4166-8E3F-238F7BAAE7B8}"/>
    <dgm:cxn modelId="{4A4BB225-12DB-4E5E-BAB0-EDC94657491C}" type="presOf" srcId="{7EAEC402-F288-4398-8D59-95D03618D514}" destId="{134A1291-3B9C-4351-AAFB-3387D47739CE}" srcOrd="0" destOrd="0" presId="urn:microsoft.com/office/officeart/2008/layout/PictureGrid"/>
    <dgm:cxn modelId="{11D13837-9456-469F-9232-213FACE52160}" type="presOf" srcId="{6BB9AD5A-DF1B-457C-BD1A-C37B2E23DAE4}" destId="{4E1332CD-4636-4E3C-83CA-A7A12AD39F0C}" srcOrd="0" destOrd="0" presId="urn:microsoft.com/office/officeart/2008/layout/PictureGrid"/>
    <dgm:cxn modelId="{D1D97F37-09C4-4B70-98D1-BB355E0A97F5}" type="presOf" srcId="{66654AC0-6203-4FE5-A057-413B1AA715A0}" destId="{B5AAA6F2-4AFD-457C-8CF1-FD595C490091}" srcOrd="0" destOrd="0" presId="urn:microsoft.com/office/officeart/2008/layout/PictureGrid"/>
    <dgm:cxn modelId="{1951D649-0B72-4840-BADD-8BD411D71259}" type="presOf" srcId="{8391A0BC-8E17-4F88-B83E-786031CCD809}" destId="{3ADE20AD-6373-4661-91E6-085A69FB5693}" srcOrd="0" destOrd="0" presId="urn:microsoft.com/office/officeart/2008/layout/PictureGrid"/>
    <dgm:cxn modelId="{EA27614F-1A4F-4B79-8594-8D481BEB076F}" srcId="{7EAEC402-F288-4398-8D59-95D03618D514}" destId="{66654AC0-6203-4FE5-A057-413B1AA715A0}" srcOrd="3" destOrd="0" parTransId="{097BC06D-E5BD-4A55-A41C-3D2CF2E44AF3}" sibTransId="{E42C3871-4095-40D4-90A0-EAD216593AF2}"/>
    <dgm:cxn modelId="{92770097-F135-495A-AEF2-E649E2227BE3}" srcId="{7EAEC402-F288-4398-8D59-95D03618D514}" destId="{6BB9AD5A-DF1B-457C-BD1A-C37B2E23DAE4}" srcOrd="4" destOrd="0" parTransId="{5CFDB9AE-06BE-4B66-B9E8-91E22753EAEA}" sibTransId="{7D64831A-3C13-40AF-AC3B-D19666D794FF}"/>
    <dgm:cxn modelId="{7A5582BA-1415-462A-A318-47D5AD47DF4E}" srcId="{7EAEC402-F288-4398-8D59-95D03618D514}" destId="{9180C216-0075-4E70-B0B0-74AA84C828A7}" srcOrd="0" destOrd="0" parTransId="{9485E2D0-4D98-4B91-B584-F1A484B1E6E5}" sibTransId="{04921AE4-FAFB-4168-9A97-6FDFF359883D}"/>
    <dgm:cxn modelId="{835454BC-13CA-4FD2-9795-EBCDD33298D0}" type="presOf" srcId="{9180C216-0075-4E70-B0B0-74AA84C828A7}" destId="{D93D712F-162A-4CE2-832F-ED784B17D7E6}" srcOrd="0" destOrd="0" presId="urn:microsoft.com/office/officeart/2008/layout/PictureGrid"/>
    <dgm:cxn modelId="{FDB2FEBD-2018-4B5F-826C-C541E9031ADD}" srcId="{7EAEC402-F288-4398-8D59-95D03618D514}" destId="{8391A0BC-8E17-4F88-B83E-786031CCD809}" srcOrd="1" destOrd="0" parTransId="{5FFA24C5-A41E-4DCE-8FB7-280959356EB6}" sibTransId="{5B69D9A7-BCE9-498D-8E53-C843B7909414}"/>
    <dgm:cxn modelId="{C9C86181-D703-462B-B51E-EFD36ED125D4}" type="presParOf" srcId="{134A1291-3B9C-4351-AAFB-3387D47739CE}" destId="{9E7FC5F8-0BF5-4EC5-8ADB-354E8A6AB356}" srcOrd="0" destOrd="0" presId="urn:microsoft.com/office/officeart/2008/layout/PictureGrid"/>
    <dgm:cxn modelId="{574E7BBB-F7E3-43D1-8EED-340FD813B31E}" type="presParOf" srcId="{9E7FC5F8-0BF5-4EC5-8ADB-354E8A6AB356}" destId="{D93D712F-162A-4CE2-832F-ED784B17D7E6}" srcOrd="0" destOrd="0" presId="urn:microsoft.com/office/officeart/2008/layout/PictureGrid"/>
    <dgm:cxn modelId="{2E1A5EC8-5D85-443A-BABE-6467C912FF8D}" type="presParOf" srcId="{9E7FC5F8-0BF5-4EC5-8ADB-354E8A6AB356}" destId="{C36B033C-C34C-4DA5-8E9E-6998E51B0DB5}" srcOrd="1" destOrd="0" presId="urn:microsoft.com/office/officeart/2008/layout/PictureGrid"/>
    <dgm:cxn modelId="{13746DFC-DCAA-472B-983E-82F1D7885E8A}" type="presParOf" srcId="{134A1291-3B9C-4351-AAFB-3387D47739CE}" destId="{5DB6ACA3-3157-4773-9870-7AA5C862A815}" srcOrd="1" destOrd="0" presId="urn:microsoft.com/office/officeart/2008/layout/PictureGrid"/>
    <dgm:cxn modelId="{2B655482-51B5-4B4C-B5B4-5B5023D915B3}" type="presParOf" srcId="{134A1291-3B9C-4351-AAFB-3387D47739CE}" destId="{D524ADE3-981D-4B86-9AB6-C95873B0E5E5}" srcOrd="2" destOrd="0" presId="urn:microsoft.com/office/officeart/2008/layout/PictureGrid"/>
    <dgm:cxn modelId="{291BF224-36F0-41EC-AC0F-3577ED333FCD}" type="presParOf" srcId="{D524ADE3-981D-4B86-9AB6-C95873B0E5E5}" destId="{3ADE20AD-6373-4661-91E6-085A69FB5693}" srcOrd="0" destOrd="0" presId="urn:microsoft.com/office/officeart/2008/layout/PictureGrid"/>
    <dgm:cxn modelId="{FB173186-D566-4966-A88B-9B5E3804C274}" type="presParOf" srcId="{D524ADE3-981D-4B86-9AB6-C95873B0E5E5}" destId="{33AD8DDA-A8C8-4A0C-9964-D80FE60FE80A}" srcOrd="1" destOrd="0" presId="urn:microsoft.com/office/officeart/2008/layout/PictureGrid"/>
    <dgm:cxn modelId="{10E6D85F-C49B-49A1-8C05-A68E43D0BE35}" type="presParOf" srcId="{134A1291-3B9C-4351-AAFB-3387D47739CE}" destId="{3850DD07-89A3-4B82-98B1-89E44926B2C2}" srcOrd="3" destOrd="0" presId="urn:microsoft.com/office/officeart/2008/layout/PictureGrid"/>
    <dgm:cxn modelId="{2230C9C2-6DB7-41AC-BB3D-DC8ACC7F1C41}" type="presParOf" srcId="{134A1291-3B9C-4351-AAFB-3387D47739CE}" destId="{AE8E5F69-BC75-49D5-A9E7-84333F0495A3}" srcOrd="4" destOrd="0" presId="urn:microsoft.com/office/officeart/2008/layout/PictureGrid"/>
    <dgm:cxn modelId="{C5E808D3-A8A2-42E2-A21C-309CDEBCD602}" type="presParOf" srcId="{AE8E5F69-BC75-49D5-A9E7-84333F0495A3}" destId="{6DFE9D0A-DAB8-424A-98FC-B3D8DDF2A0FD}" srcOrd="0" destOrd="0" presId="urn:microsoft.com/office/officeart/2008/layout/PictureGrid"/>
    <dgm:cxn modelId="{450A66C8-6F30-4AF3-A65F-28404E0CC2D1}" type="presParOf" srcId="{AE8E5F69-BC75-49D5-A9E7-84333F0495A3}" destId="{7F484CC8-5D88-4CF4-978D-85342F65C4E0}" srcOrd="1" destOrd="0" presId="urn:microsoft.com/office/officeart/2008/layout/PictureGrid"/>
    <dgm:cxn modelId="{D08A5391-ED92-4104-9BB3-1BE37D3C265F}" type="presParOf" srcId="{134A1291-3B9C-4351-AAFB-3387D47739CE}" destId="{4A588674-E6CF-4375-88E8-FDEEDDE911E1}" srcOrd="5" destOrd="0" presId="urn:microsoft.com/office/officeart/2008/layout/PictureGrid"/>
    <dgm:cxn modelId="{60B23702-3585-45D2-90CD-1D1D699ABCBE}" type="presParOf" srcId="{134A1291-3B9C-4351-AAFB-3387D47739CE}" destId="{2DF72885-DEDD-4CCA-9276-51EE580D62C3}" srcOrd="6" destOrd="0" presId="urn:microsoft.com/office/officeart/2008/layout/PictureGrid"/>
    <dgm:cxn modelId="{4D44FF21-D717-4256-BEB6-F9CE0B1F15EA}" type="presParOf" srcId="{2DF72885-DEDD-4CCA-9276-51EE580D62C3}" destId="{B5AAA6F2-4AFD-457C-8CF1-FD595C490091}" srcOrd="0" destOrd="0" presId="urn:microsoft.com/office/officeart/2008/layout/PictureGrid"/>
    <dgm:cxn modelId="{E6729926-AABB-400D-B8C7-2C0514170367}" type="presParOf" srcId="{2DF72885-DEDD-4CCA-9276-51EE580D62C3}" destId="{EA33FAE9-55D0-4BF7-83B7-38832800F06E}" srcOrd="1" destOrd="0" presId="urn:microsoft.com/office/officeart/2008/layout/PictureGrid"/>
    <dgm:cxn modelId="{CDBBD416-F4EB-42CC-825D-C4B74B99EE9A}" type="presParOf" srcId="{134A1291-3B9C-4351-AAFB-3387D47739CE}" destId="{F9DECCB9-9CE9-46FD-8D87-E906CB07DC9F}" srcOrd="7" destOrd="0" presId="urn:microsoft.com/office/officeart/2008/layout/PictureGrid"/>
    <dgm:cxn modelId="{03254330-B9A6-46BB-BB0E-67E6B3EEED06}" type="presParOf" srcId="{134A1291-3B9C-4351-AAFB-3387D47739CE}" destId="{7B719B01-0159-4C2A-B4C2-0C3733548244}" srcOrd="8" destOrd="0" presId="urn:microsoft.com/office/officeart/2008/layout/PictureGrid"/>
    <dgm:cxn modelId="{C3329BE8-E95B-4D20-96A1-3F16867F94DB}" type="presParOf" srcId="{7B719B01-0159-4C2A-B4C2-0C3733548244}" destId="{4E1332CD-4636-4E3C-83CA-A7A12AD39F0C}" srcOrd="0" destOrd="0" presId="urn:microsoft.com/office/officeart/2008/layout/PictureGrid"/>
    <dgm:cxn modelId="{FE878277-C913-42E4-93C1-D49407649AC8}" type="presParOf" srcId="{7B719B01-0159-4C2A-B4C2-0C3733548244}" destId="{B63654CA-7D60-43B5-AF1B-A4117E9BF5B3}" srcOrd="1" destOrd="0" presId="urn:microsoft.com/office/officeart/2008/layout/PictureGri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D712F-162A-4CE2-832F-ED784B17D7E6}">
      <dsp:nvSpPr>
        <dsp:cNvPr id="0" name=""/>
        <dsp:cNvSpPr/>
      </dsp:nvSpPr>
      <dsp:spPr>
        <a:xfrm>
          <a:off x="282694" y="49122"/>
          <a:ext cx="2125766" cy="31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4770" rIns="64770" bIns="0" numCol="1" spcCol="1270" anchor="b" anchorCtr="0">
          <a:noAutofit/>
        </a:bodyPr>
        <a:lstStyle/>
        <a:p>
          <a:pPr marL="0" lvl="0" indent="0" algn="l" defTabSz="755650">
            <a:lnSpc>
              <a:spcPct val="90000"/>
            </a:lnSpc>
            <a:spcBef>
              <a:spcPct val="0"/>
            </a:spcBef>
            <a:spcAft>
              <a:spcPct val="35000"/>
            </a:spcAft>
            <a:buNone/>
          </a:pPr>
          <a:r>
            <a:rPr lang="es-CO" sz="1700" kern="1200" dirty="0"/>
            <a:t>Paca</a:t>
          </a:r>
        </a:p>
      </dsp:txBody>
      <dsp:txXfrm>
        <a:off x="282694" y="49122"/>
        <a:ext cx="2125766" cy="318864"/>
      </dsp:txXfrm>
    </dsp:sp>
    <dsp:sp modelId="{C36B033C-C34C-4DA5-8E9E-6998E51B0DB5}">
      <dsp:nvSpPr>
        <dsp:cNvPr id="0" name=""/>
        <dsp:cNvSpPr/>
      </dsp:nvSpPr>
      <dsp:spPr>
        <a:xfrm>
          <a:off x="282694" y="431187"/>
          <a:ext cx="2125766" cy="2125766"/>
        </a:xfrm>
        <a:prstGeom prst="rect">
          <a:avLst/>
        </a:prstGeom>
        <a:blipFill rotWithShape="1">
          <a:blip xmlns:r="http://schemas.openxmlformats.org/officeDocument/2006/relationships" r:embed="rId1" cstate="print"/>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DE20AD-6373-4661-91E6-085A69FB5693}">
      <dsp:nvSpPr>
        <dsp:cNvPr id="0" name=""/>
        <dsp:cNvSpPr/>
      </dsp:nvSpPr>
      <dsp:spPr>
        <a:xfrm>
          <a:off x="2633171" y="49122"/>
          <a:ext cx="2125766" cy="31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4770" rIns="64770" bIns="0" numCol="1" spcCol="1270" anchor="b" anchorCtr="0">
          <a:noAutofit/>
        </a:bodyPr>
        <a:lstStyle/>
        <a:p>
          <a:pPr marL="0" lvl="0" indent="0" algn="l" defTabSz="755650">
            <a:lnSpc>
              <a:spcPct val="90000"/>
            </a:lnSpc>
            <a:spcBef>
              <a:spcPct val="0"/>
            </a:spcBef>
            <a:spcAft>
              <a:spcPct val="35000"/>
            </a:spcAft>
            <a:buNone/>
          </a:pPr>
          <a:r>
            <a:rPr lang="es-CO" sz="1700" kern="1200" dirty="0"/>
            <a:t>Zarigüeya</a:t>
          </a:r>
        </a:p>
      </dsp:txBody>
      <dsp:txXfrm>
        <a:off x="2633171" y="49122"/>
        <a:ext cx="2125766" cy="318864"/>
      </dsp:txXfrm>
    </dsp:sp>
    <dsp:sp modelId="{33AD8DDA-A8C8-4A0C-9964-D80FE60FE80A}">
      <dsp:nvSpPr>
        <dsp:cNvPr id="0" name=""/>
        <dsp:cNvSpPr/>
      </dsp:nvSpPr>
      <dsp:spPr>
        <a:xfrm>
          <a:off x="2633171" y="431187"/>
          <a:ext cx="2125766" cy="2125766"/>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4548" t="816" r="-13905" b="92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FE9D0A-DAB8-424A-98FC-B3D8DDF2A0FD}">
      <dsp:nvSpPr>
        <dsp:cNvPr id="0" name=""/>
        <dsp:cNvSpPr/>
      </dsp:nvSpPr>
      <dsp:spPr>
        <a:xfrm>
          <a:off x="4983648" y="49122"/>
          <a:ext cx="2125766" cy="31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4770" rIns="64770" bIns="0" numCol="1" spcCol="1270" anchor="b" anchorCtr="0">
          <a:noAutofit/>
        </a:bodyPr>
        <a:lstStyle/>
        <a:p>
          <a:pPr marL="0" lvl="0" indent="0" algn="l" defTabSz="755650">
            <a:lnSpc>
              <a:spcPct val="90000"/>
            </a:lnSpc>
            <a:spcBef>
              <a:spcPct val="0"/>
            </a:spcBef>
            <a:spcAft>
              <a:spcPct val="35000"/>
            </a:spcAft>
            <a:buNone/>
          </a:pPr>
          <a:r>
            <a:rPr lang="es-CO" sz="1700" kern="1200" dirty="0"/>
            <a:t>Armadillo</a:t>
          </a:r>
        </a:p>
      </dsp:txBody>
      <dsp:txXfrm>
        <a:off x="4983648" y="49122"/>
        <a:ext cx="2125766" cy="318864"/>
      </dsp:txXfrm>
    </dsp:sp>
    <dsp:sp modelId="{7F484CC8-5D88-4CF4-978D-85342F65C4E0}">
      <dsp:nvSpPr>
        <dsp:cNvPr id="0" name=""/>
        <dsp:cNvSpPr/>
      </dsp:nvSpPr>
      <dsp:spPr>
        <a:xfrm>
          <a:off x="4983648" y="431187"/>
          <a:ext cx="2125766" cy="2125766"/>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2013" t="7525" r="-14964" b="762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AAA6F2-4AFD-457C-8CF1-FD595C490091}">
      <dsp:nvSpPr>
        <dsp:cNvPr id="0" name=""/>
        <dsp:cNvSpPr/>
      </dsp:nvSpPr>
      <dsp:spPr>
        <a:xfrm>
          <a:off x="1457932" y="2769529"/>
          <a:ext cx="2125766" cy="31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4770" rIns="64770" bIns="0" numCol="1" spcCol="1270" anchor="b" anchorCtr="0">
          <a:noAutofit/>
        </a:bodyPr>
        <a:lstStyle/>
        <a:p>
          <a:pPr marL="0" lvl="0" indent="0" algn="l" defTabSz="755650">
            <a:lnSpc>
              <a:spcPct val="90000"/>
            </a:lnSpc>
            <a:spcBef>
              <a:spcPct val="0"/>
            </a:spcBef>
            <a:spcAft>
              <a:spcPct val="35000"/>
            </a:spcAft>
            <a:buNone/>
          </a:pPr>
          <a:r>
            <a:rPr lang="es-CO" sz="1700" kern="1200" dirty="0"/>
            <a:t>Ardilla</a:t>
          </a:r>
        </a:p>
      </dsp:txBody>
      <dsp:txXfrm>
        <a:off x="1457932" y="2769529"/>
        <a:ext cx="2125766" cy="318864"/>
      </dsp:txXfrm>
    </dsp:sp>
    <dsp:sp modelId="{EA33FAE9-55D0-4BF7-83B7-38832800F06E}">
      <dsp:nvSpPr>
        <dsp:cNvPr id="0" name=""/>
        <dsp:cNvSpPr/>
      </dsp:nvSpPr>
      <dsp:spPr>
        <a:xfrm>
          <a:off x="1457932" y="3151594"/>
          <a:ext cx="2125766" cy="2125766"/>
        </a:xfrm>
        <a:prstGeom prst="rect">
          <a:avLst/>
        </a:prstGeom>
        <a:blipFill rotWithShape="1">
          <a:blip xmlns:r="http://schemas.openxmlformats.org/officeDocument/2006/relationships" r:embed="rId4" cstate="print"/>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1332CD-4636-4E3C-83CA-A7A12AD39F0C}">
      <dsp:nvSpPr>
        <dsp:cNvPr id="0" name=""/>
        <dsp:cNvSpPr/>
      </dsp:nvSpPr>
      <dsp:spPr>
        <a:xfrm>
          <a:off x="3808410" y="2769529"/>
          <a:ext cx="2125766" cy="31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4770" rIns="64770" bIns="0" numCol="1" spcCol="1270" anchor="b" anchorCtr="0">
          <a:noAutofit/>
        </a:bodyPr>
        <a:lstStyle/>
        <a:p>
          <a:pPr marL="0" lvl="0" indent="0" algn="l" defTabSz="755650">
            <a:lnSpc>
              <a:spcPct val="90000"/>
            </a:lnSpc>
            <a:spcBef>
              <a:spcPct val="0"/>
            </a:spcBef>
            <a:spcAft>
              <a:spcPct val="35000"/>
            </a:spcAft>
            <a:buNone/>
          </a:pPr>
          <a:r>
            <a:rPr lang="es-CO" sz="1700" kern="1200" dirty="0"/>
            <a:t>Murciélago</a:t>
          </a:r>
        </a:p>
      </dsp:txBody>
      <dsp:txXfrm>
        <a:off x="3808410" y="2769529"/>
        <a:ext cx="2125766" cy="318864"/>
      </dsp:txXfrm>
    </dsp:sp>
    <dsp:sp modelId="{B63654CA-7D60-43B5-AF1B-A4117E9BF5B3}">
      <dsp:nvSpPr>
        <dsp:cNvPr id="0" name=""/>
        <dsp:cNvSpPr/>
      </dsp:nvSpPr>
      <dsp:spPr>
        <a:xfrm>
          <a:off x="3800013" y="3151594"/>
          <a:ext cx="2125766" cy="2125766"/>
        </a:xfrm>
        <a:prstGeom prst="rect">
          <a:avLst/>
        </a:prstGeom>
        <a:blipFill rotWithShape="1">
          <a:blip xmlns:r="http://schemas.openxmlformats.org/officeDocument/2006/relationships" r:embed="rId5"/>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D0978-632E-4238-9495-AB8E9314FCC2}">
      <dsp:nvSpPr>
        <dsp:cNvPr id="0" name=""/>
        <dsp:cNvSpPr/>
      </dsp:nvSpPr>
      <dsp:spPr>
        <a:xfrm>
          <a:off x="1437269" y="42200"/>
          <a:ext cx="2162556" cy="32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marL="0" lvl="0" indent="0" algn="l" defTabSz="800100">
            <a:lnSpc>
              <a:spcPct val="90000"/>
            </a:lnSpc>
            <a:spcBef>
              <a:spcPct val="0"/>
            </a:spcBef>
            <a:spcAft>
              <a:spcPct val="35000"/>
            </a:spcAft>
            <a:buNone/>
          </a:pPr>
          <a:r>
            <a:rPr lang="es-CO" sz="1800" kern="1200" dirty="0"/>
            <a:t>Soche de páramo</a:t>
          </a:r>
        </a:p>
      </dsp:txBody>
      <dsp:txXfrm>
        <a:off x="1437269" y="42200"/>
        <a:ext cx="2162556" cy="324383"/>
      </dsp:txXfrm>
    </dsp:sp>
    <dsp:sp modelId="{9BEF3011-9557-43EE-B6A4-8A86C83CE98B}">
      <dsp:nvSpPr>
        <dsp:cNvPr id="0" name=""/>
        <dsp:cNvSpPr/>
      </dsp:nvSpPr>
      <dsp:spPr>
        <a:xfrm>
          <a:off x="1455477" y="341291"/>
          <a:ext cx="2162556" cy="2162556"/>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6485" t="6665" r="-27139" b="721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B4D2A4-14CA-4D01-876F-751E83F4FC12}">
      <dsp:nvSpPr>
        <dsp:cNvPr id="0" name=""/>
        <dsp:cNvSpPr/>
      </dsp:nvSpPr>
      <dsp:spPr>
        <a:xfrm>
          <a:off x="177619" y="2690420"/>
          <a:ext cx="2162556" cy="32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marL="0" lvl="0" indent="0" algn="l" defTabSz="800100">
            <a:lnSpc>
              <a:spcPct val="90000"/>
            </a:lnSpc>
            <a:spcBef>
              <a:spcPct val="0"/>
            </a:spcBef>
            <a:spcAft>
              <a:spcPct val="35000"/>
            </a:spcAft>
            <a:buNone/>
          </a:pPr>
          <a:r>
            <a:rPr lang="es-CO" sz="1800" kern="1200" dirty="0"/>
            <a:t>Mico</a:t>
          </a:r>
        </a:p>
      </dsp:txBody>
      <dsp:txXfrm>
        <a:off x="177619" y="2690420"/>
        <a:ext cx="2162556" cy="324383"/>
      </dsp:txXfrm>
    </dsp:sp>
    <dsp:sp modelId="{8A9B6C5A-DE43-4A59-8441-0B891A3D2731}">
      <dsp:nvSpPr>
        <dsp:cNvPr id="0" name=""/>
        <dsp:cNvSpPr/>
      </dsp:nvSpPr>
      <dsp:spPr>
        <a:xfrm>
          <a:off x="141159" y="3038971"/>
          <a:ext cx="2162556" cy="2162556"/>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4387" t="6091" r="-23410" b="465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56E08-4597-4639-B3AA-6E3C3ACA75C7}">
      <dsp:nvSpPr>
        <dsp:cNvPr id="0" name=""/>
        <dsp:cNvSpPr/>
      </dsp:nvSpPr>
      <dsp:spPr>
        <a:xfrm>
          <a:off x="2689982" y="2690423"/>
          <a:ext cx="2162556" cy="32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8580" rIns="68580" bIns="0" numCol="1" spcCol="1270" anchor="b" anchorCtr="0">
          <a:noAutofit/>
        </a:bodyPr>
        <a:lstStyle/>
        <a:p>
          <a:pPr marL="0" lvl="0" indent="0" algn="l" defTabSz="800100">
            <a:lnSpc>
              <a:spcPct val="90000"/>
            </a:lnSpc>
            <a:spcBef>
              <a:spcPct val="0"/>
            </a:spcBef>
            <a:spcAft>
              <a:spcPct val="35000"/>
            </a:spcAft>
            <a:buNone/>
          </a:pPr>
          <a:r>
            <a:rPr lang="es-CO" sz="1800" kern="1200" dirty="0"/>
            <a:t>Guache</a:t>
          </a:r>
        </a:p>
      </dsp:txBody>
      <dsp:txXfrm>
        <a:off x="2689982" y="2690423"/>
        <a:ext cx="2162556" cy="324383"/>
      </dsp:txXfrm>
    </dsp:sp>
    <dsp:sp modelId="{41CABE57-D578-4BF2-AE23-4B347DF0C3D3}">
      <dsp:nvSpPr>
        <dsp:cNvPr id="0" name=""/>
        <dsp:cNvSpPr/>
      </dsp:nvSpPr>
      <dsp:spPr>
        <a:xfrm>
          <a:off x="2664809" y="3021585"/>
          <a:ext cx="2162556" cy="2162556"/>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D712F-162A-4CE2-832F-ED784B17D7E6}">
      <dsp:nvSpPr>
        <dsp:cNvPr id="0" name=""/>
        <dsp:cNvSpPr/>
      </dsp:nvSpPr>
      <dsp:spPr>
        <a:xfrm>
          <a:off x="256498" y="53963"/>
          <a:ext cx="2121829" cy="31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45720" bIns="0" numCol="1" spcCol="1270" anchor="b" anchorCtr="0">
          <a:noAutofit/>
        </a:bodyPr>
        <a:lstStyle/>
        <a:p>
          <a:pPr marL="0" lvl="0" indent="0" algn="l" defTabSz="533400">
            <a:lnSpc>
              <a:spcPct val="90000"/>
            </a:lnSpc>
            <a:spcBef>
              <a:spcPct val="0"/>
            </a:spcBef>
            <a:spcAft>
              <a:spcPct val="35000"/>
            </a:spcAft>
            <a:buNone/>
          </a:pPr>
          <a:r>
            <a:rPr lang="es-CO" sz="1200" kern="1200" dirty="0"/>
            <a:t>Sapito arlequín vientre de fuego</a:t>
          </a:r>
        </a:p>
      </dsp:txBody>
      <dsp:txXfrm>
        <a:off x="256498" y="53963"/>
        <a:ext cx="2121829" cy="318274"/>
      </dsp:txXfrm>
    </dsp:sp>
    <dsp:sp modelId="{C36B033C-C34C-4DA5-8E9E-6998E51B0DB5}">
      <dsp:nvSpPr>
        <dsp:cNvPr id="0" name=""/>
        <dsp:cNvSpPr/>
      </dsp:nvSpPr>
      <dsp:spPr>
        <a:xfrm>
          <a:off x="256498" y="435320"/>
          <a:ext cx="2121829" cy="212182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DE20AD-6373-4661-91E6-085A69FB5693}">
      <dsp:nvSpPr>
        <dsp:cNvPr id="0" name=""/>
        <dsp:cNvSpPr/>
      </dsp:nvSpPr>
      <dsp:spPr>
        <a:xfrm>
          <a:off x="2635139" y="48372"/>
          <a:ext cx="2121829" cy="31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45720" bIns="0" numCol="1" spcCol="1270" anchor="b" anchorCtr="0">
          <a:noAutofit/>
        </a:bodyPr>
        <a:lstStyle/>
        <a:p>
          <a:pPr marL="0" lvl="0" indent="0" algn="l" defTabSz="533400">
            <a:lnSpc>
              <a:spcPct val="90000"/>
            </a:lnSpc>
            <a:spcBef>
              <a:spcPct val="0"/>
            </a:spcBef>
            <a:spcAft>
              <a:spcPct val="35000"/>
            </a:spcAft>
            <a:buNone/>
          </a:pPr>
          <a:r>
            <a:rPr lang="es-CO" sz="1200" kern="1200" dirty="0"/>
            <a:t>Sapito arlequín esmeralda</a:t>
          </a:r>
        </a:p>
      </dsp:txBody>
      <dsp:txXfrm>
        <a:off x="2635139" y="48372"/>
        <a:ext cx="2121829" cy="318274"/>
      </dsp:txXfrm>
    </dsp:sp>
    <dsp:sp modelId="{33AD8DDA-A8C8-4A0C-9964-D80FE60FE80A}">
      <dsp:nvSpPr>
        <dsp:cNvPr id="0" name=""/>
        <dsp:cNvSpPr/>
      </dsp:nvSpPr>
      <dsp:spPr>
        <a:xfrm>
          <a:off x="2602622" y="418547"/>
          <a:ext cx="2186863" cy="2144193"/>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FE9D0A-DAB8-424A-98FC-B3D8DDF2A0FD}">
      <dsp:nvSpPr>
        <dsp:cNvPr id="0" name=""/>
        <dsp:cNvSpPr/>
      </dsp:nvSpPr>
      <dsp:spPr>
        <a:xfrm>
          <a:off x="5013781" y="53963"/>
          <a:ext cx="2121829" cy="31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45720" bIns="0" numCol="1" spcCol="1270" anchor="b" anchorCtr="0">
          <a:noAutofit/>
        </a:bodyPr>
        <a:lstStyle/>
        <a:p>
          <a:pPr marL="0" lvl="0" indent="0" algn="l" defTabSz="533400">
            <a:lnSpc>
              <a:spcPct val="90000"/>
            </a:lnSpc>
            <a:spcBef>
              <a:spcPct val="0"/>
            </a:spcBef>
            <a:spcAft>
              <a:spcPct val="35000"/>
            </a:spcAft>
            <a:buNone/>
          </a:pPr>
          <a:r>
            <a:rPr lang="es-CO" sz="1200" kern="1200" dirty="0"/>
            <a:t>Sapito arlequín negro</a:t>
          </a:r>
        </a:p>
      </dsp:txBody>
      <dsp:txXfrm>
        <a:off x="5013781" y="53963"/>
        <a:ext cx="2121829" cy="318274"/>
      </dsp:txXfrm>
    </dsp:sp>
    <dsp:sp modelId="{7F484CC8-5D88-4CF4-978D-85342F65C4E0}">
      <dsp:nvSpPr>
        <dsp:cNvPr id="0" name=""/>
        <dsp:cNvSpPr/>
      </dsp:nvSpPr>
      <dsp:spPr>
        <a:xfrm>
          <a:off x="5013781" y="435320"/>
          <a:ext cx="2121829" cy="2121829"/>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AAA6F2-4AFD-457C-8CF1-FD595C490091}">
      <dsp:nvSpPr>
        <dsp:cNvPr id="0" name=""/>
        <dsp:cNvSpPr/>
      </dsp:nvSpPr>
      <dsp:spPr>
        <a:xfrm>
          <a:off x="1462077" y="2774923"/>
          <a:ext cx="2121829" cy="31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45720" bIns="0" numCol="1" spcCol="1270" anchor="b" anchorCtr="0">
          <a:noAutofit/>
        </a:bodyPr>
        <a:lstStyle/>
        <a:p>
          <a:pPr marL="0" lvl="0" indent="0" algn="l" defTabSz="533400">
            <a:lnSpc>
              <a:spcPct val="90000"/>
            </a:lnSpc>
            <a:spcBef>
              <a:spcPct val="0"/>
            </a:spcBef>
            <a:spcAft>
              <a:spcPct val="35000"/>
            </a:spcAft>
            <a:buNone/>
          </a:pPr>
          <a:r>
            <a:rPr lang="es-CO" sz="1200" kern="1200" dirty="0"/>
            <a:t>Rana saltona anómala</a:t>
          </a:r>
        </a:p>
      </dsp:txBody>
      <dsp:txXfrm>
        <a:off x="1462077" y="2774923"/>
        <a:ext cx="2121829" cy="318274"/>
      </dsp:txXfrm>
    </dsp:sp>
    <dsp:sp modelId="{EA33FAE9-55D0-4BF7-83B7-38832800F06E}">
      <dsp:nvSpPr>
        <dsp:cNvPr id="0" name=""/>
        <dsp:cNvSpPr/>
      </dsp:nvSpPr>
      <dsp:spPr>
        <a:xfrm>
          <a:off x="1462077" y="3156281"/>
          <a:ext cx="2121829" cy="2121829"/>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1332CD-4636-4E3C-83CA-A7A12AD39F0C}">
      <dsp:nvSpPr>
        <dsp:cNvPr id="0" name=""/>
        <dsp:cNvSpPr/>
      </dsp:nvSpPr>
      <dsp:spPr>
        <a:xfrm>
          <a:off x="3808201" y="2774923"/>
          <a:ext cx="2121829" cy="31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45720" bIns="0" numCol="1" spcCol="1270" anchor="b" anchorCtr="0">
          <a:noAutofit/>
        </a:bodyPr>
        <a:lstStyle/>
        <a:p>
          <a:pPr marL="0" lvl="0" indent="0" algn="l" defTabSz="533400">
            <a:lnSpc>
              <a:spcPct val="90000"/>
            </a:lnSpc>
            <a:spcBef>
              <a:spcPct val="0"/>
            </a:spcBef>
            <a:spcAft>
              <a:spcPct val="35000"/>
            </a:spcAft>
            <a:buNone/>
          </a:pPr>
          <a:r>
            <a:rPr lang="es-CO" sz="1200" kern="1200" dirty="0"/>
            <a:t>Rana saltona de Edwards</a:t>
          </a:r>
        </a:p>
      </dsp:txBody>
      <dsp:txXfrm>
        <a:off x="3808201" y="2774923"/>
        <a:ext cx="2121829" cy="318274"/>
      </dsp:txXfrm>
    </dsp:sp>
    <dsp:sp modelId="{B63654CA-7D60-43B5-AF1B-A4117E9BF5B3}">
      <dsp:nvSpPr>
        <dsp:cNvPr id="0" name=""/>
        <dsp:cNvSpPr/>
      </dsp:nvSpPr>
      <dsp:spPr>
        <a:xfrm>
          <a:off x="3799820" y="3156281"/>
          <a:ext cx="2121829" cy="2121829"/>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8562" t="-11536" r="-31560" b="474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50CC0CB9-D587-41A1-84B5-E32DE2E4C44F}" type="datetimeFigureOut">
              <a:rPr lang="es-CO" smtClean="0"/>
              <a:t>06/01/2023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86CB236-1EC6-4F1B-90FC-22438F76B986}" type="slidenum">
              <a:rPr lang="es-CO" smtClean="0"/>
              <a:t>‹Nº›</a:t>
            </a:fld>
            <a:endParaRPr lang="es-CO"/>
          </a:p>
        </p:txBody>
      </p:sp>
    </p:spTree>
    <p:extLst>
      <p:ext uri="{BB962C8B-B14F-4D97-AF65-F5344CB8AC3E}">
        <p14:creationId xmlns:p14="http://schemas.microsoft.com/office/powerpoint/2010/main" val="338887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0CC0CB9-D587-41A1-84B5-E32DE2E4C44F}" type="datetimeFigureOut">
              <a:rPr lang="es-CO" smtClean="0"/>
              <a:t>06/01/2023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86CB236-1EC6-4F1B-90FC-22438F76B986}" type="slidenum">
              <a:rPr lang="es-CO" smtClean="0"/>
              <a:t>‹Nº›</a:t>
            </a:fld>
            <a:endParaRPr lang="es-CO"/>
          </a:p>
        </p:txBody>
      </p:sp>
    </p:spTree>
    <p:extLst>
      <p:ext uri="{BB962C8B-B14F-4D97-AF65-F5344CB8AC3E}">
        <p14:creationId xmlns:p14="http://schemas.microsoft.com/office/powerpoint/2010/main" val="300127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0CC0CB9-D587-41A1-84B5-E32DE2E4C44F}" type="datetimeFigureOut">
              <a:rPr lang="es-CO" smtClean="0"/>
              <a:t>06/01/2023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86CB236-1EC6-4F1B-90FC-22438F76B986}" type="slidenum">
              <a:rPr lang="es-CO" smtClean="0"/>
              <a:t>‹Nº›</a:t>
            </a:fld>
            <a:endParaRPr lang="es-CO"/>
          </a:p>
        </p:txBody>
      </p:sp>
    </p:spTree>
    <p:extLst>
      <p:ext uri="{BB962C8B-B14F-4D97-AF65-F5344CB8AC3E}">
        <p14:creationId xmlns:p14="http://schemas.microsoft.com/office/powerpoint/2010/main" val="22009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0CC0CB9-D587-41A1-84B5-E32DE2E4C44F}" type="datetimeFigureOut">
              <a:rPr lang="es-CO" smtClean="0"/>
              <a:t>06/01/2023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86CB236-1EC6-4F1B-90FC-22438F76B986}" type="slidenum">
              <a:rPr lang="es-CO" smtClean="0"/>
              <a:t>‹Nº›</a:t>
            </a:fld>
            <a:endParaRPr lang="es-CO"/>
          </a:p>
        </p:txBody>
      </p:sp>
    </p:spTree>
    <p:extLst>
      <p:ext uri="{BB962C8B-B14F-4D97-AF65-F5344CB8AC3E}">
        <p14:creationId xmlns:p14="http://schemas.microsoft.com/office/powerpoint/2010/main" val="144973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0CC0CB9-D587-41A1-84B5-E32DE2E4C44F}" type="datetimeFigureOut">
              <a:rPr lang="es-CO" smtClean="0"/>
              <a:t>06/01/2023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C86CB236-1EC6-4F1B-90FC-22438F76B986}" type="slidenum">
              <a:rPr lang="es-CO" smtClean="0"/>
              <a:t>‹Nº›</a:t>
            </a:fld>
            <a:endParaRPr lang="es-CO"/>
          </a:p>
        </p:txBody>
      </p:sp>
    </p:spTree>
    <p:extLst>
      <p:ext uri="{BB962C8B-B14F-4D97-AF65-F5344CB8AC3E}">
        <p14:creationId xmlns:p14="http://schemas.microsoft.com/office/powerpoint/2010/main" val="379967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50CC0CB9-D587-41A1-84B5-E32DE2E4C44F}" type="datetimeFigureOut">
              <a:rPr lang="es-CO" smtClean="0"/>
              <a:t>06/01/2023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86CB236-1EC6-4F1B-90FC-22438F76B986}" type="slidenum">
              <a:rPr lang="es-CO" smtClean="0"/>
              <a:t>‹Nº›</a:t>
            </a:fld>
            <a:endParaRPr lang="es-CO"/>
          </a:p>
        </p:txBody>
      </p:sp>
    </p:spTree>
    <p:extLst>
      <p:ext uri="{BB962C8B-B14F-4D97-AF65-F5344CB8AC3E}">
        <p14:creationId xmlns:p14="http://schemas.microsoft.com/office/powerpoint/2010/main" val="320341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50CC0CB9-D587-41A1-84B5-E32DE2E4C44F}" type="datetimeFigureOut">
              <a:rPr lang="es-CO" smtClean="0"/>
              <a:t>06/01/2023</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C86CB236-1EC6-4F1B-90FC-22438F76B986}" type="slidenum">
              <a:rPr lang="es-CO" smtClean="0"/>
              <a:t>‹Nº›</a:t>
            </a:fld>
            <a:endParaRPr lang="es-CO"/>
          </a:p>
        </p:txBody>
      </p:sp>
    </p:spTree>
    <p:extLst>
      <p:ext uri="{BB962C8B-B14F-4D97-AF65-F5344CB8AC3E}">
        <p14:creationId xmlns:p14="http://schemas.microsoft.com/office/powerpoint/2010/main" val="3483856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50CC0CB9-D587-41A1-84B5-E32DE2E4C44F}" type="datetimeFigureOut">
              <a:rPr lang="es-CO" smtClean="0"/>
              <a:t>06/01/2023</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C86CB236-1EC6-4F1B-90FC-22438F76B986}" type="slidenum">
              <a:rPr lang="es-CO" smtClean="0"/>
              <a:t>‹Nº›</a:t>
            </a:fld>
            <a:endParaRPr lang="es-CO"/>
          </a:p>
        </p:txBody>
      </p:sp>
    </p:spTree>
    <p:extLst>
      <p:ext uri="{BB962C8B-B14F-4D97-AF65-F5344CB8AC3E}">
        <p14:creationId xmlns:p14="http://schemas.microsoft.com/office/powerpoint/2010/main" val="1039628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0CC0CB9-D587-41A1-84B5-E32DE2E4C44F}" type="datetimeFigureOut">
              <a:rPr lang="es-CO" smtClean="0"/>
              <a:t>06/01/2023</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C86CB236-1EC6-4F1B-90FC-22438F76B986}" type="slidenum">
              <a:rPr lang="es-CO" smtClean="0"/>
              <a:t>‹Nº›</a:t>
            </a:fld>
            <a:endParaRPr lang="es-CO"/>
          </a:p>
        </p:txBody>
      </p:sp>
    </p:spTree>
    <p:extLst>
      <p:ext uri="{BB962C8B-B14F-4D97-AF65-F5344CB8AC3E}">
        <p14:creationId xmlns:p14="http://schemas.microsoft.com/office/powerpoint/2010/main" val="393777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0CC0CB9-D587-41A1-84B5-E32DE2E4C44F}" type="datetimeFigureOut">
              <a:rPr lang="es-CO" smtClean="0"/>
              <a:t>06/01/2023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86CB236-1EC6-4F1B-90FC-22438F76B986}" type="slidenum">
              <a:rPr lang="es-CO" smtClean="0"/>
              <a:t>‹Nº›</a:t>
            </a:fld>
            <a:endParaRPr lang="es-CO"/>
          </a:p>
        </p:txBody>
      </p:sp>
    </p:spTree>
    <p:extLst>
      <p:ext uri="{BB962C8B-B14F-4D97-AF65-F5344CB8AC3E}">
        <p14:creationId xmlns:p14="http://schemas.microsoft.com/office/powerpoint/2010/main" val="120732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0CC0CB9-D587-41A1-84B5-E32DE2E4C44F}" type="datetimeFigureOut">
              <a:rPr lang="es-CO" smtClean="0"/>
              <a:t>06/01/2023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C86CB236-1EC6-4F1B-90FC-22438F76B986}" type="slidenum">
              <a:rPr lang="es-CO" smtClean="0"/>
              <a:t>‹Nº›</a:t>
            </a:fld>
            <a:endParaRPr lang="es-CO"/>
          </a:p>
        </p:txBody>
      </p:sp>
    </p:spTree>
    <p:extLst>
      <p:ext uri="{BB962C8B-B14F-4D97-AF65-F5344CB8AC3E}">
        <p14:creationId xmlns:p14="http://schemas.microsoft.com/office/powerpoint/2010/main" val="212132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C0CB9-D587-41A1-84B5-E32DE2E4C44F}" type="datetimeFigureOut">
              <a:rPr lang="es-CO" smtClean="0"/>
              <a:t>06/01/2023</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CB236-1EC6-4F1B-90FC-22438F76B986}" type="slidenum">
              <a:rPr lang="es-CO" smtClean="0"/>
              <a:t>‹Nº›</a:t>
            </a:fld>
            <a:endParaRPr lang="es-CO"/>
          </a:p>
        </p:txBody>
      </p:sp>
    </p:spTree>
    <p:extLst>
      <p:ext uri="{BB962C8B-B14F-4D97-AF65-F5344CB8AC3E}">
        <p14:creationId xmlns:p14="http://schemas.microsoft.com/office/powerpoint/2010/main" val="480472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014" y="-1574951"/>
            <a:ext cx="13419014" cy="11156604"/>
          </a:xfrm>
          <a:prstGeom prst="rect">
            <a:avLst/>
          </a:prstGeom>
        </p:spPr>
      </p:pic>
    </p:spTree>
    <p:extLst>
      <p:ext uri="{BB962C8B-B14F-4D97-AF65-F5344CB8AC3E}">
        <p14:creationId xmlns:p14="http://schemas.microsoft.com/office/powerpoint/2010/main" val="181821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3830"/>
            <a:ext cx="12192000" cy="9436485"/>
          </a:xfrm>
          <a:prstGeom prst="rect">
            <a:avLst/>
          </a:prstGeom>
        </p:spPr>
      </p:pic>
      <p:sp>
        <p:nvSpPr>
          <p:cNvPr id="5" name="Cuadro de texto 14">
            <a:extLst>
              <a:ext uri="{FF2B5EF4-FFF2-40B4-BE49-F238E27FC236}">
                <a16:creationId xmlns:a16="http://schemas.microsoft.com/office/drawing/2014/main" id="{5F63DA69-4E1F-4E9F-B690-D737A8F88CF6}"/>
              </a:ext>
            </a:extLst>
          </p:cNvPr>
          <p:cNvSpPr txBox="1"/>
          <p:nvPr/>
        </p:nvSpPr>
        <p:spPr>
          <a:xfrm>
            <a:off x="2724150" y="366060"/>
            <a:ext cx="6743700" cy="560474"/>
          </a:xfrm>
          <a:prstGeom prst="rect">
            <a:avLst/>
          </a:prstGeom>
          <a:solidFill>
            <a:srgbClr val="FFFFFF"/>
          </a:solidFill>
          <a:ln w="6345">
            <a:noFill/>
            <a:prstDash val="solid"/>
          </a:ln>
        </p:spPr>
        <p:txBody>
          <a:bodyPr vert="horz" wrap="square" lIns="91440" tIns="45720" rIns="91440" bIns="45720" anchor="t" anchorCtr="0" compatLnSpc="1">
            <a:noAutofit/>
          </a:bodyPr>
          <a:lstStyle/>
          <a:p>
            <a:pPr algn="ctr">
              <a:lnSpc>
                <a:spcPct val="106000"/>
              </a:lnSpc>
              <a:spcAft>
                <a:spcPts val="800"/>
              </a:spcAft>
            </a:pPr>
            <a:r>
              <a:rPr lang="es-CO" sz="4000" b="1" dirty="0">
                <a:effectLst/>
                <a:latin typeface="Berlin Sans FB Demi" panose="020E0802020502020306" pitchFamily="34" charset="0"/>
                <a:ea typeface="Calibri" panose="020F0502020204030204" pitchFamily="34" charset="0"/>
                <a:cs typeface="Times New Roman" panose="02020603050405020304" pitchFamily="18" charset="0"/>
              </a:rPr>
              <a:t>PECES </a:t>
            </a:r>
          </a:p>
          <a:p>
            <a:pPr algn="ctr">
              <a:lnSpc>
                <a:spcPct val="106000"/>
              </a:lnSpc>
              <a:spcAft>
                <a:spcPts val="800"/>
              </a:spcAft>
            </a:pPr>
            <a:endParaRPr lang="es-CO" sz="4000" b="1"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6000"/>
              </a:lnSpc>
              <a:spcAft>
                <a:spcPts val="800"/>
              </a:spcAft>
            </a:pPr>
            <a:endParaRPr lang="es-CO"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 de texto 14">
            <a:extLst>
              <a:ext uri="{FF2B5EF4-FFF2-40B4-BE49-F238E27FC236}">
                <a16:creationId xmlns:a16="http://schemas.microsoft.com/office/drawing/2014/main" id="{5B146B1B-1E2B-41DB-A190-7DCB725571FE}"/>
              </a:ext>
            </a:extLst>
          </p:cNvPr>
          <p:cNvSpPr txBox="1"/>
          <p:nvPr/>
        </p:nvSpPr>
        <p:spPr>
          <a:xfrm>
            <a:off x="5008228" y="1238895"/>
            <a:ext cx="6590950" cy="1969526"/>
          </a:xfrm>
          <a:prstGeom prst="rect">
            <a:avLst/>
          </a:prstGeom>
          <a:solidFill>
            <a:srgbClr val="FFFFFF"/>
          </a:solidFill>
          <a:ln w="6345">
            <a:noFill/>
            <a:prstDash val="solid"/>
          </a:ln>
        </p:spPr>
        <p:txBody>
          <a:bodyPr vert="horz" wrap="square" lIns="91440" tIns="45720" rIns="91440" bIns="45720" anchor="t" anchorCtr="0" compatLnSpc="1">
            <a:noAutofit/>
          </a:bodyPr>
          <a:lstStyle/>
          <a:p>
            <a:pPr algn="just"/>
            <a:r>
              <a:rPr lang="es-CO" dirty="0">
                <a:latin typeface="Arial Narrow" panose="020B0606020202030204" pitchFamily="34" charset="0"/>
              </a:rPr>
              <a:t>En lo que respecta a la ictiofauna se destaca la presencia de especies que son propias del altiplano Cundiboyacense, como es el caso del pez Capitán de la Sabana (</a:t>
            </a:r>
            <a:r>
              <a:rPr lang="es-CO" i="1" dirty="0" err="1">
                <a:latin typeface="Arial Narrow" panose="020B0606020202030204" pitchFamily="34" charset="0"/>
              </a:rPr>
              <a:t>Eremophilus</a:t>
            </a:r>
            <a:r>
              <a:rPr lang="es-CO" i="1" dirty="0">
                <a:latin typeface="Arial Narrow" panose="020B0606020202030204" pitchFamily="34" charset="0"/>
              </a:rPr>
              <a:t> </a:t>
            </a:r>
            <a:r>
              <a:rPr lang="es-CO" i="1" dirty="0" err="1">
                <a:latin typeface="Arial Narrow" panose="020B0606020202030204" pitchFamily="34" charset="0"/>
              </a:rPr>
              <a:t>mutisii</a:t>
            </a:r>
            <a:r>
              <a:rPr lang="es-CO" dirty="0">
                <a:latin typeface="Arial Narrow" panose="020B0606020202030204" pitchFamily="34" charset="0"/>
              </a:rPr>
              <a:t>), la cual es una especie endémica.</a:t>
            </a:r>
          </a:p>
          <a:p>
            <a:pPr algn="just">
              <a:lnSpc>
                <a:spcPct val="106000"/>
              </a:lnSpc>
              <a:spcAft>
                <a:spcPts val="800"/>
              </a:spcAft>
            </a:pPr>
            <a:r>
              <a:rPr lang="es-ES"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es-ES"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CF6A527C-46B7-4B42-9AA6-09D33CFCAA1B}"/>
              </a:ext>
            </a:extLst>
          </p:cNvPr>
          <p:cNvSpPr txBox="1"/>
          <p:nvPr/>
        </p:nvSpPr>
        <p:spPr>
          <a:xfrm>
            <a:off x="5274305" y="4731644"/>
            <a:ext cx="2303541" cy="369332"/>
          </a:xfrm>
          <a:prstGeom prst="rect">
            <a:avLst/>
          </a:prstGeom>
          <a:noFill/>
        </p:spPr>
        <p:txBody>
          <a:bodyPr wrap="square" rtlCol="0">
            <a:spAutoFit/>
          </a:bodyPr>
          <a:lstStyle/>
          <a:p>
            <a:r>
              <a:rPr lang="es-CO" dirty="0"/>
              <a:t>Capitán de la Sabana</a:t>
            </a:r>
          </a:p>
        </p:txBody>
      </p:sp>
      <p:sp>
        <p:nvSpPr>
          <p:cNvPr id="11" name="CuadroTexto 10">
            <a:extLst>
              <a:ext uri="{FF2B5EF4-FFF2-40B4-BE49-F238E27FC236}">
                <a16:creationId xmlns:a16="http://schemas.microsoft.com/office/drawing/2014/main" id="{E1BA0A16-3512-4FD5-91B8-AAAEAF96B53F}"/>
              </a:ext>
            </a:extLst>
          </p:cNvPr>
          <p:cNvSpPr txBox="1"/>
          <p:nvPr/>
        </p:nvSpPr>
        <p:spPr>
          <a:xfrm>
            <a:off x="571763" y="3429000"/>
            <a:ext cx="2650921" cy="307777"/>
          </a:xfrm>
          <a:prstGeom prst="rect">
            <a:avLst/>
          </a:prstGeom>
          <a:noFill/>
        </p:spPr>
        <p:txBody>
          <a:bodyPr wrap="square" rtlCol="0">
            <a:spAutoFit/>
          </a:bodyPr>
          <a:lstStyle/>
          <a:p>
            <a:r>
              <a:rPr lang="es-CO" sz="1400" dirty="0"/>
              <a:t>Fuente: Agenda Ambiental 2014</a:t>
            </a:r>
          </a:p>
        </p:txBody>
      </p:sp>
      <p:pic>
        <p:nvPicPr>
          <p:cNvPr id="12" name="Imagen 11">
            <a:extLst>
              <a:ext uri="{FF2B5EF4-FFF2-40B4-BE49-F238E27FC236}">
                <a16:creationId xmlns:a16="http://schemas.microsoft.com/office/drawing/2014/main" id="{C925405D-90E2-4C24-86A4-A382AAE3CB19}"/>
              </a:ext>
            </a:extLst>
          </p:cNvPr>
          <p:cNvPicPr/>
          <p:nvPr/>
        </p:nvPicPr>
        <p:blipFill rotWithShape="1">
          <a:blip r:embed="rId3"/>
          <a:srcRect l="37560" t="33834" r="37928" b="58519"/>
          <a:stretch/>
        </p:blipFill>
        <p:spPr bwMode="auto">
          <a:xfrm>
            <a:off x="548836" y="2021747"/>
            <a:ext cx="3910556" cy="1317071"/>
          </a:xfrm>
          <a:prstGeom prst="rect">
            <a:avLst/>
          </a:prstGeom>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C6FBF7AC-4CFC-4024-A6DC-7641E29D6F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5949" y="2382473"/>
            <a:ext cx="3020255" cy="2462296"/>
          </a:xfrm>
          <a:prstGeom prst="rect">
            <a:avLst/>
          </a:prstGeom>
        </p:spPr>
      </p:pic>
      <p:pic>
        <p:nvPicPr>
          <p:cNvPr id="17" name="Imagen 16">
            <a:extLst>
              <a:ext uri="{FF2B5EF4-FFF2-40B4-BE49-F238E27FC236}">
                <a16:creationId xmlns:a16="http://schemas.microsoft.com/office/drawing/2014/main" id="{10D91107-D25F-4495-8E4E-8709BBDA8B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1813" y="2382474"/>
            <a:ext cx="2493563" cy="2124146"/>
          </a:xfrm>
          <a:prstGeom prst="rect">
            <a:avLst/>
          </a:prstGeom>
        </p:spPr>
      </p:pic>
      <p:sp>
        <p:nvSpPr>
          <p:cNvPr id="18" name="CuadroTexto 17">
            <a:extLst>
              <a:ext uri="{FF2B5EF4-FFF2-40B4-BE49-F238E27FC236}">
                <a16:creationId xmlns:a16="http://schemas.microsoft.com/office/drawing/2014/main" id="{C5167360-3452-446F-AF80-C43DA68E83CC}"/>
              </a:ext>
            </a:extLst>
          </p:cNvPr>
          <p:cNvSpPr txBox="1"/>
          <p:nvPr/>
        </p:nvSpPr>
        <p:spPr>
          <a:xfrm>
            <a:off x="8664859" y="4540095"/>
            <a:ext cx="2303541" cy="369332"/>
          </a:xfrm>
          <a:prstGeom prst="rect">
            <a:avLst/>
          </a:prstGeom>
          <a:noFill/>
        </p:spPr>
        <p:txBody>
          <a:bodyPr wrap="square" rtlCol="0">
            <a:spAutoFit/>
          </a:bodyPr>
          <a:lstStyle/>
          <a:p>
            <a:r>
              <a:rPr lang="es-CO" dirty="0"/>
              <a:t>Guapucha</a:t>
            </a:r>
          </a:p>
        </p:txBody>
      </p:sp>
    </p:spTree>
    <p:extLst>
      <p:ext uri="{BB962C8B-B14F-4D97-AF65-F5344CB8AC3E}">
        <p14:creationId xmlns:p14="http://schemas.microsoft.com/office/powerpoint/2010/main" val="110309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2" y="1746767"/>
            <a:ext cx="12259329" cy="5188228"/>
          </a:xfrm>
          <a:prstGeom prst="rect">
            <a:avLst/>
          </a:prstGeom>
        </p:spPr>
      </p:pic>
      <p:sp>
        <p:nvSpPr>
          <p:cNvPr id="4" name="Cuadro de texto 14">
            <a:extLst>
              <a:ext uri="{FF2B5EF4-FFF2-40B4-BE49-F238E27FC236}">
                <a16:creationId xmlns:a16="http://schemas.microsoft.com/office/drawing/2014/main" id="{9714CE0E-4713-4D9D-98F1-5B66960A1DC4}"/>
              </a:ext>
            </a:extLst>
          </p:cNvPr>
          <p:cNvSpPr txBox="1"/>
          <p:nvPr/>
        </p:nvSpPr>
        <p:spPr>
          <a:xfrm>
            <a:off x="52529" y="554649"/>
            <a:ext cx="5241471" cy="560474"/>
          </a:xfrm>
          <a:prstGeom prst="rect">
            <a:avLst/>
          </a:prstGeom>
          <a:solidFill>
            <a:srgbClr val="FFFFFF"/>
          </a:solidFill>
          <a:ln w="6345">
            <a:noFill/>
            <a:prstDash val="solid"/>
          </a:ln>
        </p:spPr>
        <p:txBody>
          <a:bodyPr vert="horz" wrap="square" lIns="91440" tIns="45720" rIns="91440" bIns="45720" anchor="t" anchorCtr="0" compatLnSpc="1">
            <a:noAutofit/>
          </a:bodyPr>
          <a:lstStyle/>
          <a:p>
            <a:pPr algn="ctr">
              <a:lnSpc>
                <a:spcPct val="106000"/>
              </a:lnSpc>
              <a:spcAft>
                <a:spcPts val="800"/>
              </a:spcAft>
            </a:pPr>
            <a:r>
              <a:rPr lang="es-CO" sz="3200" b="1" dirty="0">
                <a:latin typeface="Berlin Sans FB Demi" panose="020E0802020502020306" pitchFamily="34" charset="0"/>
                <a:ea typeface="Calibri" panose="020F0502020204030204" pitchFamily="34" charset="0"/>
                <a:cs typeface="Times New Roman" panose="02020603050405020304" pitchFamily="18" charset="0"/>
              </a:rPr>
              <a:t>FAUNA SILVESTRE</a:t>
            </a:r>
            <a:r>
              <a:rPr lang="es-CO" sz="3200" b="1" dirty="0">
                <a:effectLst/>
                <a:latin typeface="Berlin Sans FB Demi" panose="020E0802020502020306" pitchFamily="34" charset="0"/>
                <a:ea typeface="Calibri" panose="020F0502020204030204" pitchFamily="34" charset="0"/>
                <a:cs typeface="Times New Roman" panose="02020603050405020304" pitchFamily="18" charset="0"/>
              </a:rPr>
              <a:t> </a:t>
            </a:r>
          </a:p>
          <a:p>
            <a:pPr algn="ctr">
              <a:lnSpc>
                <a:spcPct val="106000"/>
              </a:lnSpc>
              <a:spcAft>
                <a:spcPts val="800"/>
              </a:spcAft>
            </a:pPr>
            <a:endParaRPr lang="es-CO" sz="32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 de texto 14">
            <a:extLst>
              <a:ext uri="{FF2B5EF4-FFF2-40B4-BE49-F238E27FC236}">
                <a16:creationId xmlns:a16="http://schemas.microsoft.com/office/drawing/2014/main" id="{1666A3E4-4BB0-4977-895A-808BB27CA870}"/>
              </a:ext>
            </a:extLst>
          </p:cNvPr>
          <p:cNvSpPr txBox="1"/>
          <p:nvPr/>
        </p:nvSpPr>
        <p:spPr>
          <a:xfrm>
            <a:off x="4809464" y="1198977"/>
            <a:ext cx="6841671" cy="2574561"/>
          </a:xfrm>
          <a:prstGeom prst="rect">
            <a:avLst/>
          </a:prstGeom>
          <a:solidFill>
            <a:srgbClr val="FFFFFF"/>
          </a:solidFill>
          <a:ln w="6345">
            <a:noFill/>
            <a:prstDash val="solid"/>
          </a:ln>
        </p:spPr>
        <p:txBody>
          <a:bodyPr vert="horz" wrap="square" lIns="91440" tIns="45720" rIns="91440" bIns="45720" anchor="t" anchorCtr="0" compatLnSpc="1">
            <a:noAutofit/>
          </a:bodyPr>
          <a:lstStyle/>
          <a:p>
            <a:pPr algn="just">
              <a:lnSpc>
                <a:spcPct val="106000"/>
              </a:lnSpc>
              <a:spcAft>
                <a:spcPts val="800"/>
              </a:spcAft>
            </a:pPr>
            <a:r>
              <a:rPr lang="es-CO" dirty="0">
                <a:latin typeface="Arial Narrow" panose="020B0606020202030204" pitchFamily="34" charset="0"/>
                <a:ea typeface="Calibri" panose="020F0502020204030204" pitchFamily="34" charset="0"/>
                <a:cs typeface="Times New Roman" panose="02020603050405020304" pitchFamily="18" charset="0"/>
              </a:rPr>
              <a:t>A nivel de fauna aunque no se cuenta con un estudio detallado de las  especies de fauna silvestre existente, se ha podido establecer la presencia de algunas especies con base en las descripciones de los habitantes y algunos registros de inventarios establecidos por el Instituto de Investigaciones en Recursos Biológicos Alexander </a:t>
            </a:r>
            <a:r>
              <a:rPr lang="es-CO" dirty="0" err="1">
                <a:latin typeface="Arial Narrow" panose="020B0606020202030204" pitchFamily="34" charset="0"/>
                <a:ea typeface="Calibri" panose="020F0502020204030204" pitchFamily="34" charset="0"/>
                <a:cs typeface="Times New Roman" panose="02020603050405020304" pitchFamily="18" charset="0"/>
              </a:rPr>
              <a:t>von</a:t>
            </a:r>
            <a:r>
              <a:rPr lang="es-CO" dirty="0">
                <a:latin typeface="Arial Narrow" panose="020B0606020202030204" pitchFamily="34" charset="0"/>
                <a:ea typeface="Calibri" panose="020F0502020204030204" pitchFamily="34" charset="0"/>
                <a:cs typeface="Times New Roman" panose="02020603050405020304" pitchFamily="18" charset="0"/>
              </a:rPr>
              <a:t> Humboldt - </a:t>
            </a:r>
            <a:r>
              <a:rPr lang="es-CO" dirty="0" err="1">
                <a:latin typeface="Arial Narrow" panose="020B0606020202030204" pitchFamily="34" charset="0"/>
                <a:ea typeface="Calibri" panose="020F0502020204030204" pitchFamily="34" charset="0"/>
                <a:cs typeface="Times New Roman" panose="02020603050405020304" pitchFamily="18" charset="0"/>
              </a:rPr>
              <a:t>IAvH</a:t>
            </a:r>
            <a:r>
              <a:rPr lang="es-CO" dirty="0">
                <a:latin typeface="Arial Narrow" panose="020B0606020202030204" pitchFamily="34" charset="0"/>
                <a:ea typeface="Calibri" panose="020F0502020204030204" pitchFamily="34" charset="0"/>
                <a:cs typeface="Times New Roman" panose="02020603050405020304" pitchFamily="18" charset="0"/>
              </a:rPr>
              <a:t>; la fauna que albergan los diferentes ecosistemas existentes en el municipio, es variada, cuenta con una gran diversidad de aves, mamíferos y reptiles. (Fuente Agenda Ambiental 2014)</a:t>
            </a:r>
          </a:p>
          <a:p>
            <a:pPr algn="just">
              <a:lnSpc>
                <a:spcPct val="106000"/>
              </a:lnSpc>
              <a:spcAft>
                <a:spcPts val="800"/>
              </a:spcAft>
            </a:pPr>
            <a:endParaRPr lang="es-CO" b="1" dirty="0">
              <a:latin typeface="Arial Narrow" panose="020B0606020202030204" pitchFamily="34" charset="0"/>
              <a:cs typeface="Times New Roman" panose="02020603050405020304" pitchFamily="18" charset="0"/>
            </a:endParaRPr>
          </a:p>
          <a:p>
            <a:pPr algn="just">
              <a:lnSpc>
                <a:spcPct val="106000"/>
              </a:lnSpc>
              <a:spcAft>
                <a:spcPts val="800"/>
              </a:spcAft>
            </a:pPr>
            <a:endParaRPr lang="es-CO" b="1" dirty="0"/>
          </a:p>
          <a:p>
            <a:pPr algn="just">
              <a:lnSpc>
                <a:spcPct val="106000"/>
              </a:lnSpc>
              <a:spcAft>
                <a:spcPts val="800"/>
              </a:spcAft>
            </a:pPr>
            <a:endParaRPr lang="es-ES"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3FD920C6-7364-41DA-842A-097B715366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03"/>
          <a:stretch/>
        </p:blipFill>
        <p:spPr>
          <a:xfrm rot="5400000">
            <a:off x="443241" y="1670258"/>
            <a:ext cx="4460046" cy="3517485"/>
          </a:xfrm>
          <a:prstGeom prst="rect">
            <a:avLst/>
          </a:prstGeom>
        </p:spPr>
      </p:pic>
      <p:sp>
        <p:nvSpPr>
          <p:cNvPr id="7" name="CuadroTexto 6">
            <a:extLst>
              <a:ext uri="{FF2B5EF4-FFF2-40B4-BE49-F238E27FC236}">
                <a16:creationId xmlns:a16="http://schemas.microsoft.com/office/drawing/2014/main" id="{2D712A70-EF66-40F8-9343-F55D2B00A919}"/>
              </a:ext>
            </a:extLst>
          </p:cNvPr>
          <p:cNvSpPr txBox="1"/>
          <p:nvPr/>
        </p:nvSpPr>
        <p:spPr>
          <a:xfrm>
            <a:off x="1844383" y="5687180"/>
            <a:ext cx="1657762" cy="307777"/>
          </a:xfrm>
          <a:prstGeom prst="rect">
            <a:avLst/>
          </a:prstGeom>
          <a:noFill/>
        </p:spPr>
        <p:txBody>
          <a:bodyPr wrap="square" rtlCol="0">
            <a:spAutoFit/>
          </a:bodyPr>
          <a:lstStyle/>
          <a:p>
            <a:r>
              <a:rPr lang="es-CO" sz="1400" dirty="0"/>
              <a:t>Polluelo de lechuza</a:t>
            </a:r>
          </a:p>
        </p:txBody>
      </p:sp>
      <p:pic>
        <p:nvPicPr>
          <p:cNvPr id="8" name="Imagen 7">
            <a:extLst>
              <a:ext uri="{FF2B5EF4-FFF2-40B4-BE49-F238E27FC236}">
                <a16:creationId xmlns:a16="http://schemas.microsoft.com/office/drawing/2014/main" id="{0CE361E6-AB2E-4D54-BC16-F0DD9E3A20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8431" y="3317904"/>
            <a:ext cx="2681434" cy="3584581"/>
          </a:xfrm>
          <a:prstGeom prst="rect">
            <a:avLst/>
          </a:prstGeom>
        </p:spPr>
      </p:pic>
      <p:sp>
        <p:nvSpPr>
          <p:cNvPr id="9" name="CuadroTexto 8">
            <a:extLst>
              <a:ext uri="{FF2B5EF4-FFF2-40B4-BE49-F238E27FC236}">
                <a16:creationId xmlns:a16="http://schemas.microsoft.com/office/drawing/2014/main" id="{E4B4490B-94DF-42B3-9F06-88BFF8907844}"/>
              </a:ext>
            </a:extLst>
          </p:cNvPr>
          <p:cNvSpPr txBox="1"/>
          <p:nvPr/>
        </p:nvSpPr>
        <p:spPr>
          <a:xfrm>
            <a:off x="8919865" y="5579458"/>
            <a:ext cx="1657762" cy="523220"/>
          </a:xfrm>
          <a:prstGeom prst="rect">
            <a:avLst/>
          </a:prstGeom>
          <a:noFill/>
        </p:spPr>
        <p:txBody>
          <a:bodyPr wrap="square" rtlCol="0">
            <a:spAutoFit/>
          </a:bodyPr>
          <a:lstStyle/>
          <a:p>
            <a:r>
              <a:rPr lang="es-CO" sz="1400" dirty="0"/>
              <a:t>Nido con polluelo de lechuza</a:t>
            </a:r>
          </a:p>
        </p:txBody>
      </p:sp>
    </p:spTree>
    <p:extLst>
      <p:ext uri="{BB962C8B-B14F-4D97-AF65-F5344CB8AC3E}">
        <p14:creationId xmlns:p14="http://schemas.microsoft.com/office/powerpoint/2010/main" val="299233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8485"/>
            <a:ext cx="12192000" cy="9436485"/>
          </a:xfrm>
          <a:prstGeom prst="rect">
            <a:avLst/>
          </a:prstGeom>
        </p:spPr>
      </p:pic>
      <p:sp>
        <p:nvSpPr>
          <p:cNvPr id="5" name="Cuadro de texto 14">
            <a:extLst>
              <a:ext uri="{FF2B5EF4-FFF2-40B4-BE49-F238E27FC236}">
                <a16:creationId xmlns:a16="http://schemas.microsoft.com/office/drawing/2014/main" id="{01580C4B-E737-43B7-8DB6-D6EF403FCF6B}"/>
              </a:ext>
            </a:extLst>
          </p:cNvPr>
          <p:cNvSpPr txBox="1"/>
          <p:nvPr/>
        </p:nvSpPr>
        <p:spPr>
          <a:xfrm>
            <a:off x="217426" y="629843"/>
            <a:ext cx="5446524" cy="786013"/>
          </a:xfrm>
          <a:prstGeom prst="rect">
            <a:avLst/>
          </a:prstGeom>
          <a:solidFill>
            <a:srgbClr val="FFFFFF"/>
          </a:solidFill>
          <a:ln w="6345">
            <a:noFill/>
            <a:prstDash val="solid"/>
          </a:ln>
        </p:spPr>
        <p:txBody>
          <a:bodyPr vert="horz" wrap="square" lIns="91440" tIns="45720" rIns="91440" bIns="45720" anchor="t" anchorCtr="0" compatLnSpc="1">
            <a:noAutofit/>
          </a:bodyPr>
          <a:lstStyle/>
          <a:p>
            <a:pPr algn="ctr">
              <a:lnSpc>
                <a:spcPct val="106000"/>
              </a:lnSpc>
              <a:spcAft>
                <a:spcPts val="800"/>
              </a:spcAft>
            </a:pPr>
            <a:r>
              <a:rPr lang="es-CO" sz="6000" b="1" dirty="0">
                <a:latin typeface="Berlin Sans FB Demi" panose="020E0802020502020306" pitchFamily="34" charset="0"/>
                <a:ea typeface="Calibri" panose="020F0502020204030204" pitchFamily="34" charset="0"/>
                <a:cs typeface="Times New Roman" panose="02020603050405020304" pitchFamily="18" charset="0"/>
              </a:rPr>
              <a:t>MAMÍFEROS</a:t>
            </a:r>
            <a:r>
              <a:rPr lang="es-CO" sz="6000" b="1" dirty="0">
                <a:effectLst/>
                <a:latin typeface="Berlin Sans FB Demi" panose="020E0802020502020306" pitchFamily="34" charset="0"/>
                <a:ea typeface="Calibri" panose="020F0502020204030204" pitchFamily="34" charset="0"/>
                <a:cs typeface="Times New Roman" panose="02020603050405020304" pitchFamily="18" charset="0"/>
              </a:rPr>
              <a:t> </a:t>
            </a:r>
          </a:p>
          <a:p>
            <a:pPr algn="ctr">
              <a:lnSpc>
                <a:spcPct val="106000"/>
              </a:lnSpc>
              <a:spcAft>
                <a:spcPts val="800"/>
              </a:spcAft>
            </a:pPr>
            <a:endParaRPr lang="es-CO" sz="6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endParaRPr lang="es-CO" sz="6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ES" sz="3600" dirty="0">
                <a:effectLst/>
                <a:latin typeface="Calibri" panose="020F0502020204030204" pitchFamily="34" charset="0"/>
                <a:ea typeface="Calibri" panose="020F0502020204030204" pitchFamily="34" charset="0"/>
                <a:cs typeface="Times New Roman" panose="02020603050405020304" pitchFamily="18" charset="0"/>
              </a:rPr>
              <a:t> </a:t>
            </a:r>
            <a:endParaRPr lang="es-CO"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ES" sz="3600" dirty="0">
                <a:effectLst/>
                <a:latin typeface="Calibri" panose="020F0502020204030204" pitchFamily="34" charset="0"/>
                <a:ea typeface="Calibri" panose="020F0502020204030204" pitchFamily="34" charset="0"/>
                <a:cs typeface="Times New Roman" panose="02020603050405020304" pitchFamily="18" charset="0"/>
              </a:rPr>
              <a:t> </a:t>
            </a:r>
            <a:endParaRPr lang="es-CO"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 de texto 14">
            <a:extLst>
              <a:ext uri="{FF2B5EF4-FFF2-40B4-BE49-F238E27FC236}">
                <a16:creationId xmlns:a16="http://schemas.microsoft.com/office/drawing/2014/main" id="{EA8D4538-FAA0-4E64-BD8A-837CABF82A7A}"/>
              </a:ext>
            </a:extLst>
          </p:cNvPr>
          <p:cNvSpPr txBox="1"/>
          <p:nvPr/>
        </p:nvSpPr>
        <p:spPr>
          <a:xfrm>
            <a:off x="217426" y="1562366"/>
            <a:ext cx="4955465" cy="2574561"/>
          </a:xfrm>
          <a:prstGeom prst="rect">
            <a:avLst/>
          </a:prstGeom>
          <a:solidFill>
            <a:srgbClr val="FFFFFF"/>
          </a:solidFill>
          <a:ln w="6345">
            <a:noFill/>
            <a:prstDash val="solid"/>
          </a:ln>
        </p:spPr>
        <p:txBody>
          <a:bodyPr vert="horz" wrap="square" lIns="91440" tIns="45720" rIns="91440" bIns="45720" anchor="t" anchorCtr="0" compatLnSpc="1">
            <a:noAutofit/>
          </a:bodyPr>
          <a:lstStyle/>
          <a:p>
            <a:pPr algn="just">
              <a:lnSpc>
                <a:spcPct val="106000"/>
              </a:lnSpc>
              <a:spcAft>
                <a:spcPts val="800"/>
              </a:spcAft>
            </a:pPr>
            <a:r>
              <a:rPr lang="es-CO" dirty="0"/>
              <a:t>Entre los mamíferos registrados para la zona podemos listar los que se presentan en la siguiente tabla, destacando que algunos reportan categorías de amenaza y vulnerabilidad, ello debido a presiones generadas por perdida de su hábitat o por efectos de la cacería.</a:t>
            </a:r>
          </a:p>
          <a:p>
            <a:pPr algn="just">
              <a:lnSpc>
                <a:spcPct val="106000"/>
              </a:lnSpc>
              <a:spcAft>
                <a:spcPts val="800"/>
              </a:spcAft>
            </a:pPr>
            <a:endParaRPr lang="es-CO" dirty="0"/>
          </a:p>
          <a:p>
            <a:pPr algn="just">
              <a:lnSpc>
                <a:spcPct val="106000"/>
              </a:lnSpc>
              <a:spcAft>
                <a:spcPts val="800"/>
              </a:spcAft>
            </a:pPr>
            <a:r>
              <a:rPr lang="es-CO" dirty="0"/>
              <a:t>Las especies presentes en el municipio de Simijaca y en la región perteneciente a la Cuenca Ubaté – Suárez, un gran número de estas se encuentran en estado de amenaza tendiente a la extinción; lo cual se evidencia por la pérdida y el deterioro de los ecosistemas y en especial del hábitat, todo ello como producto de la contaminación de los ríos, la tala de los bosques, las quemas en procura de la extensión agrícola y el marcado impacto de las actividades antrópicas. </a:t>
            </a:r>
          </a:p>
          <a:p>
            <a:pPr algn="just">
              <a:lnSpc>
                <a:spcPct val="106000"/>
              </a:lnSpc>
              <a:spcAft>
                <a:spcPts val="800"/>
              </a:spcAft>
            </a:pPr>
            <a:endParaRPr lang="es-CO" dirty="0"/>
          </a:p>
          <a:p>
            <a:pPr algn="just">
              <a:lnSpc>
                <a:spcPct val="106000"/>
              </a:lnSpc>
              <a:spcAft>
                <a:spcPts val="800"/>
              </a:spcAft>
            </a:pPr>
            <a:endParaRPr lang="es-CO" b="1" dirty="0">
              <a:latin typeface="Arial Narrow" panose="020B0606020202030204" pitchFamily="34" charset="0"/>
              <a:cs typeface="Times New Roman" panose="02020603050405020304" pitchFamily="18" charset="0"/>
            </a:endParaRPr>
          </a:p>
          <a:p>
            <a:pPr algn="just">
              <a:lnSpc>
                <a:spcPct val="106000"/>
              </a:lnSpc>
              <a:spcAft>
                <a:spcPts val="800"/>
              </a:spcAft>
            </a:pPr>
            <a:endParaRPr lang="es-CO" b="1" dirty="0"/>
          </a:p>
          <a:p>
            <a:pPr algn="just">
              <a:lnSpc>
                <a:spcPct val="106000"/>
              </a:lnSpc>
              <a:spcAft>
                <a:spcPts val="800"/>
              </a:spcAft>
            </a:pPr>
            <a:endParaRPr lang="es-ES"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E4FE8875-F946-40CE-B639-5D53BE05AC0F}"/>
              </a:ext>
            </a:extLst>
          </p:cNvPr>
          <p:cNvPicPr/>
          <p:nvPr/>
        </p:nvPicPr>
        <p:blipFill rotWithShape="1">
          <a:blip r:embed="rId3" cstate="print"/>
          <a:srcRect l="27658" t="29778" r="32127" b="20256"/>
          <a:stretch/>
        </p:blipFill>
        <p:spPr bwMode="auto">
          <a:xfrm>
            <a:off x="5390317" y="1263150"/>
            <a:ext cx="6409837" cy="4572000"/>
          </a:xfrm>
          <a:prstGeom prst="rect">
            <a:avLst/>
          </a:prstGeom>
          <a:ln>
            <a:noFill/>
          </a:ln>
          <a:effectLst>
            <a:outerShdw blurRad="190500" algn="tl" rotWithShape="0">
              <a:srgbClr val="000000">
                <a:alpha val="70000"/>
              </a:srgbClr>
            </a:outerShdw>
          </a:effectLst>
        </p:spPr>
      </p:pic>
      <p:sp>
        <p:nvSpPr>
          <p:cNvPr id="2" name="CuadroTexto 1">
            <a:extLst>
              <a:ext uri="{FF2B5EF4-FFF2-40B4-BE49-F238E27FC236}">
                <a16:creationId xmlns:a16="http://schemas.microsoft.com/office/drawing/2014/main" id="{BCCDA227-FD51-4691-8A57-17C7C081FC8E}"/>
              </a:ext>
            </a:extLst>
          </p:cNvPr>
          <p:cNvSpPr txBox="1"/>
          <p:nvPr/>
        </p:nvSpPr>
        <p:spPr>
          <a:xfrm>
            <a:off x="8925885" y="5964572"/>
            <a:ext cx="2650921" cy="307777"/>
          </a:xfrm>
          <a:prstGeom prst="rect">
            <a:avLst/>
          </a:prstGeom>
          <a:noFill/>
        </p:spPr>
        <p:txBody>
          <a:bodyPr wrap="square" rtlCol="0">
            <a:spAutoFit/>
          </a:bodyPr>
          <a:lstStyle/>
          <a:p>
            <a:r>
              <a:rPr lang="es-CO" sz="1400" dirty="0"/>
              <a:t>Fuente: Agenda Ambiental 2014</a:t>
            </a:r>
          </a:p>
        </p:txBody>
      </p:sp>
    </p:spTree>
    <p:extLst>
      <p:ext uri="{BB962C8B-B14F-4D97-AF65-F5344CB8AC3E}">
        <p14:creationId xmlns:p14="http://schemas.microsoft.com/office/powerpoint/2010/main" val="378625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B1DDE877-4223-4BC7-8C6D-982F6E56F443}"/>
              </a:ext>
            </a:extLst>
          </p:cNvPr>
          <p:cNvGraphicFramePr/>
          <p:nvPr>
            <p:extLst>
              <p:ext uri="{D42A27DB-BD31-4B8C-83A1-F6EECF244321}">
                <p14:modId xmlns:p14="http://schemas.microsoft.com/office/powerpoint/2010/main" val="16196278"/>
              </p:ext>
            </p:extLst>
          </p:nvPr>
        </p:nvGraphicFramePr>
        <p:xfrm>
          <a:off x="3" y="700755"/>
          <a:ext cx="7392109" cy="5326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id="{2814BEFA-51C4-4B8B-A87F-09428FB41B78}"/>
              </a:ext>
            </a:extLst>
          </p:cNvPr>
          <p:cNvGraphicFramePr/>
          <p:nvPr>
            <p:extLst>
              <p:ext uri="{D42A27DB-BD31-4B8C-83A1-F6EECF244321}">
                <p14:modId xmlns:p14="http://schemas.microsoft.com/office/powerpoint/2010/main" val="3693744785"/>
              </p:ext>
            </p:extLst>
          </p:nvPr>
        </p:nvGraphicFramePr>
        <p:xfrm>
          <a:off x="6021945" y="738578"/>
          <a:ext cx="7257279"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7257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5069"/>
            <a:ext cx="12259329" cy="5318045"/>
          </a:xfrm>
          <a:prstGeom prst="rect">
            <a:avLst/>
          </a:prstGeom>
        </p:spPr>
      </p:pic>
      <p:sp>
        <p:nvSpPr>
          <p:cNvPr id="5" name="Cuadro de texto 14">
            <a:extLst>
              <a:ext uri="{FF2B5EF4-FFF2-40B4-BE49-F238E27FC236}">
                <a16:creationId xmlns:a16="http://schemas.microsoft.com/office/drawing/2014/main" id="{85E31D33-B34D-460A-AD7A-1AAA7C03443B}"/>
              </a:ext>
            </a:extLst>
          </p:cNvPr>
          <p:cNvSpPr txBox="1"/>
          <p:nvPr/>
        </p:nvSpPr>
        <p:spPr>
          <a:xfrm>
            <a:off x="7434043" y="1853968"/>
            <a:ext cx="4427990" cy="1129826"/>
          </a:xfrm>
          <a:prstGeom prst="rect">
            <a:avLst/>
          </a:prstGeom>
          <a:solidFill>
            <a:srgbClr val="FFFFFF"/>
          </a:solidFill>
          <a:ln w="6345">
            <a:noFill/>
            <a:prstDash val="solid"/>
          </a:ln>
        </p:spPr>
        <p:txBody>
          <a:bodyPr vert="horz" wrap="square" lIns="91440" tIns="45720" rIns="91440" bIns="45720" anchor="t" anchorCtr="0" compatLnSpc="1">
            <a:noAutofit/>
          </a:bodyPr>
          <a:lstStyle/>
          <a:p>
            <a:pPr algn="ctr">
              <a:lnSpc>
                <a:spcPct val="106000"/>
              </a:lnSpc>
              <a:spcAft>
                <a:spcPts val="800"/>
              </a:spcAft>
            </a:pPr>
            <a:r>
              <a:rPr lang="es-CO" sz="6000" b="1" dirty="0">
                <a:effectLst/>
                <a:latin typeface="Berlin Sans FB Demi" panose="020E0802020502020306" pitchFamily="34" charset="0"/>
                <a:ea typeface="Calibri" panose="020F0502020204030204" pitchFamily="34" charset="0"/>
                <a:cs typeface="Times New Roman" panose="02020603050405020304" pitchFamily="18" charset="0"/>
              </a:rPr>
              <a:t>ANFIBIOS </a:t>
            </a:r>
          </a:p>
          <a:p>
            <a:pPr algn="ctr">
              <a:lnSpc>
                <a:spcPct val="106000"/>
              </a:lnSpc>
              <a:spcAft>
                <a:spcPts val="800"/>
              </a:spcAft>
            </a:pPr>
            <a:endParaRPr lang="es-CO" sz="6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endParaRPr lang="es-CO" sz="6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ES" sz="3600" dirty="0">
                <a:effectLst/>
                <a:latin typeface="Calibri" panose="020F0502020204030204" pitchFamily="34" charset="0"/>
                <a:ea typeface="Calibri" panose="020F0502020204030204" pitchFamily="34" charset="0"/>
                <a:cs typeface="Times New Roman" panose="02020603050405020304" pitchFamily="18" charset="0"/>
              </a:rPr>
              <a:t> </a:t>
            </a:r>
            <a:endParaRPr lang="es-CO" sz="3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ES" sz="3600" dirty="0">
                <a:effectLst/>
                <a:latin typeface="Calibri" panose="020F0502020204030204" pitchFamily="34" charset="0"/>
                <a:ea typeface="Calibri" panose="020F0502020204030204" pitchFamily="34" charset="0"/>
                <a:cs typeface="Times New Roman" panose="02020603050405020304" pitchFamily="18" charset="0"/>
              </a:rPr>
              <a:t> </a:t>
            </a:r>
            <a:endParaRPr lang="es-CO"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324F9489-BA1B-4950-B456-421847899187}"/>
              </a:ext>
            </a:extLst>
          </p:cNvPr>
          <p:cNvPicPr/>
          <p:nvPr/>
        </p:nvPicPr>
        <p:blipFill rotWithShape="1">
          <a:blip r:embed="rId3" cstate="print"/>
          <a:srcRect l="35973" t="17169" r="35860" b="63595"/>
          <a:stretch/>
        </p:blipFill>
        <p:spPr bwMode="auto">
          <a:xfrm>
            <a:off x="6129664" y="3581864"/>
            <a:ext cx="5987233" cy="2859817"/>
          </a:xfrm>
          <a:prstGeom prst="rect">
            <a:avLst/>
          </a:prstGeom>
          <a:noFill/>
          <a:ln w="9525">
            <a:noFill/>
            <a:miter lim="800000"/>
            <a:headEnd/>
            <a:tailEnd/>
          </a:ln>
        </p:spPr>
      </p:pic>
      <p:graphicFrame>
        <p:nvGraphicFramePr>
          <p:cNvPr id="8" name="Diagrama 7">
            <a:extLst>
              <a:ext uri="{FF2B5EF4-FFF2-40B4-BE49-F238E27FC236}">
                <a16:creationId xmlns:a16="http://schemas.microsoft.com/office/drawing/2014/main" id="{F0FDAFB7-DCC8-423A-A1A3-3239B0117BB6}"/>
              </a:ext>
            </a:extLst>
          </p:cNvPr>
          <p:cNvGraphicFramePr/>
          <p:nvPr>
            <p:extLst>
              <p:ext uri="{D42A27DB-BD31-4B8C-83A1-F6EECF244321}">
                <p14:modId xmlns:p14="http://schemas.microsoft.com/office/powerpoint/2010/main" val="4247792750"/>
              </p:ext>
            </p:extLst>
          </p:nvPr>
        </p:nvGraphicFramePr>
        <p:xfrm>
          <a:off x="41934" y="1115198"/>
          <a:ext cx="7392109" cy="5326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0F8FDF6B-4B2F-483D-93C6-B32549B12C65}"/>
              </a:ext>
            </a:extLst>
          </p:cNvPr>
          <p:cNvSpPr txBox="1"/>
          <p:nvPr/>
        </p:nvSpPr>
        <p:spPr>
          <a:xfrm>
            <a:off x="8925885" y="6518246"/>
            <a:ext cx="2650921" cy="307777"/>
          </a:xfrm>
          <a:prstGeom prst="rect">
            <a:avLst/>
          </a:prstGeom>
          <a:noFill/>
        </p:spPr>
        <p:txBody>
          <a:bodyPr wrap="square" rtlCol="0">
            <a:spAutoFit/>
          </a:bodyPr>
          <a:lstStyle/>
          <a:p>
            <a:r>
              <a:rPr lang="es-CO" sz="1400" dirty="0"/>
              <a:t>Fuente: Agenda Ambiental 2014</a:t>
            </a:r>
          </a:p>
        </p:txBody>
      </p:sp>
    </p:spTree>
    <p:extLst>
      <p:ext uri="{BB962C8B-B14F-4D97-AF65-F5344CB8AC3E}">
        <p14:creationId xmlns:p14="http://schemas.microsoft.com/office/powerpoint/2010/main" val="105465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8485"/>
            <a:ext cx="12192000" cy="9436485"/>
          </a:xfrm>
          <a:prstGeom prst="rect">
            <a:avLst/>
          </a:prstGeom>
        </p:spPr>
      </p:pic>
      <p:sp>
        <p:nvSpPr>
          <p:cNvPr id="6" name="Cuadro de texto 14">
            <a:extLst>
              <a:ext uri="{FF2B5EF4-FFF2-40B4-BE49-F238E27FC236}">
                <a16:creationId xmlns:a16="http://schemas.microsoft.com/office/drawing/2014/main" id="{7DEF04B7-5919-4C52-ADB9-34590CA916BA}"/>
              </a:ext>
            </a:extLst>
          </p:cNvPr>
          <p:cNvSpPr txBox="1"/>
          <p:nvPr/>
        </p:nvSpPr>
        <p:spPr>
          <a:xfrm>
            <a:off x="496347" y="536897"/>
            <a:ext cx="4427990" cy="1129826"/>
          </a:xfrm>
          <a:prstGeom prst="rect">
            <a:avLst/>
          </a:prstGeom>
          <a:solidFill>
            <a:srgbClr val="FFFFFF"/>
          </a:solidFill>
          <a:ln w="6345">
            <a:noFill/>
            <a:prstDash val="solid"/>
          </a:ln>
        </p:spPr>
        <p:txBody>
          <a:bodyPr vert="horz" wrap="square" lIns="91440" tIns="45720" rIns="91440" bIns="45720" anchor="t" anchorCtr="0" compatLnSpc="1">
            <a:noAutofit/>
          </a:bodyPr>
          <a:lstStyle/>
          <a:p>
            <a:pPr algn="ctr">
              <a:lnSpc>
                <a:spcPct val="106000"/>
              </a:lnSpc>
              <a:spcAft>
                <a:spcPts val="800"/>
              </a:spcAft>
            </a:pPr>
            <a:r>
              <a:rPr lang="es-CO" sz="6000" b="1" dirty="0">
                <a:effectLst/>
                <a:latin typeface="Berlin Sans FB Demi" panose="020E0802020502020306" pitchFamily="34" charset="0"/>
                <a:ea typeface="Calibri" panose="020F0502020204030204" pitchFamily="34" charset="0"/>
                <a:cs typeface="Times New Roman" panose="02020603050405020304" pitchFamily="18" charset="0"/>
              </a:rPr>
              <a:t>AVES </a:t>
            </a:r>
          </a:p>
          <a:p>
            <a:pPr algn="ctr">
              <a:lnSpc>
                <a:spcPct val="106000"/>
              </a:lnSpc>
              <a:spcAft>
                <a:spcPts val="800"/>
              </a:spcAft>
            </a:pPr>
            <a:endParaRPr lang="es-CO" sz="6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endParaRPr lang="es-CO" sz="6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ES" sz="3600" dirty="0">
                <a:effectLst/>
                <a:latin typeface="Calibri" panose="020F0502020204030204" pitchFamily="34" charset="0"/>
                <a:ea typeface="Calibri" panose="020F0502020204030204" pitchFamily="34" charset="0"/>
                <a:cs typeface="Times New Roman" panose="02020603050405020304" pitchFamily="18" charset="0"/>
              </a:rPr>
              <a:t> </a:t>
            </a:r>
            <a:endParaRPr lang="es-CO" sz="3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ES" sz="3600" dirty="0">
                <a:effectLst/>
                <a:latin typeface="Calibri" panose="020F0502020204030204" pitchFamily="34" charset="0"/>
                <a:ea typeface="Calibri" panose="020F0502020204030204" pitchFamily="34" charset="0"/>
                <a:cs typeface="Times New Roman" panose="02020603050405020304" pitchFamily="18" charset="0"/>
              </a:rPr>
              <a:t> </a:t>
            </a:r>
            <a:endParaRPr lang="es-CO"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 de texto 14">
            <a:extLst>
              <a:ext uri="{FF2B5EF4-FFF2-40B4-BE49-F238E27FC236}">
                <a16:creationId xmlns:a16="http://schemas.microsoft.com/office/drawing/2014/main" id="{F078A408-3602-4442-BCEA-DFB235856A37}"/>
              </a:ext>
            </a:extLst>
          </p:cNvPr>
          <p:cNvSpPr txBox="1"/>
          <p:nvPr/>
        </p:nvSpPr>
        <p:spPr>
          <a:xfrm>
            <a:off x="4268599" y="536897"/>
            <a:ext cx="6841671" cy="990770"/>
          </a:xfrm>
          <a:prstGeom prst="rect">
            <a:avLst/>
          </a:prstGeom>
          <a:solidFill>
            <a:srgbClr val="FFFFFF"/>
          </a:solidFill>
          <a:ln w="6345">
            <a:noFill/>
            <a:prstDash val="solid"/>
          </a:ln>
        </p:spPr>
        <p:txBody>
          <a:bodyPr vert="horz" wrap="square" lIns="91440" tIns="45720" rIns="91440" bIns="45720" anchor="t" anchorCtr="0" compatLnSpc="1">
            <a:noAutofit/>
          </a:bodyPr>
          <a:lstStyle/>
          <a:p>
            <a:pPr algn="just">
              <a:lnSpc>
                <a:spcPct val="106000"/>
              </a:lnSpc>
              <a:spcAft>
                <a:spcPts val="800"/>
              </a:spcAft>
            </a:pPr>
            <a:r>
              <a:rPr lang="es-CO" dirty="0"/>
              <a:t>De los grupos taxonómicos faunísticos más abundantes para la región y el municipio predomina la avifauna y se destacan las siguientes especies:</a:t>
            </a:r>
            <a:endParaRPr lang="es-CO" b="1" dirty="0">
              <a:latin typeface="Arial Narrow" panose="020B0606020202030204" pitchFamily="34" charset="0"/>
              <a:cs typeface="Times New Roman" panose="02020603050405020304" pitchFamily="18" charset="0"/>
            </a:endParaRPr>
          </a:p>
          <a:p>
            <a:pPr algn="just">
              <a:lnSpc>
                <a:spcPct val="106000"/>
              </a:lnSpc>
              <a:spcAft>
                <a:spcPts val="800"/>
              </a:spcAft>
            </a:pPr>
            <a:endParaRPr lang="es-CO" b="1" dirty="0"/>
          </a:p>
          <a:p>
            <a:pPr algn="just">
              <a:lnSpc>
                <a:spcPct val="106000"/>
              </a:lnSpc>
              <a:spcAft>
                <a:spcPts val="800"/>
              </a:spcAft>
            </a:pPr>
            <a:endParaRPr lang="es-ES"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7A822AEB-C0FB-418E-99B5-FD57D5B44335}"/>
              </a:ext>
            </a:extLst>
          </p:cNvPr>
          <p:cNvPicPr/>
          <p:nvPr/>
        </p:nvPicPr>
        <p:blipFill rotWithShape="1">
          <a:blip r:embed="rId3"/>
          <a:srcRect l="38212" t="12051" r="39230" b="20729"/>
          <a:stretch/>
        </p:blipFill>
        <p:spPr bwMode="auto">
          <a:xfrm>
            <a:off x="185953" y="1631659"/>
            <a:ext cx="3446479" cy="4509082"/>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F3305A79-4724-47B3-BAFE-66153DD695D7}"/>
              </a:ext>
            </a:extLst>
          </p:cNvPr>
          <p:cNvPicPr/>
          <p:nvPr/>
        </p:nvPicPr>
        <p:blipFill rotWithShape="1">
          <a:blip r:embed="rId4"/>
          <a:srcRect l="38063" t="14140" r="38998" b="15134"/>
          <a:stretch/>
        </p:blipFill>
        <p:spPr bwMode="auto">
          <a:xfrm>
            <a:off x="3624042" y="1581326"/>
            <a:ext cx="3103927" cy="4928532"/>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48F84055-267E-4651-8C1B-A1CA97CFA1D4}"/>
              </a:ext>
            </a:extLst>
          </p:cNvPr>
          <p:cNvPicPr/>
          <p:nvPr/>
        </p:nvPicPr>
        <p:blipFill rotWithShape="1">
          <a:blip r:embed="rId5"/>
          <a:srcRect l="38462" t="19467" r="39372" b="9846"/>
          <a:stretch/>
        </p:blipFill>
        <p:spPr bwMode="auto">
          <a:xfrm>
            <a:off x="6760526" y="1597972"/>
            <a:ext cx="2794535" cy="4911885"/>
          </a:xfrm>
          <a:prstGeom prst="rect">
            <a:avLst/>
          </a:prstGeom>
          <a:ln>
            <a:noFill/>
          </a:ln>
          <a:extLst>
            <a:ext uri="{53640926-AAD7-44D8-BBD7-CCE9431645EC}">
              <a14:shadowObscured xmlns:a14="http://schemas.microsoft.com/office/drawing/2010/main"/>
            </a:ext>
          </a:extLst>
        </p:spPr>
      </p:pic>
      <p:pic>
        <p:nvPicPr>
          <p:cNvPr id="14" name="Imagen 13" descr="Tawny-breasted Tinamou bird photo call and song/ Nothocercus julius  (Tinamus julius)">
            <a:extLst>
              <a:ext uri="{FF2B5EF4-FFF2-40B4-BE49-F238E27FC236}">
                <a16:creationId xmlns:a16="http://schemas.microsoft.com/office/drawing/2014/main" id="{8013840F-3BE8-4C50-B27F-77B1E70C9A6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97674" y="1367406"/>
            <a:ext cx="2308374" cy="1577130"/>
          </a:xfrm>
          <a:prstGeom prst="rect">
            <a:avLst/>
          </a:prstGeom>
          <a:noFill/>
          <a:ln>
            <a:noFill/>
          </a:ln>
        </p:spPr>
      </p:pic>
      <p:sp>
        <p:nvSpPr>
          <p:cNvPr id="2" name="CuadroTexto 1">
            <a:extLst>
              <a:ext uri="{FF2B5EF4-FFF2-40B4-BE49-F238E27FC236}">
                <a16:creationId xmlns:a16="http://schemas.microsoft.com/office/drawing/2014/main" id="{DB6D2F80-2508-4CF9-8947-C6C3708ED7C9}"/>
              </a:ext>
            </a:extLst>
          </p:cNvPr>
          <p:cNvSpPr txBox="1"/>
          <p:nvPr/>
        </p:nvSpPr>
        <p:spPr>
          <a:xfrm>
            <a:off x="10352011" y="2944536"/>
            <a:ext cx="1426128" cy="307777"/>
          </a:xfrm>
          <a:prstGeom prst="rect">
            <a:avLst/>
          </a:prstGeom>
          <a:noFill/>
        </p:spPr>
        <p:txBody>
          <a:bodyPr wrap="square" rtlCol="0">
            <a:spAutoFit/>
          </a:bodyPr>
          <a:lstStyle/>
          <a:p>
            <a:pPr algn="ctr"/>
            <a:r>
              <a:rPr lang="es-CO" sz="1400" dirty="0" err="1"/>
              <a:t>Tinamu</a:t>
            </a:r>
            <a:endParaRPr lang="es-CO" sz="1400" dirty="0"/>
          </a:p>
        </p:txBody>
      </p:sp>
      <p:pic>
        <p:nvPicPr>
          <p:cNvPr id="15" name="Imagen 14" descr="Copetón | Wiki Colombia | Fandom">
            <a:extLst>
              <a:ext uri="{FF2B5EF4-FFF2-40B4-BE49-F238E27FC236}">
                <a16:creationId xmlns:a16="http://schemas.microsoft.com/office/drawing/2014/main" id="{0D745CF6-AE9E-41E9-B6AC-AE0EC84D03B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62568" y="3344770"/>
            <a:ext cx="1378585" cy="2033270"/>
          </a:xfrm>
          <a:prstGeom prst="rect">
            <a:avLst/>
          </a:prstGeom>
          <a:noFill/>
          <a:ln>
            <a:noFill/>
          </a:ln>
        </p:spPr>
      </p:pic>
      <p:sp>
        <p:nvSpPr>
          <p:cNvPr id="16" name="CuadroTexto 15">
            <a:extLst>
              <a:ext uri="{FF2B5EF4-FFF2-40B4-BE49-F238E27FC236}">
                <a16:creationId xmlns:a16="http://schemas.microsoft.com/office/drawing/2014/main" id="{7089FF6E-68FA-4839-B3B3-9E8ED1AC7DD2}"/>
              </a:ext>
            </a:extLst>
          </p:cNvPr>
          <p:cNvSpPr txBox="1"/>
          <p:nvPr/>
        </p:nvSpPr>
        <p:spPr>
          <a:xfrm>
            <a:off x="10016455" y="5378040"/>
            <a:ext cx="1853967" cy="523220"/>
          </a:xfrm>
          <a:prstGeom prst="rect">
            <a:avLst/>
          </a:prstGeom>
          <a:noFill/>
        </p:spPr>
        <p:txBody>
          <a:bodyPr wrap="square" rtlCol="0">
            <a:spAutoFit/>
          </a:bodyPr>
          <a:lstStyle/>
          <a:p>
            <a:pPr algn="ctr"/>
            <a:r>
              <a:rPr lang="es-CO" sz="1400" dirty="0"/>
              <a:t>Copetón </a:t>
            </a:r>
          </a:p>
          <a:p>
            <a:pPr algn="ctr"/>
            <a:r>
              <a:rPr lang="es-CO" sz="1400" i="1" dirty="0"/>
              <a:t>(</a:t>
            </a:r>
            <a:r>
              <a:rPr lang="es-CO" sz="1400" i="1" dirty="0" err="1"/>
              <a:t>Zonotrichia</a:t>
            </a:r>
            <a:r>
              <a:rPr lang="es-CO" sz="1400" i="1" dirty="0"/>
              <a:t> </a:t>
            </a:r>
            <a:r>
              <a:rPr lang="es-CO" sz="1400" i="1" dirty="0" err="1"/>
              <a:t>capensis</a:t>
            </a:r>
            <a:r>
              <a:rPr lang="es-CO" sz="1400" i="1" dirty="0"/>
              <a:t>)</a:t>
            </a:r>
          </a:p>
        </p:txBody>
      </p:sp>
      <p:sp>
        <p:nvSpPr>
          <p:cNvPr id="17" name="CuadroTexto 16">
            <a:extLst>
              <a:ext uri="{FF2B5EF4-FFF2-40B4-BE49-F238E27FC236}">
                <a16:creationId xmlns:a16="http://schemas.microsoft.com/office/drawing/2014/main" id="{96D20407-2A8E-4943-901A-BE7D5C759B1F}"/>
              </a:ext>
            </a:extLst>
          </p:cNvPr>
          <p:cNvSpPr txBox="1"/>
          <p:nvPr/>
        </p:nvSpPr>
        <p:spPr>
          <a:xfrm>
            <a:off x="3917652" y="6526635"/>
            <a:ext cx="2650921" cy="307777"/>
          </a:xfrm>
          <a:prstGeom prst="rect">
            <a:avLst/>
          </a:prstGeom>
          <a:noFill/>
        </p:spPr>
        <p:txBody>
          <a:bodyPr wrap="square" rtlCol="0">
            <a:spAutoFit/>
          </a:bodyPr>
          <a:lstStyle/>
          <a:p>
            <a:r>
              <a:rPr lang="es-CO" sz="1400" dirty="0"/>
              <a:t>Fuente: Agenda Ambiental 2014</a:t>
            </a:r>
          </a:p>
        </p:txBody>
      </p:sp>
    </p:spTree>
    <p:extLst>
      <p:ext uri="{BB962C8B-B14F-4D97-AF65-F5344CB8AC3E}">
        <p14:creationId xmlns:p14="http://schemas.microsoft.com/office/powerpoint/2010/main" val="3786575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643" y="2672702"/>
            <a:ext cx="10475844" cy="876500"/>
          </a:xfrm>
          <a:prstGeom prst="rect">
            <a:avLst/>
          </a:prstGeom>
        </p:spPr>
      </p:pic>
      <p:pic>
        <p:nvPicPr>
          <p:cNvPr id="5" name="Imagen 4">
            <a:extLst>
              <a:ext uri="{FF2B5EF4-FFF2-40B4-BE49-F238E27FC236}">
                <a16:creationId xmlns:a16="http://schemas.microsoft.com/office/drawing/2014/main" id="{9CCE3613-3C1B-4FCF-B063-7E579D84F32D}"/>
              </a:ext>
            </a:extLst>
          </p:cNvPr>
          <p:cNvPicPr/>
          <p:nvPr/>
        </p:nvPicPr>
        <p:blipFill rotWithShape="1">
          <a:blip r:embed="rId3"/>
          <a:srcRect l="38600" t="15759" r="39370" b="13549"/>
          <a:stretch/>
        </p:blipFill>
        <p:spPr bwMode="auto">
          <a:xfrm>
            <a:off x="578841" y="630723"/>
            <a:ext cx="3808602" cy="5476462"/>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0349D51E-9B22-47A9-A080-0A2D58D14F78}"/>
              </a:ext>
            </a:extLst>
          </p:cNvPr>
          <p:cNvPicPr/>
          <p:nvPr/>
        </p:nvPicPr>
        <p:blipFill rotWithShape="1">
          <a:blip r:embed="rId4"/>
          <a:srcRect l="38592" t="16919" r="39232" b="43903"/>
          <a:stretch/>
        </p:blipFill>
        <p:spPr bwMode="auto">
          <a:xfrm>
            <a:off x="4420572" y="630724"/>
            <a:ext cx="3322468" cy="3454716"/>
          </a:xfrm>
          <a:prstGeom prst="rect">
            <a:avLst/>
          </a:prstGeom>
          <a:ln>
            <a:noFill/>
          </a:ln>
          <a:extLst>
            <a:ext uri="{53640926-AAD7-44D8-BBD7-CCE9431645EC}">
              <a14:shadowObscured xmlns:a14="http://schemas.microsoft.com/office/drawing/2010/main"/>
            </a:ext>
          </a:extLst>
        </p:spPr>
      </p:pic>
      <p:pic>
        <p:nvPicPr>
          <p:cNvPr id="8" name="Imagen 7" descr="Brown-capped Vireo - eBird">
            <a:extLst>
              <a:ext uri="{FF2B5EF4-FFF2-40B4-BE49-F238E27FC236}">
                <a16:creationId xmlns:a16="http://schemas.microsoft.com/office/drawing/2014/main" id="{2334F550-C66C-4406-A3FE-553CEC65432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8841" y="505713"/>
            <a:ext cx="2586467" cy="1935649"/>
          </a:xfrm>
          <a:prstGeom prst="rect">
            <a:avLst/>
          </a:prstGeom>
          <a:noFill/>
          <a:ln>
            <a:noFill/>
          </a:ln>
        </p:spPr>
      </p:pic>
      <p:sp>
        <p:nvSpPr>
          <p:cNvPr id="2" name="CuadroTexto 1">
            <a:extLst>
              <a:ext uri="{FF2B5EF4-FFF2-40B4-BE49-F238E27FC236}">
                <a16:creationId xmlns:a16="http://schemas.microsoft.com/office/drawing/2014/main" id="{ED6FEEBE-671F-4A1F-A83B-DCC042C6E0C4}"/>
              </a:ext>
            </a:extLst>
          </p:cNvPr>
          <p:cNvSpPr txBox="1"/>
          <p:nvPr/>
        </p:nvSpPr>
        <p:spPr>
          <a:xfrm>
            <a:off x="9830540" y="2370927"/>
            <a:ext cx="1090569" cy="338554"/>
          </a:xfrm>
          <a:prstGeom prst="rect">
            <a:avLst/>
          </a:prstGeom>
          <a:noFill/>
        </p:spPr>
        <p:txBody>
          <a:bodyPr wrap="square" rtlCol="0">
            <a:spAutoFit/>
          </a:bodyPr>
          <a:lstStyle/>
          <a:p>
            <a:r>
              <a:rPr lang="es-CO" sz="1600" dirty="0" err="1"/>
              <a:t>Vireo</a:t>
            </a:r>
            <a:r>
              <a:rPr lang="es-CO" sz="1600" dirty="0"/>
              <a:t> </a:t>
            </a:r>
          </a:p>
        </p:txBody>
      </p:sp>
      <p:pic>
        <p:nvPicPr>
          <p:cNvPr id="10" name="Imagen 9" descr="Tordo Montañero/Mountain Grackle/Macroagelaius subalaris [e] – Birds  Colombia #OneBirdPerDay #UnAvePorDía">
            <a:extLst>
              <a:ext uri="{FF2B5EF4-FFF2-40B4-BE49-F238E27FC236}">
                <a16:creationId xmlns:a16="http://schemas.microsoft.com/office/drawing/2014/main" id="{9C0DCD6E-C25F-47B1-9B4E-1E76994D1D5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8841" y="2693741"/>
            <a:ext cx="2586466" cy="1612835"/>
          </a:xfrm>
          <a:prstGeom prst="rect">
            <a:avLst/>
          </a:prstGeom>
          <a:noFill/>
          <a:ln>
            <a:noFill/>
          </a:ln>
        </p:spPr>
      </p:pic>
      <p:sp>
        <p:nvSpPr>
          <p:cNvPr id="11" name="CuadroTexto 10">
            <a:extLst>
              <a:ext uri="{FF2B5EF4-FFF2-40B4-BE49-F238E27FC236}">
                <a16:creationId xmlns:a16="http://schemas.microsoft.com/office/drawing/2014/main" id="{7607590E-17A5-4AE6-BF60-27094F3ADC92}"/>
              </a:ext>
            </a:extLst>
          </p:cNvPr>
          <p:cNvSpPr txBox="1"/>
          <p:nvPr/>
        </p:nvSpPr>
        <p:spPr>
          <a:xfrm>
            <a:off x="8917680" y="4243418"/>
            <a:ext cx="2432807" cy="523220"/>
          </a:xfrm>
          <a:prstGeom prst="rect">
            <a:avLst/>
          </a:prstGeom>
          <a:noFill/>
        </p:spPr>
        <p:txBody>
          <a:bodyPr wrap="square" rtlCol="0">
            <a:spAutoFit/>
          </a:bodyPr>
          <a:lstStyle/>
          <a:p>
            <a:pPr algn="ctr"/>
            <a:r>
              <a:rPr lang="es-CO" sz="1400" dirty="0"/>
              <a:t>Tordo Montañero </a:t>
            </a:r>
            <a:r>
              <a:rPr lang="es-CO" sz="1400" i="1" dirty="0"/>
              <a:t>(</a:t>
            </a:r>
            <a:r>
              <a:rPr lang="es-CO" sz="1400" i="1" dirty="0" err="1"/>
              <a:t>Macroagelaius</a:t>
            </a:r>
            <a:r>
              <a:rPr lang="es-CO" sz="1400" i="1" dirty="0"/>
              <a:t> </a:t>
            </a:r>
            <a:r>
              <a:rPr lang="es-CO" sz="1400" i="1" dirty="0" err="1"/>
              <a:t>subalaris</a:t>
            </a:r>
            <a:r>
              <a:rPr lang="es-CO" sz="1400" i="1" dirty="0"/>
              <a:t>)</a:t>
            </a:r>
            <a:r>
              <a:rPr lang="es-CO" sz="1400" dirty="0"/>
              <a:t> </a:t>
            </a:r>
          </a:p>
        </p:txBody>
      </p:sp>
      <p:pic>
        <p:nvPicPr>
          <p:cNvPr id="12" name="Imagen 11" descr="Conirrostro Coronado - eBird">
            <a:extLst>
              <a:ext uri="{FF2B5EF4-FFF2-40B4-BE49-F238E27FC236}">
                <a16:creationId xmlns:a16="http://schemas.microsoft.com/office/drawing/2014/main" id="{3B519228-45CF-4875-A8A6-A17F6475499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3245" y="4001550"/>
            <a:ext cx="2891592" cy="1929468"/>
          </a:xfrm>
          <a:prstGeom prst="rect">
            <a:avLst/>
          </a:prstGeom>
          <a:noFill/>
          <a:ln>
            <a:noFill/>
          </a:ln>
        </p:spPr>
      </p:pic>
      <p:sp>
        <p:nvSpPr>
          <p:cNvPr id="13" name="CuadroTexto 12">
            <a:extLst>
              <a:ext uri="{FF2B5EF4-FFF2-40B4-BE49-F238E27FC236}">
                <a16:creationId xmlns:a16="http://schemas.microsoft.com/office/drawing/2014/main" id="{68CB4253-B290-4B53-8C7B-CB3736D8AD63}"/>
              </a:ext>
            </a:extLst>
          </p:cNvPr>
          <p:cNvSpPr txBox="1"/>
          <p:nvPr/>
        </p:nvSpPr>
        <p:spPr>
          <a:xfrm>
            <a:off x="5394121" y="5958141"/>
            <a:ext cx="2275609" cy="584775"/>
          </a:xfrm>
          <a:prstGeom prst="rect">
            <a:avLst/>
          </a:prstGeom>
          <a:noFill/>
        </p:spPr>
        <p:txBody>
          <a:bodyPr wrap="square" rtlCol="0">
            <a:spAutoFit/>
          </a:bodyPr>
          <a:lstStyle/>
          <a:p>
            <a:pPr algn="ctr"/>
            <a:r>
              <a:rPr lang="es-CO" sz="1600" dirty="0"/>
              <a:t>Coronado</a:t>
            </a:r>
          </a:p>
          <a:p>
            <a:pPr algn="ctr"/>
            <a:r>
              <a:rPr lang="es-CO" sz="1600" dirty="0"/>
              <a:t>(</a:t>
            </a:r>
            <a:r>
              <a:rPr lang="es-CO" sz="1600" i="1" dirty="0" err="1"/>
              <a:t>Conirostrum</a:t>
            </a:r>
            <a:r>
              <a:rPr lang="es-CO" sz="1600" i="1" dirty="0"/>
              <a:t> </a:t>
            </a:r>
            <a:r>
              <a:rPr lang="es-CO" sz="1600" i="1" dirty="0" err="1"/>
              <a:t>albifroms</a:t>
            </a:r>
            <a:r>
              <a:rPr lang="es-CO" sz="1600" dirty="0"/>
              <a:t>) </a:t>
            </a:r>
          </a:p>
        </p:txBody>
      </p:sp>
      <p:pic>
        <p:nvPicPr>
          <p:cNvPr id="15" name="Imagen 14" descr="Gorrión-montés Cabecirrufo/Yellow-breasted Brush-Finch/Atlapetes latinuchus  – Birds Colombia #OneBirdPerDay #UnAvePorDía">
            <a:extLst>
              <a:ext uri="{FF2B5EF4-FFF2-40B4-BE49-F238E27FC236}">
                <a16:creationId xmlns:a16="http://schemas.microsoft.com/office/drawing/2014/main" id="{926C1C98-7086-44D9-B48E-6B8D852C8872}"/>
              </a:ext>
            </a:extLst>
          </p:cNvPr>
          <p:cNvPicPr/>
          <p:nvPr/>
        </p:nvPicPr>
        <p:blipFill rotWithShape="1">
          <a:blip r:embed="rId8" cstate="print">
            <a:extLst>
              <a:ext uri="{28A0092B-C50C-407E-A947-70E740481C1C}">
                <a14:useLocalDpi xmlns:a14="http://schemas.microsoft.com/office/drawing/2010/main" val="0"/>
              </a:ext>
            </a:extLst>
          </a:blip>
          <a:srcRect r="18156" b="5756"/>
          <a:stretch/>
        </p:blipFill>
        <p:spPr bwMode="auto">
          <a:xfrm>
            <a:off x="8038840" y="4751818"/>
            <a:ext cx="2514509" cy="1791098"/>
          </a:xfrm>
          <a:prstGeom prst="rect">
            <a:avLst/>
          </a:prstGeom>
          <a:noFill/>
          <a:ln>
            <a:noFill/>
          </a:ln>
          <a:extLst>
            <a:ext uri="{53640926-AAD7-44D8-BBD7-CCE9431645EC}">
              <a14:shadowObscured xmlns:a14="http://schemas.microsoft.com/office/drawing/2010/main"/>
            </a:ext>
          </a:extLst>
        </p:spPr>
      </p:pic>
      <p:sp>
        <p:nvSpPr>
          <p:cNvPr id="16" name="CuadroTexto 15">
            <a:extLst>
              <a:ext uri="{FF2B5EF4-FFF2-40B4-BE49-F238E27FC236}">
                <a16:creationId xmlns:a16="http://schemas.microsoft.com/office/drawing/2014/main" id="{52D4EAB0-2390-44DA-BC64-7EA6D96353DE}"/>
              </a:ext>
            </a:extLst>
          </p:cNvPr>
          <p:cNvSpPr txBox="1"/>
          <p:nvPr/>
        </p:nvSpPr>
        <p:spPr>
          <a:xfrm>
            <a:off x="9019746" y="6464938"/>
            <a:ext cx="2432807" cy="523220"/>
          </a:xfrm>
          <a:prstGeom prst="rect">
            <a:avLst/>
          </a:prstGeom>
          <a:noFill/>
        </p:spPr>
        <p:txBody>
          <a:bodyPr wrap="square" rtlCol="0">
            <a:spAutoFit/>
          </a:bodyPr>
          <a:lstStyle/>
          <a:p>
            <a:pPr algn="ctr"/>
            <a:r>
              <a:rPr lang="es-CO" sz="1400" dirty="0"/>
              <a:t>Gorrión</a:t>
            </a:r>
          </a:p>
          <a:p>
            <a:pPr algn="ctr"/>
            <a:r>
              <a:rPr lang="es-CO" sz="1400" dirty="0"/>
              <a:t> </a:t>
            </a:r>
            <a:r>
              <a:rPr lang="es-CO" sz="1400" i="1" dirty="0"/>
              <a:t>(</a:t>
            </a:r>
            <a:r>
              <a:rPr lang="es-CO" sz="1400" i="1" dirty="0" err="1"/>
              <a:t>Atlapetes</a:t>
            </a:r>
            <a:r>
              <a:rPr lang="es-CO" sz="1400" i="1" dirty="0"/>
              <a:t> </a:t>
            </a:r>
            <a:r>
              <a:rPr lang="es-CO" sz="1400" i="1" dirty="0" err="1"/>
              <a:t>latinuchus</a:t>
            </a:r>
            <a:r>
              <a:rPr lang="es-CO" sz="1400" i="1" dirty="0"/>
              <a:t>)</a:t>
            </a:r>
            <a:r>
              <a:rPr lang="es-CO" sz="1400" dirty="0"/>
              <a:t> </a:t>
            </a:r>
          </a:p>
        </p:txBody>
      </p:sp>
      <p:sp>
        <p:nvSpPr>
          <p:cNvPr id="17" name="CuadroTexto 16">
            <a:extLst>
              <a:ext uri="{FF2B5EF4-FFF2-40B4-BE49-F238E27FC236}">
                <a16:creationId xmlns:a16="http://schemas.microsoft.com/office/drawing/2014/main" id="{45F59A95-5820-46FA-91A3-DC94B73C4856}"/>
              </a:ext>
            </a:extLst>
          </p:cNvPr>
          <p:cNvSpPr txBox="1"/>
          <p:nvPr/>
        </p:nvSpPr>
        <p:spPr>
          <a:xfrm>
            <a:off x="654331" y="6048462"/>
            <a:ext cx="2650921" cy="307777"/>
          </a:xfrm>
          <a:prstGeom prst="rect">
            <a:avLst/>
          </a:prstGeom>
          <a:noFill/>
        </p:spPr>
        <p:txBody>
          <a:bodyPr wrap="square" rtlCol="0">
            <a:spAutoFit/>
          </a:bodyPr>
          <a:lstStyle/>
          <a:p>
            <a:r>
              <a:rPr lang="es-CO" sz="1400" dirty="0"/>
              <a:t>Fuente: Agenda Ambiental 2014</a:t>
            </a:r>
          </a:p>
        </p:txBody>
      </p:sp>
    </p:spTree>
    <p:extLst>
      <p:ext uri="{BB962C8B-B14F-4D97-AF65-F5344CB8AC3E}">
        <p14:creationId xmlns:p14="http://schemas.microsoft.com/office/powerpoint/2010/main" val="255181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8485"/>
            <a:ext cx="12192000" cy="9436485"/>
          </a:xfrm>
          <a:prstGeom prst="rect">
            <a:avLst/>
          </a:prstGeom>
        </p:spPr>
      </p:pic>
      <p:sp>
        <p:nvSpPr>
          <p:cNvPr id="8" name="Cuadro de texto 14">
            <a:extLst>
              <a:ext uri="{FF2B5EF4-FFF2-40B4-BE49-F238E27FC236}">
                <a16:creationId xmlns:a16="http://schemas.microsoft.com/office/drawing/2014/main" id="{F078A408-3602-4442-BCEA-DFB235856A37}"/>
              </a:ext>
            </a:extLst>
          </p:cNvPr>
          <p:cNvSpPr txBox="1"/>
          <p:nvPr/>
        </p:nvSpPr>
        <p:spPr>
          <a:xfrm>
            <a:off x="469784" y="679510"/>
            <a:ext cx="5461455" cy="990770"/>
          </a:xfrm>
          <a:prstGeom prst="rect">
            <a:avLst/>
          </a:prstGeom>
          <a:solidFill>
            <a:srgbClr val="FFFFFF"/>
          </a:solidFill>
          <a:ln w="6345">
            <a:noFill/>
            <a:prstDash val="solid"/>
          </a:ln>
        </p:spPr>
        <p:txBody>
          <a:bodyPr vert="horz" wrap="square" lIns="91440" tIns="45720" rIns="91440" bIns="45720" anchor="t" anchorCtr="0" compatLnSpc="1">
            <a:noAutofit/>
          </a:bodyPr>
          <a:lstStyle/>
          <a:p>
            <a:pPr algn="just"/>
            <a:r>
              <a:rPr lang="es-CO" sz="1600" dirty="0"/>
              <a:t>Las aves son las especies más abundantes en la zona de estudio, estas también se han visto afectadas por alteraciones en su hábitat, destacándose la extinción de algunas especies como el Pato Zambullidor (</a:t>
            </a:r>
            <a:r>
              <a:rPr lang="es-CO" sz="1600" i="1" dirty="0" err="1"/>
              <a:t>Podiceps</a:t>
            </a:r>
            <a:r>
              <a:rPr lang="es-CO" sz="1600" i="1" dirty="0"/>
              <a:t> </a:t>
            </a:r>
            <a:r>
              <a:rPr lang="es-CO" sz="1600" i="1" dirty="0" err="1"/>
              <a:t>andinus</a:t>
            </a:r>
            <a:r>
              <a:rPr lang="es-CO" sz="1600" i="1" dirty="0"/>
              <a:t> (</a:t>
            </a:r>
            <a:r>
              <a:rPr lang="es-CO" sz="1600" i="1" dirty="0" err="1"/>
              <a:t>Nigricollis</a:t>
            </a:r>
            <a:r>
              <a:rPr lang="es-CO" sz="1600" i="1" dirty="0"/>
              <a:t>)), </a:t>
            </a:r>
            <a:r>
              <a:rPr lang="es-CO" sz="1600" dirty="0"/>
              <a:t>el estado crítico del Pato Negro (</a:t>
            </a:r>
            <a:r>
              <a:rPr lang="es-CO" sz="1600" i="1" dirty="0" err="1"/>
              <a:t>Netta</a:t>
            </a:r>
            <a:r>
              <a:rPr lang="es-CO" sz="1600" i="1" dirty="0"/>
              <a:t> </a:t>
            </a:r>
            <a:r>
              <a:rPr lang="es-CO" sz="1600" i="1" dirty="0" err="1"/>
              <a:t>erythrophthalma</a:t>
            </a:r>
            <a:r>
              <a:rPr lang="es-CO" sz="1600" i="1" dirty="0"/>
              <a:t>)</a:t>
            </a:r>
            <a:r>
              <a:rPr lang="es-CO" sz="1600" dirty="0"/>
              <a:t>, y la vulnerabilidad de especies como la Cotorra montañera (</a:t>
            </a:r>
            <a:r>
              <a:rPr lang="es-CO" sz="1600" i="1" dirty="0" err="1"/>
              <a:t>Hapalopsittaca</a:t>
            </a:r>
            <a:r>
              <a:rPr lang="es-CO" sz="1600" i="1" dirty="0"/>
              <a:t> </a:t>
            </a:r>
            <a:r>
              <a:rPr lang="es-CO" sz="1600" i="1" dirty="0" err="1"/>
              <a:t>sp</a:t>
            </a:r>
            <a:r>
              <a:rPr lang="es-CO" sz="1600" i="1" dirty="0"/>
              <a:t>), </a:t>
            </a:r>
            <a:r>
              <a:rPr lang="es-CO" sz="1600" dirty="0"/>
              <a:t>el Pato Andino (</a:t>
            </a:r>
            <a:r>
              <a:rPr lang="es-CO" sz="1600" i="1" dirty="0" err="1"/>
              <a:t>Oxyura</a:t>
            </a:r>
            <a:r>
              <a:rPr lang="es-CO" sz="1600" i="1" dirty="0"/>
              <a:t> </a:t>
            </a:r>
            <a:r>
              <a:rPr lang="es-CO" sz="1600" i="1" dirty="0" err="1"/>
              <a:t>jamaicensis</a:t>
            </a:r>
            <a:r>
              <a:rPr lang="es-CO" sz="1600" i="1" dirty="0"/>
              <a:t>) y el Pato Colorado (</a:t>
            </a:r>
            <a:r>
              <a:rPr lang="es-CO" sz="1600" i="1" dirty="0" err="1"/>
              <a:t>Anas</a:t>
            </a:r>
            <a:r>
              <a:rPr lang="es-CO" sz="1600" i="1" dirty="0"/>
              <a:t> </a:t>
            </a:r>
            <a:r>
              <a:rPr lang="es-CO" sz="1600" i="1" dirty="0" err="1"/>
              <a:t>cyanoptera</a:t>
            </a:r>
            <a:r>
              <a:rPr lang="es-CO" sz="1600" i="1" dirty="0"/>
              <a:t>) </a:t>
            </a:r>
            <a:r>
              <a:rPr lang="es-CO" sz="1600" dirty="0"/>
              <a:t>entre otros, que a través de los años y con el desarrollo de la región se han visto drásticamente afectados.</a:t>
            </a:r>
          </a:p>
          <a:p>
            <a:pPr algn="just"/>
            <a:endParaRPr lang="es-CO" sz="1600" dirty="0"/>
          </a:p>
          <a:p>
            <a:pPr algn="just"/>
            <a:r>
              <a:rPr lang="es-CO" sz="1600" dirty="0"/>
              <a:t> </a:t>
            </a:r>
          </a:p>
          <a:p>
            <a:pPr algn="just"/>
            <a:r>
              <a:rPr lang="es-CO" sz="1600" dirty="0"/>
              <a:t>Cabe destacar, que en ciertas épocas del año la región de la Cuenca Ubaté – Suárez goza de la presencia de aves migratorias, provenientes del norte del continente. </a:t>
            </a:r>
            <a:endParaRPr lang="es-CO" sz="1600" b="1" dirty="0"/>
          </a:p>
          <a:p>
            <a:pPr algn="just">
              <a:lnSpc>
                <a:spcPct val="106000"/>
              </a:lnSpc>
              <a:spcAft>
                <a:spcPts val="800"/>
              </a:spcAft>
            </a:pPr>
            <a:endParaRPr lang="es-ES"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8B4C932C-0DC7-453D-A51B-53716BE1A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1239" y="901559"/>
            <a:ext cx="6061268" cy="4026716"/>
          </a:xfrm>
          <a:prstGeom prst="rect">
            <a:avLst/>
          </a:prstGeom>
        </p:spPr>
      </p:pic>
      <p:sp>
        <p:nvSpPr>
          <p:cNvPr id="17" name="CuadroTexto 16">
            <a:extLst>
              <a:ext uri="{FF2B5EF4-FFF2-40B4-BE49-F238E27FC236}">
                <a16:creationId xmlns:a16="http://schemas.microsoft.com/office/drawing/2014/main" id="{85933C40-FB0B-4E75-AA4A-F6D9D0E3E574}"/>
              </a:ext>
            </a:extLst>
          </p:cNvPr>
          <p:cNvSpPr txBox="1"/>
          <p:nvPr/>
        </p:nvSpPr>
        <p:spPr>
          <a:xfrm>
            <a:off x="7835316" y="4932726"/>
            <a:ext cx="3481433" cy="338554"/>
          </a:xfrm>
          <a:prstGeom prst="rect">
            <a:avLst/>
          </a:prstGeom>
          <a:noFill/>
        </p:spPr>
        <p:txBody>
          <a:bodyPr wrap="square" rtlCol="0">
            <a:spAutoFit/>
          </a:bodyPr>
          <a:lstStyle/>
          <a:p>
            <a:pPr algn="just"/>
            <a:r>
              <a:rPr lang="es-CO" sz="1600" dirty="0"/>
              <a:t>Laguna de Fúquene. Fuente CAR</a:t>
            </a:r>
          </a:p>
        </p:txBody>
      </p:sp>
    </p:spTree>
    <p:extLst>
      <p:ext uri="{BB962C8B-B14F-4D97-AF65-F5344CB8AC3E}">
        <p14:creationId xmlns:p14="http://schemas.microsoft.com/office/powerpoint/2010/main" val="329716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8485"/>
            <a:ext cx="12192000" cy="9436485"/>
          </a:xfrm>
          <a:prstGeom prst="rect">
            <a:avLst/>
          </a:prstGeom>
        </p:spPr>
      </p:pic>
      <p:sp>
        <p:nvSpPr>
          <p:cNvPr id="6" name="Cuadro de texto 14">
            <a:extLst>
              <a:ext uri="{FF2B5EF4-FFF2-40B4-BE49-F238E27FC236}">
                <a16:creationId xmlns:a16="http://schemas.microsoft.com/office/drawing/2014/main" id="{7DEF04B7-5919-4C52-ADB9-34590CA916BA}"/>
              </a:ext>
            </a:extLst>
          </p:cNvPr>
          <p:cNvSpPr txBox="1"/>
          <p:nvPr/>
        </p:nvSpPr>
        <p:spPr>
          <a:xfrm>
            <a:off x="496346" y="119805"/>
            <a:ext cx="6241337" cy="1129826"/>
          </a:xfrm>
          <a:prstGeom prst="rect">
            <a:avLst/>
          </a:prstGeom>
          <a:solidFill>
            <a:srgbClr val="FFFFFF"/>
          </a:solidFill>
          <a:ln w="6345">
            <a:noFill/>
            <a:prstDash val="solid"/>
          </a:ln>
        </p:spPr>
        <p:txBody>
          <a:bodyPr vert="horz" wrap="square" lIns="91440" tIns="45720" rIns="91440" bIns="45720" anchor="t" anchorCtr="0" compatLnSpc="1">
            <a:noAutofit/>
          </a:bodyPr>
          <a:lstStyle/>
          <a:p>
            <a:pPr algn="ctr">
              <a:lnSpc>
                <a:spcPct val="106000"/>
              </a:lnSpc>
              <a:spcAft>
                <a:spcPts val="800"/>
              </a:spcAft>
            </a:pPr>
            <a:r>
              <a:rPr lang="es-CO" sz="6000" b="1" dirty="0">
                <a:effectLst/>
                <a:latin typeface="Berlin Sans FB Demi" panose="020E0802020502020306" pitchFamily="34" charset="0"/>
                <a:ea typeface="Calibri" panose="020F0502020204030204" pitchFamily="34" charset="0"/>
                <a:cs typeface="Times New Roman" panose="02020603050405020304" pitchFamily="18" charset="0"/>
              </a:rPr>
              <a:t>AVES AMENAZADAS </a:t>
            </a:r>
          </a:p>
          <a:p>
            <a:pPr algn="ctr">
              <a:lnSpc>
                <a:spcPct val="106000"/>
              </a:lnSpc>
              <a:spcAft>
                <a:spcPts val="800"/>
              </a:spcAft>
            </a:pPr>
            <a:endParaRPr lang="es-CO" sz="6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endParaRPr lang="es-CO" sz="6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ES" sz="3600" dirty="0">
                <a:effectLst/>
                <a:latin typeface="Calibri" panose="020F0502020204030204" pitchFamily="34" charset="0"/>
                <a:ea typeface="Calibri" panose="020F0502020204030204" pitchFamily="34" charset="0"/>
                <a:cs typeface="Times New Roman" panose="02020603050405020304" pitchFamily="18" charset="0"/>
              </a:rPr>
              <a:t> </a:t>
            </a:r>
            <a:endParaRPr lang="es-CO" sz="3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ES" sz="3600" dirty="0">
                <a:effectLst/>
                <a:latin typeface="Calibri" panose="020F0502020204030204" pitchFamily="34" charset="0"/>
                <a:ea typeface="Calibri" panose="020F0502020204030204" pitchFamily="34" charset="0"/>
                <a:cs typeface="Times New Roman" panose="02020603050405020304" pitchFamily="18" charset="0"/>
              </a:rPr>
              <a:t> </a:t>
            </a:r>
            <a:endParaRPr lang="es-CO"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38DBAC28-EA31-400B-B04F-C348FA382391}"/>
              </a:ext>
            </a:extLst>
          </p:cNvPr>
          <p:cNvPicPr>
            <a:picLocks noChangeAspect="1"/>
          </p:cNvPicPr>
          <p:nvPr/>
        </p:nvPicPr>
        <p:blipFill>
          <a:blip r:embed="rId3"/>
          <a:stretch>
            <a:fillRect/>
          </a:stretch>
        </p:blipFill>
        <p:spPr>
          <a:xfrm>
            <a:off x="6314177" y="1830928"/>
            <a:ext cx="5312906" cy="3679213"/>
          </a:xfrm>
          <a:prstGeom prst="rect">
            <a:avLst/>
          </a:prstGeom>
        </p:spPr>
      </p:pic>
      <p:pic>
        <p:nvPicPr>
          <p:cNvPr id="17" name="Imagen 16" descr="Fauna de Uruguay sur Twitter : &quot;70.PATO FIERRO (Nomonyx Dominicus) O Pato  Enmascarado,o Pato Zambullidor en otros países. Vive en toda  Latinoamérica,a excepción de Chile,Perú y Ecuador. Tiene unos 35 cmts. de">
            <a:extLst>
              <a:ext uri="{FF2B5EF4-FFF2-40B4-BE49-F238E27FC236}">
                <a16:creationId xmlns:a16="http://schemas.microsoft.com/office/drawing/2014/main" id="{B7D88596-C91C-4CE3-8AA0-2570929F100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3792" y="2233126"/>
            <a:ext cx="2607580" cy="1961369"/>
          </a:xfrm>
          <a:prstGeom prst="rect">
            <a:avLst/>
          </a:prstGeom>
          <a:noFill/>
          <a:ln>
            <a:noFill/>
          </a:ln>
        </p:spPr>
      </p:pic>
      <p:sp>
        <p:nvSpPr>
          <p:cNvPr id="5" name="CuadroTexto 4">
            <a:extLst>
              <a:ext uri="{FF2B5EF4-FFF2-40B4-BE49-F238E27FC236}">
                <a16:creationId xmlns:a16="http://schemas.microsoft.com/office/drawing/2014/main" id="{EFE7A377-E776-44E0-A2F0-CB96C27D9A51}"/>
              </a:ext>
            </a:extLst>
          </p:cNvPr>
          <p:cNvSpPr txBox="1"/>
          <p:nvPr/>
        </p:nvSpPr>
        <p:spPr>
          <a:xfrm>
            <a:off x="612396" y="4202884"/>
            <a:ext cx="2004969" cy="307777"/>
          </a:xfrm>
          <a:prstGeom prst="rect">
            <a:avLst/>
          </a:prstGeom>
          <a:noFill/>
        </p:spPr>
        <p:txBody>
          <a:bodyPr wrap="square" rtlCol="0">
            <a:spAutoFit/>
          </a:bodyPr>
          <a:lstStyle/>
          <a:p>
            <a:r>
              <a:rPr lang="es-CO" sz="1400" dirty="0"/>
              <a:t>Pato zambullidor</a:t>
            </a:r>
          </a:p>
        </p:txBody>
      </p:sp>
      <p:pic>
        <p:nvPicPr>
          <p:cNvPr id="18" name="Imagen 17" descr="Pato colorado - eBird">
            <a:extLst>
              <a:ext uri="{FF2B5EF4-FFF2-40B4-BE49-F238E27FC236}">
                <a16:creationId xmlns:a16="http://schemas.microsoft.com/office/drawing/2014/main" id="{09FA62E5-034C-4AF2-ADFF-37CB235FAF4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323399" y="2233126"/>
            <a:ext cx="2603300" cy="1969758"/>
          </a:xfrm>
          <a:prstGeom prst="rect">
            <a:avLst/>
          </a:prstGeom>
          <a:noFill/>
          <a:ln>
            <a:noFill/>
          </a:ln>
        </p:spPr>
      </p:pic>
      <p:sp>
        <p:nvSpPr>
          <p:cNvPr id="19" name="CuadroTexto 18">
            <a:extLst>
              <a:ext uri="{FF2B5EF4-FFF2-40B4-BE49-F238E27FC236}">
                <a16:creationId xmlns:a16="http://schemas.microsoft.com/office/drawing/2014/main" id="{A4A28F7B-0CFB-47D2-8A22-1DC560799892}"/>
              </a:ext>
            </a:extLst>
          </p:cNvPr>
          <p:cNvSpPr txBox="1"/>
          <p:nvPr/>
        </p:nvSpPr>
        <p:spPr>
          <a:xfrm>
            <a:off x="3289885" y="4195893"/>
            <a:ext cx="2004969" cy="307777"/>
          </a:xfrm>
          <a:prstGeom prst="rect">
            <a:avLst/>
          </a:prstGeom>
          <a:noFill/>
        </p:spPr>
        <p:txBody>
          <a:bodyPr wrap="square" rtlCol="0">
            <a:spAutoFit/>
          </a:bodyPr>
          <a:lstStyle/>
          <a:p>
            <a:r>
              <a:rPr lang="es-CO" sz="1400" dirty="0"/>
              <a:t>Pato colorado</a:t>
            </a:r>
          </a:p>
        </p:txBody>
      </p:sp>
      <p:pic>
        <p:nvPicPr>
          <p:cNvPr id="20" name="Imagen 19" descr="Cistothorus apolinari - Wikipedia, la enciclopedia libre">
            <a:extLst>
              <a:ext uri="{FF2B5EF4-FFF2-40B4-BE49-F238E27FC236}">
                <a16:creationId xmlns:a16="http://schemas.microsoft.com/office/drawing/2014/main" id="{DCCDA8AC-B224-498D-B9E2-5391B1C258C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396" y="4519050"/>
            <a:ext cx="2607580" cy="1546190"/>
          </a:xfrm>
          <a:prstGeom prst="rect">
            <a:avLst/>
          </a:prstGeom>
          <a:noFill/>
          <a:ln>
            <a:noFill/>
          </a:ln>
        </p:spPr>
      </p:pic>
      <p:sp>
        <p:nvSpPr>
          <p:cNvPr id="21" name="CuadroTexto 20">
            <a:extLst>
              <a:ext uri="{FF2B5EF4-FFF2-40B4-BE49-F238E27FC236}">
                <a16:creationId xmlns:a16="http://schemas.microsoft.com/office/drawing/2014/main" id="{F77D8465-69D6-4B92-A54D-8BBF52CFB887}"/>
              </a:ext>
            </a:extLst>
          </p:cNvPr>
          <p:cNvSpPr txBox="1"/>
          <p:nvPr/>
        </p:nvSpPr>
        <p:spPr>
          <a:xfrm>
            <a:off x="605405" y="6016306"/>
            <a:ext cx="2004969" cy="307777"/>
          </a:xfrm>
          <a:prstGeom prst="rect">
            <a:avLst/>
          </a:prstGeom>
          <a:noFill/>
        </p:spPr>
        <p:txBody>
          <a:bodyPr wrap="square" rtlCol="0">
            <a:spAutoFit/>
          </a:bodyPr>
          <a:lstStyle/>
          <a:p>
            <a:r>
              <a:rPr lang="es-CO" sz="1400" dirty="0"/>
              <a:t>Cucarachero</a:t>
            </a:r>
          </a:p>
        </p:txBody>
      </p:sp>
      <p:pic>
        <p:nvPicPr>
          <p:cNvPr id="22" name="Imagen 21" descr="Tordo Montañero/Mountain Grackle/Macroagelaius subalaris [e] – Birds  Colombia #OneBirdPerDay #UnAvePorDía">
            <a:extLst>
              <a:ext uri="{FF2B5EF4-FFF2-40B4-BE49-F238E27FC236}">
                <a16:creationId xmlns:a16="http://schemas.microsoft.com/office/drawing/2014/main" id="{A061A9AC-BB43-473D-BFDB-C1BC23B85E6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3399" y="4519050"/>
            <a:ext cx="2603300" cy="1546190"/>
          </a:xfrm>
          <a:prstGeom prst="rect">
            <a:avLst/>
          </a:prstGeom>
          <a:noFill/>
          <a:ln>
            <a:noFill/>
          </a:ln>
        </p:spPr>
      </p:pic>
      <p:sp>
        <p:nvSpPr>
          <p:cNvPr id="23" name="CuadroTexto 22">
            <a:extLst>
              <a:ext uri="{FF2B5EF4-FFF2-40B4-BE49-F238E27FC236}">
                <a16:creationId xmlns:a16="http://schemas.microsoft.com/office/drawing/2014/main" id="{536ACFF6-0C21-41FC-BE10-E5B249E627D4}"/>
              </a:ext>
            </a:extLst>
          </p:cNvPr>
          <p:cNvSpPr txBox="1"/>
          <p:nvPr/>
        </p:nvSpPr>
        <p:spPr>
          <a:xfrm>
            <a:off x="3316450" y="6017704"/>
            <a:ext cx="2004969" cy="307777"/>
          </a:xfrm>
          <a:prstGeom prst="rect">
            <a:avLst/>
          </a:prstGeom>
          <a:noFill/>
        </p:spPr>
        <p:txBody>
          <a:bodyPr wrap="square" rtlCol="0">
            <a:spAutoFit/>
          </a:bodyPr>
          <a:lstStyle/>
          <a:p>
            <a:r>
              <a:rPr lang="es-CO" sz="1400" dirty="0"/>
              <a:t>Chango de montaña</a:t>
            </a:r>
          </a:p>
        </p:txBody>
      </p:sp>
      <p:sp>
        <p:nvSpPr>
          <p:cNvPr id="24" name="CuadroTexto 23">
            <a:extLst>
              <a:ext uri="{FF2B5EF4-FFF2-40B4-BE49-F238E27FC236}">
                <a16:creationId xmlns:a16="http://schemas.microsoft.com/office/drawing/2014/main" id="{08AA3509-50C3-4ABD-8EF3-A70A07E00953}"/>
              </a:ext>
            </a:extLst>
          </p:cNvPr>
          <p:cNvSpPr txBox="1"/>
          <p:nvPr/>
        </p:nvSpPr>
        <p:spPr>
          <a:xfrm>
            <a:off x="8925885" y="5461232"/>
            <a:ext cx="2650921" cy="307777"/>
          </a:xfrm>
          <a:prstGeom prst="rect">
            <a:avLst/>
          </a:prstGeom>
          <a:noFill/>
        </p:spPr>
        <p:txBody>
          <a:bodyPr wrap="square" rtlCol="0">
            <a:spAutoFit/>
          </a:bodyPr>
          <a:lstStyle/>
          <a:p>
            <a:r>
              <a:rPr lang="es-CO" sz="1400" dirty="0"/>
              <a:t>Fuente: Agenda Ambiental 2014</a:t>
            </a:r>
          </a:p>
        </p:txBody>
      </p:sp>
    </p:spTree>
    <p:extLst>
      <p:ext uri="{BB962C8B-B14F-4D97-AF65-F5344CB8AC3E}">
        <p14:creationId xmlns:p14="http://schemas.microsoft.com/office/powerpoint/2010/main" val="32681927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2187</TotalTime>
  <Words>552</Words>
  <Application>Microsoft Office PowerPoint</Application>
  <PresentationFormat>Panorámica</PresentationFormat>
  <Paragraphs>82</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Arial Narrow</vt:lpstr>
      <vt:lpstr>Berlin Sans FB Demi</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valentina romero</dc:creator>
  <cp:lastModifiedBy>PROF_UNIV</cp:lastModifiedBy>
  <cp:revision>84</cp:revision>
  <dcterms:created xsi:type="dcterms:W3CDTF">2021-11-06T15:13:50Z</dcterms:created>
  <dcterms:modified xsi:type="dcterms:W3CDTF">2023-01-06T19:35:21Z</dcterms:modified>
</cp:coreProperties>
</file>