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70" r:id="rId4"/>
    <p:sldId id="269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2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BE16"/>
    <a:srgbClr val="00CC00"/>
    <a:srgbClr val="1AE61A"/>
    <a:srgbClr val="FF3399"/>
    <a:srgbClr val="FF00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2-01T11:21:13.068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16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0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9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36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3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431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93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90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7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33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0F35C-3C02-4C15-BB9B-CD5EFD125456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76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6519592" y="1959402"/>
            <a:ext cx="472597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0" cap="none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Secretaría de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568126" y="2497941"/>
            <a:ext cx="8677440" cy="27392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s-ES" sz="6600" b="0" cap="none" spc="300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Desarrollo Económico</a:t>
            </a:r>
            <a:br>
              <a:rPr lang="es-ES" sz="6600" b="0" cap="none" spc="300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</a:br>
            <a:r>
              <a:rPr lang="es-ES" sz="6600" b="0" cap="none" spc="300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y Medio Ambiente</a:t>
            </a:r>
          </a:p>
          <a:p>
            <a:pPr algn="r"/>
            <a:r>
              <a:rPr lang="es-ES" sz="4000" spc="300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Comité No. 3 Sentencia Río Bogotá</a:t>
            </a:r>
            <a:endParaRPr lang="es-ES" sz="4000" b="0" cap="none" spc="300" dirty="0">
              <a:ln w="0"/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arabara" panose="020B08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456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CDE5B8E2-F8BA-4569-B806-E8BB9AC53AE5}"/>
              </a:ext>
            </a:extLst>
          </p:cNvPr>
          <p:cNvSpPr/>
          <p:nvPr/>
        </p:nvSpPr>
        <p:spPr>
          <a:xfrm>
            <a:off x="6318078" y="3429000"/>
            <a:ext cx="522949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200" spc="300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 </a:t>
            </a:r>
            <a:endParaRPr lang="es-ES" sz="3200" b="0" cap="none" spc="300" dirty="0">
              <a:ln w="0"/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arabara" panose="020B0803050302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9B38190-0B12-4C4E-93B3-B6C49B5E3258}"/>
              </a:ext>
            </a:extLst>
          </p:cNvPr>
          <p:cNvSpPr/>
          <p:nvPr/>
        </p:nvSpPr>
        <p:spPr>
          <a:xfrm>
            <a:off x="2468130" y="873234"/>
            <a:ext cx="825287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200" b="0" cap="none" spc="300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SENTENCIA RIO BOGOTA 479 DE 2014</a:t>
            </a:r>
          </a:p>
          <a:p>
            <a:pPr algn="ctr"/>
            <a:r>
              <a:rPr lang="es-ES" sz="3200" spc="300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COMITÉ DE VERIFICACION</a:t>
            </a:r>
            <a:endParaRPr lang="es-ES" sz="3200" b="0" cap="none" spc="300" dirty="0">
              <a:ln w="0"/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arabara" panose="020B08030503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E73C597-073B-9690-1A90-BC49E2339CC0}"/>
              </a:ext>
            </a:extLst>
          </p:cNvPr>
          <p:cNvSpPr txBox="1"/>
          <p:nvPr/>
        </p:nvSpPr>
        <p:spPr>
          <a:xfrm>
            <a:off x="477079" y="2628780"/>
            <a:ext cx="522949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b="0" i="0" dirty="0">
                <a:solidFill>
                  <a:srgbClr val="1F1F1F"/>
                </a:solidFill>
                <a:effectLst/>
                <a:latin typeface="Google Sans"/>
              </a:rPr>
              <a:t>COMPROMISOS VISITA DE SEGUIMIENTO A LA SENTENCIA RIO BOGOTA POR PARTE DEL COMITÉ DE VERIFICACION PARA EL DIA 18 DE SEPTIEMBRE</a:t>
            </a:r>
            <a:endParaRPr lang="es-CO" sz="28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5C90BF1-53BE-B728-804E-5E862C3F21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7049" y="2237555"/>
            <a:ext cx="5390881" cy="303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812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69B38190-0B12-4C4E-93B3-B6C49B5E3258}"/>
              </a:ext>
            </a:extLst>
          </p:cNvPr>
          <p:cNvSpPr/>
          <p:nvPr/>
        </p:nvSpPr>
        <p:spPr>
          <a:xfrm>
            <a:off x="2825939" y="1270799"/>
            <a:ext cx="7694927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3200" b="0" cap="none" spc="300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SENTENCIA RIO BOGOTA 479 DE 2014</a:t>
            </a:r>
          </a:p>
          <a:p>
            <a:pPr algn="ctr"/>
            <a:r>
              <a:rPr lang="es-ES" sz="3200" spc="300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ACTIVIDADES 2023</a:t>
            </a:r>
            <a:endParaRPr lang="es-ES" sz="3200" b="0" cap="none" spc="300" dirty="0">
              <a:ln w="0"/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arabara" panose="020B08030503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CC80587-4D1B-407D-8901-64847EA63FC7}"/>
              </a:ext>
            </a:extLst>
          </p:cNvPr>
          <p:cNvSpPr txBox="1"/>
          <p:nvPr/>
        </p:nvSpPr>
        <p:spPr>
          <a:xfrm>
            <a:off x="908393" y="2487573"/>
            <a:ext cx="10375213" cy="4370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/>
              <a:t>INTERVENCION ACTIVIDADES AVANCES SEGUNDO SEMESTRE 2023:</a:t>
            </a:r>
          </a:p>
          <a:p>
            <a:endParaRPr lang="es-CO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400" dirty="0"/>
              <a:t>Ordenes 4.18 y 4.19 (Secretaria de Planeacion)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400" dirty="0"/>
              <a:t>Ordenes 4.20 y 4.21(Secretario de Infraestructura)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400" dirty="0"/>
              <a:t>Ordenes 4.22, 4.23, 4.24, 4.25, 4.27 y 4.71 (Secretario de Desarrollo Economico)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400" dirty="0"/>
              <a:t>Ordenes 4.33, 4.34, 4.56, 4.57 y 4.58 (Emsertenjo)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400" dirty="0"/>
              <a:t>Orden 4.72 (Todos).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/>
          </a:p>
          <a:p>
            <a:endParaRPr lang="es-C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/>
          </a:p>
          <a:p>
            <a:endParaRPr lang="es-CO" dirty="0"/>
          </a:p>
          <a:p>
            <a:r>
              <a:rPr lang="es-C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318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69B38190-0B12-4C4E-93B3-B6C49B5E3258}"/>
              </a:ext>
            </a:extLst>
          </p:cNvPr>
          <p:cNvSpPr/>
          <p:nvPr/>
        </p:nvSpPr>
        <p:spPr>
          <a:xfrm>
            <a:off x="2825939" y="1270799"/>
            <a:ext cx="769492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3200" b="0" cap="none" spc="300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SENTENCIA RIO BOGOTA 479 DE 2014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360B896-CD2B-4B41-B711-94B4644A6F62}"/>
              </a:ext>
            </a:extLst>
          </p:cNvPr>
          <p:cNvSpPr txBox="1"/>
          <p:nvPr/>
        </p:nvSpPr>
        <p:spPr>
          <a:xfrm>
            <a:off x="3625402" y="2936245"/>
            <a:ext cx="6096000" cy="1524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2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CO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s-MX" sz="2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PROPOSICIONES Y VARIOS</a:t>
            </a:r>
            <a:endParaRPr lang="es-C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C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962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7AF5CFD1-A9FC-B943-ABD2-DD0E8509FB12}"/>
              </a:ext>
            </a:extLst>
          </p:cNvPr>
          <p:cNvSpPr/>
          <p:nvPr/>
        </p:nvSpPr>
        <p:spPr>
          <a:xfrm>
            <a:off x="3364016" y="2444923"/>
            <a:ext cx="71515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9600" b="0" cap="none" spc="300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1174511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2222</TotalTime>
  <Words>110</Words>
  <Application>Microsoft Office PowerPoint</Application>
  <PresentationFormat>Panorámica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Google Sans</vt:lpstr>
      <vt:lpstr>Harabara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WILMER VERA</dc:creator>
  <cp:lastModifiedBy>EliteOS</cp:lastModifiedBy>
  <cp:revision>84</cp:revision>
  <dcterms:created xsi:type="dcterms:W3CDTF">2020-05-07T18:52:04Z</dcterms:created>
  <dcterms:modified xsi:type="dcterms:W3CDTF">2023-10-03T21:50:22Z</dcterms:modified>
</cp:coreProperties>
</file>