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702" r:id="rId3"/>
  </p:sldMasterIdLst>
  <p:notesMasterIdLst>
    <p:notesMasterId r:id="rId29"/>
  </p:notesMasterIdLst>
  <p:sldIdLst>
    <p:sldId id="256" r:id="rId4"/>
    <p:sldId id="289" r:id="rId5"/>
    <p:sldId id="288" r:id="rId6"/>
    <p:sldId id="257" r:id="rId7"/>
    <p:sldId id="258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Helvetica Neue" panose="020B0604020202020204" charset="0"/>
      <p:regular r:id="rId34"/>
      <p:bold r:id="rId35"/>
      <p:italic r:id="rId36"/>
      <p:boldItalic r:id="rId37"/>
    </p:embeddedFont>
    <p:embeddedFont>
      <p:font typeface="Helvetica Neue Light" panose="020B0604020202020204" charset="0"/>
      <p:regular r:id="rId38"/>
      <p:bold r:id="rId39"/>
      <p:italic r:id="rId40"/>
      <p:boldItalic r:id="rId41"/>
    </p:embeddedFont>
    <p:embeddedFont>
      <p:font typeface="Montserrat" panose="00000500000000000000" pitchFamily="2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  <p:embeddedFont>
      <p:font typeface="Open Sans Light" panose="020B0306030504020204" pitchFamily="34" charset="0"/>
      <p:regular r:id="rId50"/>
      <p:bold r:id="rId51"/>
      <p:italic r:id="rId52"/>
      <p:boldItalic r:id="rId53"/>
    </p:embeddedFont>
    <p:embeddedFont>
      <p:font typeface="Open Sans SemiBold" panose="020B0706030804020204" pitchFamily="34" charset="0"/>
      <p:regular r:id="rId54"/>
      <p:bold r:id="rId55"/>
      <p:italic r:id="rId56"/>
      <p:boldItalic r:id="rId57"/>
    </p:embeddedFont>
    <p:embeddedFont>
      <p:font typeface="Ultra" panose="020B0604020202020204" charset="0"/>
      <p:regular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5" roundtripDataSignature="AMtx7mj4gAMMjw9iYrvFbKD5aSQnO89p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3DE2642-058D-4FCF-BBE9-8954EAD72EBD}">
  <a:tblStyle styleId="{F3DE2642-058D-4FCF-BBE9-8954EAD72EB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0.fntdata"/><Relationship Id="rId21" Type="http://schemas.openxmlformats.org/officeDocument/2006/relationships/slide" Target="slides/slide18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font" Target="fonts/font26.fntdata"/><Relationship Id="rId68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8" Type="http://schemas.openxmlformats.org/officeDocument/2006/relationships/font" Target="fonts/font29.fntdata"/><Relationship Id="rId66" Type="http://schemas.openxmlformats.org/officeDocument/2006/relationships/presProps" Target="pres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font" Target="fonts/font27.fntdata"/><Relationship Id="rId69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2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67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font" Target="fonts/font12.fntdata"/><Relationship Id="rId54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font" Target="fonts/font28.fntdata"/><Relationship Id="rId10" Type="http://schemas.openxmlformats.org/officeDocument/2006/relationships/slide" Target="slides/slide7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65" Type="http://customschemas.google.com/relationships/presentationmetadata" Target="metadata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" name="Google Shape;17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2" name="Google Shape;17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4" name="Google Shape;18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5" name="Google Shape;185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2" name="Google Shape;186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3" name="Google Shape;186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0" name="Google Shape;18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1" name="Google Shape;187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Google Shape;187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9" name="Google Shape;187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7" name="Google Shape;188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" name="Google Shape;189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7" name="Google Shape;189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04" name="Google Shape;190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0" name="Google Shape;191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1" name="Google Shape;191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9" name="Google Shape;201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0" name="Google Shape;2020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5" name="Google Shape;202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6" name="Google Shape;202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1" name="Google Shape;175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  <p:extLst>
      <p:ext uri="{BB962C8B-B14F-4D97-AF65-F5344CB8AC3E}">
        <p14:creationId xmlns:p14="http://schemas.microsoft.com/office/powerpoint/2010/main" val="33601725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1" name="Google Shape;203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2" name="Google Shape;203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" name="Google Shape;203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8" name="Google Shape;2038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3" name="Google Shape;204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4" name="Google Shape;2044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Google Shape;204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0" name="Google Shape;2050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Google Shape;205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6" name="Google Shape;205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2" name="Google Shape;206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1" name="Google Shape;175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  <p:extLst>
      <p:ext uri="{BB962C8B-B14F-4D97-AF65-F5344CB8AC3E}">
        <p14:creationId xmlns:p14="http://schemas.microsoft.com/office/powerpoint/2010/main" val="3300229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1" name="Google Shape;175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g105eabc1ef1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0" name="Google Shape;1760;g105eabc1ef1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Google Shape;177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0" name="Google Shape;178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9" name="Google Shape;179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00" name="Google Shape;180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g1061e3a5266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0" name="Google Shape;1820;g1061e3a5266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i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7" name="Google Shape;182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8" name="Google Shape;182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29" name="Google Shape;1829;p1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5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55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6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numeric List">
  <p:cSld name="6 numeric Lis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0"/>
          <p:cNvSpPr/>
          <p:nvPr/>
        </p:nvSpPr>
        <p:spPr>
          <a:xfrm>
            <a:off x="287152" y="1239603"/>
            <a:ext cx="591819" cy="5917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40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0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0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68" name="Google Shape;68;p40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sz="12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40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40"/>
          <p:cNvSpPr txBox="1">
            <a:spLocks noGrp="1"/>
          </p:cNvSpPr>
          <p:nvPr>
            <p:ph type="body" idx="2"/>
          </p:nvPr>
        </p:nvSpPr>
        <p:spPr>
          <a:xfrm>
            <a:off x="903656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0"/>
          <p:cNvSpPr txBox="1">
            <a:spLocks noGrp="1"/>
          </p:cNvSpPr>
          <p:nvPr>
            <p:ph type="body" idx="3"/>
          </p:nvPr>
        </p:nvSpPr>
        <p:spPr>
          <a:xfrm>
            <a:off x="916899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40"/>
          <p:cNvSpPr/>
          <p:nvPr/>
        </p:nvSpPr>
        <p:spPr>
          <a:xfrm>
            <a:off x="988913" y="1758225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40"/>
          <p:cNvSpPr/>
          <p:nvPr/>
        </p:nvSpPr>
        <p:spPr>
          <a:xfrm>
            <a:off x="3160208" y="1239603"/>
            <a:ext cx="591819" cy="5917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0"/>
          <p:cNvSpPr txBox="1">
            <a:spLocks noGrp="1"/>
          </p:cNvSpPr>
          <p:nvPr>
            <p:ph type="body" idx="4"/>
          </p:nvPr>
        </p:nvSpPr>
        <p:spPr>
          <a:xfrm>
            <a:off x="3776711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0"/>
          <p:cNvSpPr txBox="1">
            <a:spLocks noGrp="1"/>
          </p:cNvSpPr>
          <p:nvPr>
            <p:ph type="body" idx="5"/>
          </p:nvPr>
        </p:nvSpPr>
        <p:spPr>
          <a:xfrm>
            <a:off x="3789953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0"/>
          <p:cNvSpPr/>
          <p:nvPr/>
        </p:nvSpPr>
        <p:spPr>
          <a:xfrm>
            <a:off x="3861969" y="175822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40"/>
          <p:cNvSpPr/>
          <p:nvPr/>
        </p:nvSpPr>
        <p:spPr>
          <a:xfrm>
            <a:off x="6030667" y="1239603"/>
            <a:ext cx="591819" cy="5917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40"/>
          <p:cNvSpPr txBox="1">
            <a:spLocks noGrp="1"/>
          </p:cNvSpPr>
          <p:nvPr>
            <p:ph type="body" idx="6"/>
          </p:nvPr>
        </p:nvSpPr>
        <p:spPr>
          <a:xfrm>
            <a:off x="6647169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40"/>
          <p:cNvSpPr txBox="1">
            <a:spLocks noGrp="1"/>
          </p:cNvSpPr>
          <p:nvPr>
            <p:ph type="body" idx="7"/>
          </p:nvPr>
        </p:nvSpPr>
        <p:spPr>
          <a:xfrm>
            <a:off x="6660413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/>
          <p:nvPr/>
        </p:nvSpPr>
        <p:spPr>
          <a:xfrm>
            <a:off x="6732429" y="1758225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40"/>
          <p:cNvSpPr/>
          <p:nvPr/>
        </p:nvSpPr>
        <p:spPr>
          <a:xfrm>
            <a:off x="293084" y="2863976"/>
            <a:ext cx="591819" cy="5917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40"/>
          <p:cNvSpPr txBox="1">
            <a:spLocks noGrp="1"/>
          </p:cNvSpPr>
          <p:nvPr>
            <p:ph type="body" idx="8"/>
          </p:nvPr>
        </p:nvSpPr>
        <p:spPr>
          <a:xfrm>
            <a:off x="909587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body" idx="9"/>
          </p:nvPr>
        </p:nvSpPr>
        <p:spPr>
          <a:xfrm>
            <a:off x="922831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0"/>
          <p:cNvSpPr/>
          <p:nvPr/>
        </p:nvSpPr>
        <p:spPr>
          <a:xfrm>
            <a:off x="994845" y="3382597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40"/>
          <p:cNvSpPr/>
          <p:nvPr/>
        </p:nvSpPr>
        <p:spPr>
          <a:xfrm>
            <a:off x="3166139" y="2863976"/>
            <a:ext cx="591819" cy="5917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40"/>
          <p:cNvSpPr txBox="1">
            <a:spLocks noGrp="1"/>
          </p:cNvSpPr>
          <p:nvPr>
            <p:ph type="body" idx="13"/>
          </p:nvPr>
        </p:nvSpPr>
        <p:spPr>
          <a:xfrm>
            <a:off x="3782643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40"/>
          <p:cNvSpPr txBox="1">
            <a:spLocks noGrp="1"/>
          </p:cNvSpPr>
          <p:nvPr>
            <p:ph type="body" idx="14"/>
          </p:nvPr>
        </p:nvSpPr>
        <p:spPr>
          <a:xfrm>
            <a:off x="3795885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40"/>
          <p:cNvSpPr/>
          <p:nvPr/>
        </p:nvSpPr>
        <p:spPr>
          <a:xfrm>
            <a:off x="3867900" y="3382597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0"/>
          <p:cNvSpPr/>
          <p:nvPr/>
        </p:nvSpPr>
        <p:spPr>
          <a:xfrm>
            <a:off x="6036599" y="2863976"/>
            <a:ext cx="591819" cy="59176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0"/>
          <p:cNvSpPr txBox="1">
            <a:spLocks noGrp="1"/>
          </p:cNvSpPr>
          <p:nvPr>
            <p:ph type="body" idx="15"/>
          </p:nvPr>
        </p:nvSpPr>
        <p:spPr>
          <a:xfrm>
            <a:off x="6653101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 i="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40"/>
          <p:cNvSpPr txBox="1">
            <a:spLocks noGrp="1"/>
          </p:cNvSpPr>
          <p:nvPr>
            <p:ph type="body" idx="16"/>
          </p:nvPr>
        </p:nvSpPr>
        <p:spPr>
          <a:xfrm>
            <a:off x="6666344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40"/>
          <p:cNvSpPr/>
          <p:nvPr/>
        </p:nvSpPr>
        <p:spPr>
          <a:xfrm>
            <a:off x="6738361" y="3382597"/>
            <a:ext cx="1620321" cy="3600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75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750"/>
                            </p:stCondLst>
                            <p:childTnLst>
                              <p:par>
                                <p:cTn id="2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1250"/>
                            </p:stCondLst>
                            <p:childTnLst>
                              <p:par>
                                <p:cTn id="2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1750"/>
                            </p:stCondLst>
                            <p:childTnLst>
                              <p:par>
                                <p:cTn id="2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2250"/>
                            </p:stCondLst>
                            <p:childTnLst>
                              <p:par>
                                <p:cTn id="2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2750"/>
                            </p:stCondLst>
                            <p:childTnLst>
                              <p:par>
                                <p:cTn id="2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3250"/>
                            </p:stCondLst>
                            <p:childTnLst>
                              <p:par>
                                <p:cTn id="2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3750"/>
                            </p:stCondLst>
                            <p:childTnLst>
                              <p:par>
                                <p:cTn id="2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4250"/>
                            </p:stCondLst>
                            <p:childTnLst>
                              <p:par>
                                <p:cTn id="2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475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5250"/>
                            </p:stCondLst>
                            <p:childTnLst>
                              <p:par>
                                <p:cTn id="2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5750"/>
                            </p:stCondLst>
                            <p:childTnLst>
                              <p:par>
                                <p:cTn id="2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6250"/>
                            </p:stCondLst>
                            <p:childTnLst>
                              <p:par>
                                <p:cTn id="2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6750"/>
                            </p:stCondLst>
                            <p:childTnLst>
                              <p:par>
                                <p:cTn id="2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7250"/>
                            </p:stCondLst>
                            <p:childTnLst>
                              <p:par>
                                <p:cTn id="2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7750"/>
                            </p:stCondLst>
                            <p:childTnLst>
                              <p:par>
                                <p:cTn id="2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8250"/>
                            </p:stCondLst>
                            <p:childTnLst>
                              <p:par>
                                <p:cTn id="2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8750"/>
                            </p:stCondLst>
                            <p:childTnLst>
                              <p:par>
                                <p:cTn id="2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9250"/>
                            </p:stCondLst>
                            <p:childTnLst>
                              <p:par>
                                <p:cTn id="2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9750"/>
                            </p:stCondLst>
                            <p:childTnLst>
                              <p:par>
                                <p:cTn id="28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7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05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10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3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2500"/>
                            </p:stCondLst>
                            <p:childTnLst>
                              <p:par>
                                <p:cTn id="3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30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35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40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45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55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6000"/>
                            </p:stCondLst>
                            <p:childTnLst>
                              <p:par>
                                <p:cTn id="3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6500"/>
                            </p:stCondLst>
                            <p:childTnLst>
                              <p:par>
                                <p:cTn id="3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7000"/>
                            </p:stCondLst>
                            <p:childTnLst>
                              <p:par>
                                <p:cTn id="3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75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8500"/>
                            </p:stCondLst>
                            <p:childTnLst>
                              <p:par>
                                <p:cTn id="3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39500"/>
                            </p:stCondLst>
                            <p:childTnLst>
                              <p:par>
                                <p:cTn id="3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40250"/>
                            </p:stCondLst>
                            <p:childTnLst>
                              <p:par>
                                <p:cTn id="3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0750"/>
                            </p:stCondLst>
                            <p:childTnLst>
                              <p:par>
                                <p:cTn id="3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500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1250"/>
                            </p:stCondLst>
                            <p:childTnLst>
                              <p:par>
                                <p:cTn id="3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500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41750"/>
                            </p:stCondLst>
                            <p:childTnLst>
                              <p:par>
                                <p:cTn id="3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42250"/>
                            </p:stCondLst>
                            <p:childTnLst>
                              <p:par>
                                <p:cTn id="3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42750"/>
                            </p:stCondLst>
                            <p:childTnLst>
                              <p:par>
                                <p:cTn id="3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43250"/>
                            </p:stCondLst>
                            <p:childTnLst>
                              <p:par>
                                <p:cTn id="39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43750"/>
                            </p:stCondLst>
                            <p:childTnLst>
                              <p:par>
                                <p:cTn id="3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500"/>
                                        <p:tgtEl>
                                          <p:spTgt spid="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44250"/>
                            </p:stCondLst>
                            <p:childTnLst>
                              <p:par>
                                <p:cTn id="4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5" dur="500"/>
                                        <p:tgtEl>
                                          <p:spTgt spid="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44750"/>
                            </p:stCondLst>
                            <p:childTnLst>
                              <p:par>
                                <p:cTn id="4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45250"/>
                            </p:stCondLst>
                            <p:childTnLst>
                              <p:par>
                                <p:cTn id="4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45750"/>
                            </p:stCondLst>
                            <p:childTnLst>
                              <p:par>
                                <p:cTn id="4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46250"/>
                            </p:stCondLst>
                            <p:childTnLst>
                              <p:par>
                                <p:cTn id="4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6750"/>
                            </p:stCondLst>
                            <p:childTnLst>
                              <p:par>
                                <p:cTn id="4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47250"/>
                            </p:stCondLst>
                            <p:childTnLst>
                              <p:par>
                                <p:cTn id="4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47750"/>
                            </p:stCondLst>
                            <p:childTnLst>
                              <p:par>
                                <p:cTn id="4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48250"/>
                            </p:stCondLst>
                            <p:childTnLst>
                              <p:par>
                                <p:cTn id="4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/>
                                        <p:tgtEl>
                                          <p:spTgt spid="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48750"/>
                            </p:stCondLst>
                            <p:childTnLst>
                              <p:par>
                                <p:cTn id="4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500"/>
                                        <p:tgtEl>
                                          <p:spTgt spid="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49250"/>
                            </p:stCondLst>
                            <p:childTnLst>
                              <p:par>
                                <p:cTn id="4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7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50500"/>
                            </p:stCondLst>
                            <p:childTnLst>
                              <p:par>
                                <p:cTn id="4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4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1500"/>
                            </p:stCondLst>
                            <p:childTnLst>
                              <p:par>
                                <p:cTn id="4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2000"/>
                            </p:stCondLst>
                            <p:childTnLst>
                              <p:par>
                                <p:cTn id="4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52500"/>
                            </p:stCondLst>
                            <p:childTnLst>
                              <p:par>
                                <p:cTn id="4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53000"/>
                            </p:stCondLst>
                            <p:childTnLst>
                              <p:par>
                                <p:cTn id="4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500"/>
                                        <p:tgtEl>
                                          <p:spTgt spid="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3500"/>
                            </p:stCondLst>
                            <p:childTnLst>
                              <p:par>
                                <p:cTn id="4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54000"/>
                            </p:stCondLst>
                            <p:childTnLst>
                              <p:par>
                                <p:cTn id="4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54500"/>
                            </p:stCondLst>
                            <p:childTnLst>
                              <p:par>
                                <p:cTn id="4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55500"/>
                            </p:stCondLst>
                            <p:childTnLst>
                              <p:par>
                                <p:cTn id="4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/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56000"/>
                            </p:stCondLst>
                            <p:childTnLst>
                              <p:par>
                                <p:cTn id="5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/>
                                        <p:tgtEl>
                                          <p:spTgt spid="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6500"/>
                            </p:stCondLst>
                            <p:childTnLst>
                              <p:par>
                                <p:cTn id="5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/>
                                        <p:tgtEl>
                                          <p:spTgt spid="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57000"/>
                            </p:stCondLst>
                            <p:childTnLst>
                              <p:par>
                                <p:cTn id="5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/>
                                        <p:tgtEl>
                                          <p:spTgt spid="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57500"/>
                            </p:stCondLst>
                            <p:childTnLst>
                              <p:par>
                                <p:cTn id="5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/>
                                        <p:tgtEl>
                                          <p:spTgt spid="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58000"/>
                            </p:stCondLst>
                            <p:childTnLst>
                              <p:par>
                                <p:cTn id="5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/>
                                        <p:tgtEl>
                                          <p:spTgt spid="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8500"/>
                            </p:stCondLst>
                            <p:childTnLst>
                              <p:par>
                                <p:cTn id="5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nly">
  <p:cSld name="Text 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7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67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67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13" name="Google Shape;213;p67"/>
          <p:cNvSpPr txBox="1">
            <a:spLocks noGrp="1"/>
          </p:cNvSpPr>
          <p:nvPr>
            <p:ph type="body" idx="1"/>
          </p:nvPr>
        </p:nvSpPr>
        <p:spPr>
          <a:xfrm>
            <a:off x="539203" y="2139702"/>
            <a:ext cx="8100859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4" name="Google Shape;214;p67"/>
          <p:cNvSpPr/>
          <p:nvPr/>
        </p:nvSpPr>
        <p:spPr>
          <a:xfrm>
            <a:off x="611217" y="2067694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67"/>
          <p:cNvSpPr txBox="1">
            <a:spLocks noGrp="1"/>
          </p:cNvSpPr>
          <p:nvPr>
            <p:ph type="body" idx="2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67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Column">
  <p:cSld name="1 Column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8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68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68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21" name="Google Shape;221;p68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2" name="Google Shape;222;p68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8"/>
          <p:cNvSpPr/>
          <p:nvPr/>
        </p:nvSpPr>
        <p:spPr>
          <a:xfrm rot="3600000">
            <a:off x="582918" y="1755134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68"/>
          <p:cNvSpPr/>
          <p:nvPr/>
        </p:nvSpPr>
        <p:spPr>
          <a:xfrm rot="6618510">
            <a:off x="641214" y="1813433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68"/>
          <p:cNvSpPr txBox="1">
            <a:spLocks noGrp="1"/>
          </p:cNvSpPr>
          <p:nvPr>
            <p:ph type="body" idx="2"/>
          </p:nvPr>
        </p:nvSpPr>
        <p:spPr>
          <a:xfrm>
            <a:off x="1011613" y="1872900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6" name="Google Shape;226;p68"/>
          <p:cNvSpPr txBox="1">
            <a:spLocks noGrp="1"/>
          </p:cNvSpPr>
          <p:nvPr>
            <p:ph type="body" idx="3"/>
          </p:nvPr>
        </p:nvSpPr>
        <p:spPr>
          <a:xfrm>
            <a:off x="1354652" y="2225991"/>
            <a:ext cx="6969617" cy="161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5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">
  <p:cSld name="2 Columns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9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6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6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31" name="Google Shape;231;p69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2" name="Google Shape;232;p69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69"/>
          <p:cNvSpPr/>
          <p:nvPr/>
        </p:nvSpPr>
        <p:spPr>
          <a:xfrm rot="3600000">
            <a:off x="582918" y="1471536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69"/>
          <p:cNvSpPr/>
          <p:nvPr/>
        </p:nvSpPr>
        <p:spPr>
          <a:xfrm rot="6618510">
            <a:off x="641214" y="1529835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69"/>
          <p:cNvSpPr txBox="1">
            <a:spLocks noGrp="1"/>
          </p:cNvSpPr>
          <p:nvPr>
            <p:ph type="body" idx="2"/>
          </p:nvPr>
        </p:nvSpPr>
        <p:spPr>
          <a:xfrm>
            <a:off x="1011613" y="1589303"/>
            <a:ext cx="3417080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69"/>
          <p:cNvSpPr txBox="1">
            <a:spLocks noGrp="1"/>
          </p:cNvSpPr>
          <p:nvPr>
            <p:ph type="body" idx="3"/>
          </p:nvPr>
        </p:nvSpPr>
        <p:spPr>
          <a:xfrm>
            <a:off x="1354651" y="1942391"/>
            <a:ext cx="3074043" cy="2363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69"/>
          <p:cNvSpPr/>
          <p:nvPr/>
        </p:nvSpPr>
        <p:spPr>
          <a:xfrm rot="3600000">
            <a:off x="4708192" y="1469987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69"/>
          <p:cNvSpPr/>
          <p:nvPr/>
        </p:nvSpPr>
        <p:spPr>
          <a:xfrm rot="6618510">
            <a:off x="4766488" y="1528287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69"/>
          <p:cNvSpPr txBox="1">
            <a:spLocks noGrp="1"/>
          </p:cNvSpPr>
          <p:nvPr>
            <p:ph type="body" idx="4"/>
          </p:nvPr>
        </p:nvSpPr>
        <p:spPr>
          <a:xfrm>
            <a:off x="5136888" y="1587754"/>
            <a:ext cx="3417080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p69"/>
          <p:cNvSpPr txBox="1">
            <a:spLocks noGrp="1"/>
          </p:cNvSpPr>
          <p:nvPr>
            <p:ph type="body" idx="5"/>
          </p:nvPr>
        </p:nvSpPr>
        <p:spPr>
          <a:xfrm>
            <a:off x="5479925" y="1940845"/>
            <a:ext cx="3074043" cy="2363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5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5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2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 2">
  <p:cSld name="2 Columns 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70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70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70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45" name="Google Shape;245;p70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6" name="Google Shape;246;p70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7" name="Google Shape;247;p70"/>
          <p:cNvGrpSpPr/>
          <p:nvPr/>
        </p:nvGrpSpPr>
        <p:grpSpPr>
          <a:xfrm>
            <a:off x="0" y="1407302"/>
            <a:ext cx="4832907" cy="1656184"/>
            <a:chOff x="0" y="2839244"/>
            <a:chExt cx="9664975" cy="3312368"/>
          </a:xfrm>
        </p:grpSpPr>
        <p:sp>
          <p:nvSpPr>
            <p:cNvPr id="248" name="Google Shape;248;p70"/>
            <p:cNvSpPr/>
            <p:nvPr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70"/>
            <p:cNvSpPr/>
            <p:nvPr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0" name="Google Shape;250;p70"/>
          <p:cNvGrpSpPr/>
          <p:nvPr/>
        </p:nvGrpSpPr>
        <p:grpSpPr>
          <a:xfrm rot="10800000">
            <a:off x="4311093" y="1651535"/>
            <a:ext cx="4832907" cy="1656184"/>
            <a:chOff x="0" y="2839244"/>
            <a:chExt cx="9664975" cy="3312368"/>
          </a:xfrm>
        </p:grpSpPr>
        <p:sp>
          <p:nvSpPr>
            <p:cNvPr id="251" name="Google Shape;251;p70"/>
            <p:cNvSpPr/>
            <p:nvPr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70"/>
            <p:cNvSpPr/>
            <p:nvPr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3" name="Google Shape;253;p70"/>
          <p:cNvSpPr txBox="1">
            <a:spLocks noGrp="1"/>
          </p:cNvSpPr>
          <p:nvPr>
            <p:ph type="body" idx="2"/>
          </p:nvPr>
        </p:nvSpPr>
        <p:spPr>
          <a:xfrm>
            <a:off x="417482" y="1551823"/>
            <a:ext cx="3700991" cy="141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i="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70"/>
          <p:cNvSpPr txBox="1">
            <a:spLocks noGrp="1"/>
          </p:cNvSpPr>
          <p:nvPr>
            <p:ph type="body" idx="3"/>
          </p:nvPr>
        </p:nvSpPr>
        <p:spPr>
          <a:xfrm>
            <a:off x="5032951" y="1802681"/>
            <a:ext cx="3700991" cy="141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i="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55" name="Google Shape;255;p70"/>
          <p:cNvGrpSpPr/>
          <p:nvPr/>
        </p:nvGrpSpPr>
        <p:grpSpPr>
          <a:xfrm>
            <a:off x="1" y="3055723"/>
            <a:ext cx="4851041" cy="59515"/>
            <a:chOff x="0" y="6111441"/>
            <a:chExt cx="9701241" cy="119030"/>
          </a:xfrm>
        </p:grpSpPr>
        <p:sp>
          <p:nvSpPr>
            <p:cNvPr id="256" name="Google Shape;256;p70"/>
            <p:cNvSpPr/>
            <p:nvPr/>
          </p:nvSpPr>
          <p:spPr>
            <a:xfrm>
              <a:off x="0" y="6126973"/>
              <a:ext cx="9657281" cy="103498"/>
            </a:xfrm>
            <a:prstGeom prst="rect">
              <a:avLst/>
            </a:prstGeom>
            <a:solidFill>
              <a:srgbClr val="B7DF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rgbClr val="FED9E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70"/>
            <p:cNvSpPr/>
            <p:nvPr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solidFill>
              <a:srgbClr val="B7DF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rgbClr val="FED9E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8" name="Google Shape;258;p70"/>
          <p:cNvGrpSpPr/>
          <p:nvPr/>
        </p:nvGrpSpPr>
        <p:grpSpPr>
          <a:xfrm rot="10800000">
            <a:off x="4291371" y="1599960"/>
            <a:ext cx="4852629" cy="59515"/>
            <a:chOff x="-3174" y="6111441"/>
            <a:chExt cx="9704415" cy="119030"/>
          </a:xfrm>
        </p:grpSpPr>
        <p:sp>
          <p:nvSpPr>
            <p:cNvPr id="259" name="Google Shape;259;p70"/>
            <p:cNvSpPr/>
            <p:nvPr/>
          </p:nvSpPr>
          <p:spPr>
            <a:xfrm>
              <a:off x="-3174" y="6111441"/>
              <a:ext cx="9660456" cy="119030"/>
            </a:xfrm>
            <a:prstGeom prst="rect">
              <a:avLst/>
            </a:prstGeom>
            <a:solidFill>
              <a:srgbClr val="FD9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70"/>
            <p:cNvSpPr/>
            <p:nvPr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solidFill>
              <a:srgbClr val="FD9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1" name="Google Shape;261;p70"/>
          <p:cNvSpPr txBox="1">
            <a:spLocks noGrp="1"/>
          </p:cNvSpPr>
          <p:nvPr>
            <p:ph type="body" idx="4"/>
          </p:nvPr>
        </p:nvSpPr>
        <p:spPr>
          <a:xfrm>
            <a:off x="414769" y="3174293"/>
            <a:ext cx="3706739" cy="946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2" name="Google Shape;262;p70"/>
          <p:cNvSpPr txBox="1">
            <a:spLocks noGrp="1"/>
          </p:cNvSpPr>
          <p:nvPr>
            <p:ph type="body" idx="5"/>
          </p:nvPr>
        </p:nvSpPr>
        <p:spPr>
          <a:xfrm>
            <a:off x="5027627" y="3364871"/>
            <a:ext cx="3706739" cy="946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2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/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/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1000"/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/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/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/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1000"/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00"/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000"/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000"/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000"/>
                                        <p:tgtEl>
                                          <p:spTgt spid="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/>
                                        <p:tgtEl>
                                          <p:spTgt spid="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000"/>
                                        <p:tgtEl>
                                          <p:spTgt spid="2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/>
                                        <p:tgtEl>
                                          <p:spTgt spid="2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">
  <p:cSld name="3 Columns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1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71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71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67" name="Google Shape;267;p71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8" name="Google Shape;268;p71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71"/>
          <p:cNvSpPr/>
          <p:nvPr/>
        </p:nvSpPr>
        <p:spPr>
          <a:xfrm rot="3600000">
            <a:off x="582918" y="1210179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53D6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71"/>
          <p:cNvSpPr/>
          <p:nvPr/>
        </p:nvSpPr>
        <p:spPr>
          <a:xfrm rot="6618510">
            <a:off x="641214" y="1268478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71"/>
          <p:cNvSpPr txBox="1">
            <a:spLocks noGrp="1"/>
          </p:cNvSpPr>
          <p:nvPr>
            <p:ph type="body" idx="2"/>
          </p:nvPr>
        </p:nvSpPr>
        <p:spPr>
          <a:xfrm>
            <a:off x="1011613" y="1327946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2" name="Google Shape;272;p71"/>
          <p:cNvSpPr txBox="1">
            <a:spLocks noGrp="1"/>
          </p:cNvSpPr>
          <p:nvPr>
            <p:ph type="body" idx="3"/>
          </p:nvPr>
        </p:nvSpPr>
        <p:spPr>
          <a:xfrm>
            <a:off x="1354652" y="1681034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3" name="Google Shape;273;p71"/>
          <p:cNvSpPr/>
          <p:nvPr/>
        </p:nvSpPr>
        <p:spPr>
          <a:xfrm rot="3600000">
            <a:off x="582918" y="2315356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71"/>
          <p:cNvSpPr/>
          <p:nvPr/>
        </p:nvSpPr>
        <p:spPr>
          <a:xfrm rot="6618510">
            <a:off x="641214" y="2373655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71"/>
          <p:cNvSpPr txBox="1">
            <a:spLocks noGrp="1"/>
          </p:cNvSpPr>
          <p:nvPr>
            <p:ph type="body" idx="4"/>
          </p:nvPr>
        </p:nvSpPr>
        <p:spPr>
          <a:xfrm>
            <a:off x="1011613" y="2433123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6" name="Google Shape;276;p71"/>
          <p:cNvSpPr txBox="1">
            <a:spLocks noGrp="1"/>
          </p:cNvSpPr>
          <p:nvPr>
            <p:ph type="body" idx="5"/>
          </p:nvPr>
        </p:nvSpPr>
        <p:spPr>
          <a:xfrm>
            <a:off x="1354652" y="2786211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7" name="Google Shape;277;p71"/>
          <p:cNvSpPr/>
          <p:nvPr/>
        </p:nvSpPr>
        <p:spPr>
          <a:xfrm rot="3600000">
            <a:off x="582918" y="3420531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71"/>
          <p:cNvSpPr/>
          <p:nvPr/>
        </p:nvSpPr>
        <p:spPr>
          <a:xfrm rot="6618510">
            <a:off x="641214" y="3478831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71"/>
          <p:cNvSpPr txBox="1">
            <a:spLocks noGrp="1"/>
          </p:cNvSpPr>
          <p:nvPr>
            <p:ph type="body" idx="6"/>
          </p:nvPr>
        </p:nvSpPr>
        <p:spPr>
          <a:xfrm>
            <a:off x="1011613" y="3538299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0" name="Google Shape;280;p71"/>
          <p:cNvSpPr txBox="1">
            <a:spLocks noGrp="1"/>
          </p:cNvSpPr>
          <p:nvPr>
            <p:ph type="body" idx="7"/>
          </p:nvPr>
        </p:nvSpPr>
        <p:spPr>
          <a:xfrm>
            <a:off x="1354652" y="3891388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5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5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2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75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7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375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425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475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25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750"/>
                            </p:stCondLst>
                            <p:childTnLst>
                              <p:par>
                                <p:cTn id="2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2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 2">
  <p:cSld name="3 Columns 2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72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72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72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85" name="Google Shape;285;p72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6" name="Google Shape;286;p72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72"/>
          <p:cNvSpPr/>
          <p:nvPr/>
        </p:nvSpPr>
        <p:spPr>
          <a:xfrm rot="3600000">
            <a:off x="582918" y="1210179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53D6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72"/>
          <p:cNvSpPr/>
          <p:nvPr/>
        </p:nvSpPr>
        <p:spPr>
          <a:xfrm rot="6618510">
            <a:off x="641214" y="1268478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72"/>
          <p:cNvSpPr txBox="1">
            <a:spLocks noGrp="1"/>
          </p:cNvSpPr>
          <p:nvPr>
            <p:ph type="body" idx="2"/>
          </p:nvPr>
        </p:nvSpPr>
        <p:spPr>
          <a:xfrm>
            <a:off x="1011613" y="1327946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0" name="Google Shape;290;p72"/>
          <p:cNvSpPr txBox="1">
            <a:spLocks noGrp="1"/>
          </p:cNvSpPr>
          <p:nvPr>
            <p:ph type="body" idx="3"/>
          </p:nvPr>
        </p:nvSpPr>
        <p:spPr>
          <a:xfrm>
            <a:off x="1354652" y="1681034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1" name="Google Shape;291;p72"/>
          <p:cNvSpPr/>
          <p:nvPr/>
        </p:nvSpPr>
        <p:spPr>
          <a:xfrm rot="3600000">
            <a:off x="582918" y="2315356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72"/>
          <p:cNvSpPr/>
          <p:nvPr/>
        </p:nvSpPr>
        <p:spPr>
          <a:xfrm rot="6618510">
            <a:off x="641214" y="2373655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72"/>
          <p:cNvSpPr txBox="1">
            <a:spLocks noGrp="1"/>
          </p:cNvSpPr>
          <p:nvPr>
            <p:ph type="body" idx="4"/>
          </p:nvPr>
        </p:nvSpPr>
        <p:spPr>
          <a:xfrm>
            <a:off x="1011613" y="2433123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4" name="Google Shape;294;p72"/>
          <p:cNvSpPr txBox="1">
            <a:spLocks noGrp="1"/>
          </p:cNvSpPr>
          <p:nvPr>
            <p:ph type="body" idx="5"/>
          </p:nvPr>
        </p:nvSpPr>
        <p:spPr>
          <a:xfrm>
            <a:off x="1354652" y="2786211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5" name="Google Shape;295;p72"/>
          <p:cNvSpPr/>
          <p:nvPr/>
        </p:nvSpPr>
        <p:spPr>
          <a:xfrm rot="3600000">
            <a:off x="582352" y="3423444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72"/>
          <p:cNvSpPr/>
          <p:nvPr/>
        </p:nvSpPr>
        <p:spPr>
          <a:xfrm rot="6618510">
            <a:off x="640647" y="3481744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72"/>
          <p:cNvSpPr txBox="1">
            <a:spLocks noGrp="1"/>
          </p:cNvSpPr>
          <p:nvPr>
            <p:ph type="body" idx="6"/>
          </p:nvPr>
        </p:nvSpPr>
        <p:spPr>
          <a:xfrm>
            <a:off x="1011045" y="3541211"/>
            <a:ext cx="3713755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8" name="Google Shape;298;p72"/>
          <p:cNvSpPr txBox="1">
            <a:spLocks noGrp="1"/>
          </p:cNvSpPr>
          <p:nvPr>
            <p:ph type="body" idx="7"/>
          </p:nvPr>
        </p:nvSpPr>
        <p:spPr>
          <a:xfrm>
            <a:off x="1354085" y="3894300"/>
            <a:ext cx="6969617" cy="63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5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5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2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75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7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375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425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475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25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750"/>
                            </p:stCondLst>
                            <p:childTnLst>
                              <p:par>
                                <p:cTn id="2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lumns">
  <p:cSld name="4 Columns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73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73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73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303" name="Google Shape;303;p73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4" name="Google Shape;304;p73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73"/>
          <p:cNvSpPr/>
          <p:nvPr/>
        </p:nvSpPr>
        <p:spPr>
          <a:xfrm rot="3600000">
            <a:off x="582918" y="1210179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53D6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73"/>
          <p:cNvSpPr/>
          <p:nvPr/>
        </p:nvSpPr>
        <p:spPr>
          <a:xfrm rot="6618510">
            <a:off x="641214" y="1268478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73"/>
          <p:cNvSpPr txBox="1">
            <a:spLocks noGrp="1"/>
          </p:cNvSpPr>
          <p:nvPr>
            <p:ph type="body" idx="2"/>
          </p:nvPr>
        </p:nvSpPr>
        <p:spPr>
          <a:xfrm>
            <a:off x="1011614" y="1327946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8" name="Google Shape;308;p73"/>
          <p:cNvSpPr txBox="1">
            <a:spLocks noGrp="1"/>
          </p:cNvSpPr>
          <p:nvPr>
            <p:ph type="body" idx="3"/>
          </p:nvPr>
        </p:nvSpPr>
        <p:spPr>
          <a:xfrm>
            <a:off x="1354653" y="1681036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9" name="Google Shape;309;p73"/>
          <p:cNvSpPr/>
          <p:nvPr/>
        </p:nvSpPr>
        <p:spPr>
          <a:xfrm rot="3600000">
            <a:off x="582918" y="2917697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73"/>
          <p:cNvSpPr/>
          <p:nvPr/>
        </p:nvSpPr>
        <p:spPr>
          <a:xfrm rot="6618510">
            <a:off x="641214" y="2975997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73"/>
          <p:cNvSpPr txBox="1">
            <a:spLocks noGrp="1"/>
          </p:cNvSpPr>
          <p:nvPr>
            <p:ph type="body" idx="4"/>
          </p:nvPr>
        </p:nvSpPr>
        <p:spPr>
          <a:xfrm>
            <a:off x="1011614" y="3035465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2" name="Google Shape;312;p73"/>
          <p:cNvSpPr txBox="1">
            <a:spLocks noGrp="1"/>
          </p:cNvSpPr>
          <p:nvPr>
            <p:ph type="body" idx="5"/>
          </p:nvPr>
        </p:nvSpPr>
        <p:spPr>
          <a:xfrm>
            <a:off x="1354653" y="3388556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3" name="Google Shape;313;p73"/>
          <p:cNvSpPr/>
          <p:nvPr/>
        </p:nvSpPr>
        <p:spPr>
          <a:xfrm rot="3600000">
            <a:off x="4686418" y="1211703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73"/>
          <p:cNvSpPr/>
          <p:nvPr/>
        </p:nvSpPr>
        <p:spPr>
          <a:xfrm rot="6618510">
            <a:off x="4744714" y="1270003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73"/>
          <p:cNvSpPr txBox="1">
            <a:spLocks noGrp="1"/>
          </p:cNvSpPr>
          <p:nvPr>
            <p:ph type="body" idx="6"/>
          </p:nvPr>
        </p:nvSpPr>
        <p:spPr>
          <a:xfrm>
            <a:off x="5115113" y="1329471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6" name="Google Shape;316;p73"/>
          <p:cNvSpPr txBox="1">
            <a:spLocks noGrp="1"/>
          </p:cNvSpPr>
          <p:nvPr>
            <p:ph type="body" idx="7"/>
          </p:nvPr>
        </p:nvSpPr>
        <p:spPr>
          <a:xfrm>
            <a:off x="5458152" y="1682561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7" name="Google Shape;317;p73"/>
          <p:cNvSpPr/>
          <p:nvPr/>
        </p:nvSpPr>
        <p:spPr>
          <a:xfrm rot="3600000">
            <a:off x="4686418" y="2919222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D08DEA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73"/>
          <p:cNvSpPr/>
          <p:nvPr/>
        </p:nvSpPr>
        <p:spPr>
          <a:xfrm rot="6618510">
            <a:off x="4744714" y="2977522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73"/>
          <p:cNvSpPr txBox="1">
            <a:spLocks noGrp="1"/>
          </p:cNvSpPr>
          <p:nvPr>
            <p:ph type="body" idx="8"/>
          </p:nvPr>
        </p:nvSpPr>
        <p:spPr>
          <a:xfrm>
            <a:off x="5115113" y="3036990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0" name="Google Shape;320;p73"/>
          <p:cNvSpPr txBox="1">
            <a:spLocks noGrp="1"/>
          </p:cNvSpPr>
          <p:nvPr>
            <p:ph type="body" idx="9"/>
          </p:nvPr>
        </p:nvSpPr>
        <p:spPr>
          <a:xfrm>
            <a:off x="5458152" y="3390081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5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5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3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5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3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3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3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3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75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375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425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475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25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750"/>
                            </p:stCondLst>
                            <p:childTnLst>
                              <p:par>
                                <p:cTn id="2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6250"/>
                            </p:stCondLst>
                            <p:childTnLst>
                              <p:par>
                                <p:cTn id="2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75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75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7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7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3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3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0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7500"/>
                            </p:stCondLst>
                            <p:childTnLst>
                              <p:par>
                                <p:cTn id="30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8500"/>
                            </p:stCondLst>
                            <p:childTnLst>
                              <p:par>
                                <p:cTn id="31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9500"/>
                            </p:stCondLst>
                            <p:childTnLst>
                              <p:par>
                                <p:cTn id="32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3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3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3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3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">
  <p:cSld name="Wide Image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74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74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74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325" name="Google Shape;325;p74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6" name="Google Shape;326;p74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74"/>
          <p:cNvSpPr>
            <a:spLocks noGrp="1"/>
          </p:cNvSpPr>
          <p:nvPr>
            <p:ph type="pic" idx="2"/>
          </p:nvPr>
        </p:nvSpPr>
        <p:spPr>
          <a:xfrm>
            <a:off x="2" y="1203600"/>
            <a:ext cx="9143999" cy="268623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28" name="Google Shape;328;p74"/>
          <p:cNvSpPr txBox="1">
            <a:spLocks noGrp="1"/>
          </p:cNvSpPr>
          <p:nvPr>
            <p:ph type="body" idx="3"/>
          </p:nvPr>
        </p:nvSpPr>
        <p:spPr>
          <a:xfrm>
            <a:off x="539203" y="4078632"/>
            <a:ext cx="8100859" cy="594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9" name="Google Shape;329;p74"/>
          <p:cNvSpPr/>
          <p:nvPr/>
        </p:nvSpPr>
        <p:spPr>
          <a:xfrm>
            <a:off x="611217" y="400662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74"/>
          <p:cNvSpPr txBox="1">
            <a:spLocks noGrp="1"/>
          </p:cNvSpPr>
          <p:nvPr>
            <p:ph type="body" idx="4"/>
          </p:nvPr>
        </p:nvSpPr>
        <p:spPr>
          <a:xfrm>
            <a:off x="0" y="3323772"/>
            <a:ext cx="9144000" cy="573315"/>
          </a:xfrm>
          <a:prstGeom prst="rect">
            <a:avLst/>
          </a:prstGeom>
          <a:solidFill>
            <a:srgbClr val="0081A9">
              <a:alpha val="80000"/>
            </a:srgb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1">
  <p:cSld name="Wide Image 1"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75"/>
          <p:cNvSpPr>
            <a:spLocks noGrp="1"/>
          </p:cNvSpPr>
          <p:nvPr>
            <p:ph type="pic" idx="2"/>
          </p:nvPr>
        </p:nvSpPr>
        <p:spPr>
          <a:xfrm>
            <a:off x="3491787" y="1203598"/>
            <a:ext cx="5652213" cy="234026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33" name="Google Shape;333;p75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75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75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336" name="Google Shape;336;p75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7" name="Google Shape;337;p75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75"/>
          <p:cNvSpPr txBox="1">
            <a:spLocks noGrp="1"/>
          </p:cNvSpPr>
          <p:nvPr>
            <p:ph type="body" idx="3"/>
          </p:nvPr>
        </p:nvSpPr>
        <p:spPr>
          <a:xfrm>
            <a:off x="539203" y="3831892"/>
            <a:ext cx="8100859" cy="765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9" name="Google Shape;339;p75"/>
          <p:cNvSpPr/>
          <p:nvPr/>
        </p:nvSpPr>
        <p:spPr>
          <a:xfrm>
            <a:off x="611217" y="375988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75"/>
          <p:cNvSpPr/>
          <p:nvPr/>
        </p:nvSpPr>
        <p:spPr>
          <a:xfrm>
            <a:off x="0" y="1203598"/>
            <a:ext cx="3491787" cy="2340260"/>
          </a:xfrm>
          <a:prstGeom prst="rect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75"/>
          <p:cNvSpPr txBox="1">
            <a:spLocks noGrp="1"/>
          </p:cNvSpPr>
          <p:nvPr>
            <p:ph type="body" idx="4"/>
          </p:nvPr>
        </p:nvSpPr>
        <p:spPr>
          <a:xfrm>
            <a:off x="539202" y="1383618"/>
            <a:ext cx="2700535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Horisontal Images">
  <p:cSld name="3 Horisontal Images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76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4" name="Google Shape;344;p76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76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346" name="Google Shape;346;p76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7" name="Google Shape;347;p76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76"/>
          <p:cNvSpPr>
            <a:spLocks noGrp="1"/>
          </p:cNvSpPr>
          <p:nvPr>
            <p:ph type="pic" idx="2"/>
          </p:nvPr>
        </p:nvSpPr>
        <p:spPr>
          <a:xfrm>
            <a:off x="1" y="1203598"/>
            <a:ext cx="2231537" cy="2340260"/>
          </a:xfrm>
          <a:prstGeom prst="rect">
            <a:avLst/>
          </a:prstGeom>
          <a:solidFill>
            <a:srgbClr val="FED9E3"/>
          </a:solidFill>
          <a:ln>
            <a:noFill/>
          </a:ln>
        </p:spPr>
      </p:sp>
      <p:sp>
        <p:nvSpPr>
          <p:cNvPr id="349" name="Google Shape;349;p76"/>
          <p:cNvSpPr>
            <a:spLocks noGrp="1"/>
          </p:cNvSpPr>
          <p:nvPr>
            <p:ph type="pic" idx="3"/>
          </p:nvPr>
        </p:nvSpPr>
        <p:spPr>
          <a:xfrm>
            <a:off x="2231538" y="1203598"/>
            <a:ext cx="4284847" cy="2340260"/>
          </a:xfrm>
          <a:prstGeom prst="rect">
            <a:avLst/>
          </a:prstGeom>
          <a:solidFill>
            <a:srgbClr val="E7F4D3"/>
          </a:solidFill>
          <a:ln>
            <a:noFill/>
          </a:ln>
        </p:spPr>
      </p:sp>
      <p:sp>
        <p:nvSpPr>
          <p:cNvPr id="350" name="Google Shape;350;p76"/>
          <p:cNvSpPr>
            <a:spLocks noGrp="1"/>
          </p:cNvSpPr>
          <p:nvPr>
            <p:ph type="pic" idx="4"/>
          </p:nvPr>
        </p:nvSpPr>
        <p:spPr>
          <a:xfrm>
            <a:off x="6516386" y="1203598"/>
            <a:ext cx="2627615" cy="2340260"/>
          </a:xfrm>
          <a:prstGeom prst="rect">
            <a:avLst/>
          </a:prstGeom>
          <a:solidFill>
            <a:srgbClr val="C6F1FF"/>
          </a:solidFill>
          <a:ln>
            <a:noFill/>
          </a:ln>
        </p:spPr>
      </p:sp>
      <p:sp>
        <p:nvSpPr>
          <p:cNvPr id="351" name="Google Shape;351;p76"/>
          <p:cNvSpPr txBox="1">
            <a:spLocks noGrp="1"/>
          </p:cNvSpPr>
          <p:nvPr>
            <p:ph type="body" idx="5"/>
          </p:nvPr>
        </p:nvSpPr>
        <p:spPr>
          <a:xfrm>
            <a:off x="539203" y="3831892"/>
            <a:ext cx="8100859" cy="765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76"/>
          <p:cNvSpPr/>
          <p:nvPr/>
        </p:nvSpPr>
        <p:spPr>
          <a:xfrm>
            <a:off x="611217" y="3759882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76"/>
          <p:cNvSpPr/>
          <p:nvPr/>
        </p:nvSpPr>
        <p:spPr>
          <a:xfrm>
            <a:off x="0" y="3543858"/>
            <a:ext cx="2231955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76"/>
          <p:cNvSpPr/>
          <p:nvPr/>
        </p:nvSpPr>
        <p:spPr>
          <a:xfrm>
            <a:off x="2231957" y="3543858"/>
            <a:ext cx="4284375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76"/>
          <p:cNvSpPr/>
          <p:nvPr/>
        </p:nvSpPr>
        <p:spPr>
          <a:xfrm>
            <a:off x="6516386" y="3543858"/>
            <a:ext cx="2627615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cons and Items">
  <p:cSld name="4 Icons and Items"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7"/>
          <p:cNvSpPr/>
          <p:nvPr/>
        </p:nvSpPr>
        <p:spPr>
          <a:xfrm>
            <a:off x="3038428" y="1517032"/>
            <a:ext cx="1183637" cy="1183535"/>
          </a:xfrm>
          <a:prstGeom prst="ellips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77"/>
          <p:cNvSpPr/>
          <p:nvPr/>
        </p:nvSpPr>
        <p:spPr>
          <a:xfrm>
            <a:off x="5003384" y="1517032"/>
            <a:ext cx="1183637" cy="1183535"/>
          </a:xfrm>
          <a:prstGeom prst="ellips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77"/>
          <p:cNvSpPr/>
          <p:nvPr/>
        </p:nvSpPr>
        <p:spPr>
          <a:xfrm>
            <a:off x="6968339" y="1517031"/>
            <a:ext cx="1183637" cy="1183535"/>
          </a:xfrm>
          <a:prstGeom prst="ellipse">
            <a:avLst/>
          </a:prstGeom>
          <a:solidFill>
            <a:srgbClr val="8C21B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77"/>
          <p:cNvSpPr/>
          <p:nvPr/>
        </p:nvSpPr>
        <p:spPr>
          <a:xfrm>
            <a:off x="1072052" y="1517031"/>
            <a:ext cx="1183637" cy="1183535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77"/>
          <p:cNvSpPr/>
          <p:nvPr/>
        </p:nvSpPr>
        <p:spPr>
          <a:xfrm>
            <a:off x="2962222" y="1466232"/>
            <a:ext cx="1183637" cy="1183535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77"/>
          <p:cNvSpPr/>
          <p:nvPr/>
        </p:nvSpPr>
        <p:spPr>
          <a:xfrm>
            <a:off x="4927176" y="1466232"/>
            <a:ext cx="1183637" cy="1183535"/>
          </a:xfrm>
          <a:prstGeom prst="ellips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77"/>
          <p:cNvSpPr/>
          <p:nvPr/>
        </p:nvSpPr>
        <p:spPr>
          <a:xfrm>
            <a:off x="6892132" y="1466231"/>
            <a:ext cx="1183637" cy="1183535"/>
          </a:xfrm>
          <a:prstGeom prst="ellipse">
            <a:avLst/>
          </a:prstGeom>
          <a:solidFill>
            <a:srgbClr val="D08D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77"/>
          <p:cNvSpPr/>
          <p:nvPr/>
        </p:nvSpPr>
        <p:spPr>
          <a:xfrm>
            <a:off x="995844" y="1466228"/>
            <a:ext cx="1183637" cy="1183535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77"/>
          <p:cNvSpPr/>
          <p:nvPr/>
        </p:nvSpPr>
        <p:spPr>
          <a:xfrm>
            <a:off x="2997704" y="1491631"/>
            <a:ext cx="1183637" cy="11835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77"/>
          <p:cNvSpPr/>
          <p:nvPr/>
        </p:nvSpPr>
        <p:spPr>
          <a:xfrm>
            <a:off x="4962660" y="1491631"/>
            <a:ext cx="1183637" cy="1183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77"/>
          <p:cNvSpPr/>
          <p:nvPr/>
        </p:nvSpPr>
        <p:spPr>
          <a:xfrm>
            <a:off x="6927615" y="1491631"/>
            <a:ext cx="1183637" cy="1183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77"/>
          <p:cNvSpPr/>
          <p:nvPr/>
        </p:nvSpPr>
        <p:spPr>
          <a:xfrm>
            <a:off x="1031328" y="1491631"/>
            <a:ext cx="1183637" cy="1183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77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77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77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372" name="Google Shape;372;p77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sz="12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3" name="Google Shape;373;p77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77"/>
          <p:cNvSpPr>
            <a:spLocks noGrp="1"/>
          </p:cNvSpPr>
          <p:nvPr>
            <p:ph type="pic" idx="2"/>
          </p:nvPr>
        </p:nvSpPr>
        <p:spPr>
          <a:xfrm>
            <a:off x="3377489" y="1871384"/>
            <a:ext cx="424067" cy="424029"/>
          </a:xfrm>
          <a:prstGeom prst="rect">
            <a:avLst/>
          </a:prstGeom>
          <a:noFill/>
          <a:ln>
            <a:noFill/>
          </a:ln>
        </p:spPr>
      </p:sp>
      <p:sp>
        <p:nvSpPr>
          <p:cNvPr id="375" name="Google Shape;375;p77"/>
          <p:cNvSpPr>
            <a:spLocks noGrp="1"/>
          </p:cNvSpPr>
          <p:nvPr>
            <p:ph type="pic" idx="3"/>
          </p:nvPr>
        </p:nvSpPr>
        <p:spPr>
          <a:xfrm>
            <a:off x="5342444" y="1871384"/>
            <a:ext cx="424067" cy="424029"/>
          </a:xfrm>
          <a:prstGeom prst="rect">
            <a:avLst/>
          </a:prstGeom>
          <a:noFill/>
          <a:ln>
            <a:noFill/>
          </a:ln>
        </p:spPr>
      </p:sp>
      <p:sp>
        <p:nvSpPr>
          <p:cNvPr id="376" name="Google Shape;376;p77"/>
          <p:cNvSpPr>
            <a:spLocks noGrp="1"/>
          </p:cNvSpPr>
          <p:nvPr>
            <p:ph type="pic" idx="4"/>
          </p:nvPr>
        </p:nvSpPr>
        <p:spPr>
          <a:xfrm>
            <a:off x="7307399" y="1871384"/>
            <a:ext cx="424067" cy="424029"/>
          </a:xfrm>
          <a:prstGeom prst="rect">
            <a:avLst/>
          </a:prstGeom>
          <a:noFill/>
          <a:ln>
            <a:noFill/>
          </a:ln>
        </p:spPr>
      </p:sp>
      <p:sp>
        <p:nvSpPr>
          <p:cNvPr id="377" name="Google Shape;377;p77"/>
          <p:cNvSpPr>
            <a:spLocks noGrp="1"/>
          </p:cNvSpPr>
          <p:nvPr>
            <p:ph type="pic" idx="5"/>
          </p:nvPr>
        </p:nvSpPr>
        <p:spPr>
          <a:xfrm>
            <a:off x="1411112" y="1871384"/>
            <a:ext cx="424067" cy="424029"/>
          </a:xfrm>
          <a:prstGeom prst="rect">
            <a:avLst/>
          </a:prstGeom>
          <a:noFill/>
          <a:ln>
            <a:noFill/>
          </a:ln>
        </p:spPr>
      </p:sp>
      <p:sp>
        <p:nvSpPr>
          <p:cNvPr id="378" name="Google Shape;378;p77"/>
          <p:cNvSpPr txBox="1">
            <a:spLocks noGrp="1"/>
          </p:cNvSpPr>
          <p:nvPr>
            <p:ph type="body" idx="6"/>
          </p:nvPr>
        </p:nvSpPr>
        <p:spPr>
          <a:xfrm>
            <a:off x="702314" y="2750764"/>
            <a:ext cx="184166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9" name="Google Shape;379;p77"/>
          <p:cNvSpPr txBox="1">
            <a:spLocks noGrp="1"/>
          </p:cNvSpPr>
          <p:nvPr>
            <p:ph type="body" idx="7"/>
          </p:nvPr>
        </p:nvSpPr>
        <p:spPr>
          <a:xfrm>
            <a:off x="694145" y="3190440"/>
            <a:ext cx="1858000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0" name="Google Shape;380;p77"/>
          <p:cNvSpPr/>
          <p:nvPr/>
        </p:nvSpPr>
        <p:spPr>
          <a:xfrm>
            <a:off x="812986" y="3146808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77"/>
          <p:cNvSpPr txBox="1">
            <a:spLocks noGrp="1"/>
          </p:cNvSpPr>
          <p:nvPr>
            <p:ph type="body" idx="8"/>
          </p:nvPr>
        </p:nvSpPr>
        <p:spPr>
          <a:xfrm>
            <a:off x="2654129" y="2749592"/>
            <a:ext cx="185800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2" name="Google Shape;382;p77"/>
          <p:cNvSpPr txBox="1">
            <a:spLocks noGrp="1"/>
          </p:cNvSpPr>
          <p:nvPr>
            <p:ph type="body" idx="9"/>
          </p:nvPr>
        </p:nvSpPr>
        <p:spPr>
          <a:xfrm>
            <a:off x="2659575" y="3189270"/>
            <a:ext cx="1858000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3" name="Google Shape;383;p77"/>
          <p:cNvSpPr/>
          <p:nvPr/>
        </p:nvSpPr>
        <p:spPr>
          <a:xfrm>
            <a:off x="2778416" y="314563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77"/>
          <p:cNvSpPr txBox="1">
            <a:spLocks noGrp="1"/>
          </p:cNvSpPr>
          <p:nvPr>
            <p:ph type="body" idx="13"/>
          </p:nvPr>
        </p:nvSpPr>
        <p:spPr>
          <a:xfrm>
            <a:off x="4622281" y="2750764"/>
            <a:ext cx="185800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5" name="Google Shape;385;p77"/>
          <p:cNvSpPr txBox="1">
            <a:spLocks noGrp="1"/>
          </p:cNvSpPr>
          <p:nvPr>
            <p:ph type="body" idx="14"/>
          </p:nvPr>
        </p:nvSpPr>
        <p:spPr>
          <a:xfrm>
            <a:off x="4625003" y="3190440"/>
            <a:ext cx="1858000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6" name="Google Shape;386;p77"/>
          <p:cNvSpPr/>
          <p:nvPr/>
        </p:nvSpPr>
        <p:spPr>
          <a:xfrm>
            <a:off x="4743845" y="3146808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77"/>
          <p:cNvSpPr txBox="1">
            <a:spLocks noGrp="1"/>
          </p:cNvSpPr>
          <p:nvPr>
            <p:ph type="body" idx="15"/>
          </p:nvPr>
        </p:nvSpPr>
        <p:spPr>
          <a:xfrm>
            <a:off x="6590432" y="2750764"/>
            <a:ext cx="185800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8" name="Google Shape;388;p77"/>
          <p:cNvSpPr txBox="1">
            <a:spLocks noGrp="1"/>
          </p:cNvSpPr>
          <p:nvPr>
            <p:ph type="body" idx="16"/>
          </p:nvPr>
        </p:nvSpPr>
        <p:spPr>
          <a:xfrm>
            <a:off x="6590432" y="3190440"/>
            <a:ext cx="1858000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9" name="Google Shape;389;p77"/>
          <p:cNvSpPr/>
          <p:nvPr/>
        </p:nvSpPr>
        <p:spPr>
          <a:xfrm>
            <a:off x="6709273" y="3146808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75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5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25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75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2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75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25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75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75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75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75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75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7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7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75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75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75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75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125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225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275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325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3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375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3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425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3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475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3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525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75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625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675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725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775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825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875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925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975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75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7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75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75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75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75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0500"/>
                            </p:stCondLst>
                            <p:childTnLst>
                              <p:par>
                                <p:cTn id="3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1000"/>
                            </p:stCondLst>
                            <p:childTnLst>
                              <p:par>
                                <p:cTn id="3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1500"/>
                            </p:stCondLst>
                            <p:childTnLst>
                              <p:par>
                                <p:cTn id="3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3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335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4500"/>
                            </p:stCondLst>
                            <p:childTnLst>
                              <p:par>
                                <p:cTn id="3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55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6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65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3700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75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80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85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900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4" dur="5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oints">
  <p:cSld name="3 Points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78"/>
          <p:cNvSpPr/>
          <p:nvPr/>
        </p:nvSpPr>
        <p:spPr>
          <a:xfrm>
            <a:off x="3873351" y="1415430"/>
            <a:ext cx="1475428" cy="1475300"/>
          </a:xfrm>
          <a:prstGeom prst="ellips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78"/>
          <p:cNvSpPr/>
          <p:nvPr/>
        </p:nvSpPr>
        <p:spPr>
          <a:xfrm>
            <a:off x="6453794" y="1415430"/>
            <a:ext cx="1475428" cy="1475300"/>
          </a:xfrm>
          <a:prstGeom prst="ellips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78"/>
          <p:cNvSpPr/>
          <p:nvPr/>
        </p:nvSpPr>
        <p:spPr>
          <a:xfrm>
            <a:off x="1292907" y="1415429"/>
            <a:ext cx="1475428" cy="1475300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78"/>
          <p:cNvSpPr/>
          <p:nvPr/>
        </p:nvSpPr>
        <p:spPr>
          <a:xfrm>
            <a:off x="3797145" y="1364630"/>
            <a:ext cx="1475428" cy="1475300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78"/>
          <p:cNvSpPr/>
          <p:nvPr/>
        </p:nvSpPr>
        <p:spPr>
          <a:xfrm>
            <a:off x="6377587" y="1364630"/>
            <a:ext cx="1475428" cy="1475300"/>
          </a:xfrm>
          <a:prstGeom prst="ellips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78"/>
          <p:cNvSpPr/>
          <p:nvPr/>
        </p:nvSpPr>
        <p:spPr>
          <a:xfrm>
            <a:off x="1216701" y="1364629"/>
            <a:ext cx="1475428" cy="1475300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78"/>
          <p:cNvSpPr/>
          <p:nvPr/>
        </p:nvSpPr>
        <p:spPr>
          <a:xfrm>
            <a:off x="3832627" y="1390032"/>
            <a:ext cx="1475428" cy="147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78"/>
          <p:cNvSpPr/>
          <p:nvPr/>
        </p:nvSpPr>
        <p:spPr>
          <a:xfrm>
            <a:off x="6413071" y="1390031"/>
            <a:ext cx="1475428" cy="147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78"/>
          <p:cNvSpPr/>
          <p:nvPr/>
        </p:nvSpPr>
        <p:spPr>
          <a:xfrm>
            <a:off x="1252183" y="1390030"/>
            <a:ext cx="1475428" cy="147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78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78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2" name="Google Shape;402;p78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403" name="Google Shape;403;p78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sz="12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4" name="Google Shape;404;p78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78"/>
          <p:cNvSpPr txBox="1">
            <a:spLocks noGrp="1"/>
          </p:cNvSpPr>
          <p:nvPr>
            <p:ph type="body" idx="2"/>
          </p:nvPr>
        </p:nvSpPr>
        <p:spPr>
          <a:xfrm>
            <a:off x="822077" y="2928185"/>
            <a:ext cx="231809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6" name="Google Shape;406;p78"/>
          <p:cNvSpPr txBox="1">
            <a:spLocks noGrp="1"/>
          </p:cNvSpPr>
          <p:nvPr>
            <p:ph type="body" idx="3"/>
          </p:nvPr>
        </p:nvSpPr>
        <p:spPr>
          <a:xfrm>
            <a:off x="805614" y="3367862"/>
            <a:ext cx="2351519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7" name="Google Shape;407;p78"/>
          <p:cNvSpPr/>
          <p:nvPr/>
        </p:nvSpPr>
        <p:spPr>
          <a:xfrm>
            <a:off x="1183133" y="3324229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78"/>
          <p:cNvSpPr txBox="1">
            <a:spLocks noGrp="1"/>
          </p:cNvSpPr>
          <p:nvPr>
            <p:ph type="body" idx="4"/>
          </p:nvPr>
        </p:nvSpPr>
        <p:spPr>
          <a:xfrm>
            <a:off x="3401096" y="2927013"/>
            <a:ext cx="23386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9" name="Google Shape;409;p78"/>
          <p:cNvSpPr txBox="1">
            <a:spLocks noGrp="1"/>
          </p:cNvSpPr>
          <p:nvPr>
            <p:ph type="body" idx="5"/>
          </p:nvPr>
        </p:nvSpPr>
        <p:spPr>
          <a:xfrm>
            <a:off x="3402469" y="3366689"/>
            <a:ext cx="2351519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0" name="Google Shape;410;p78"/>
          <p:cNvSpPr/>
          <p:nvPr/>
        </p:nvSpPr>
        <p:spPr>
          <a:xfrm>
            <a:off x="3779988" y="3323057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78"/>
          <p:cNvSpPr txBox="1">
            <a:spLocks noGrp="1"/>
          </p:cNvSpPr>
          <p:nvPr>
            <p:ph type="body" idx="6"/>
          </p:nvPr>
        </p:nvSpPr>
        <p:spPr>
          <a:xfrm>
            <a:off x="5981457" y="2928185"/>
            <a:ext cx="23386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2" name="Google Shape;412;p78"/>
          <p:cNvSpPr txBox="1">
            <a:spLocks noGrp="1"/>
          </p:cNvSpPr>
          <p:nvPr>
            <p:ph type="body" idx="7"/>
          </p:nvPr>
        </p:nvSpPr>
        <p:spPr>
          <a:xfrm>
            <a:off x="5980109" y="3367862"/>
            <a:ext cx="2351519" cy="107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3" name="Google Shape;413;p78"/>
          <p:cNvSpPr/>
          <p:nvPr/>
        </p:nvSpPr>
        <p:spPr>
          <a:xfrm>
            <a:off x="6357629" y="3324229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78"/>
          <p:cNvSpPr txBox="1">
            <a:spLocks noGrp="1"/>
          </p:cNvSpPr>
          <p:nvPr>
            <p:ph type="body" idx="8"/>
          </p:nvPr>
        </p:nvSpPr>
        <p:spPr>
          <a:xfrm>
            <a:off x="1285650" y="1922258"/>
            <a:ext cx="139922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5" name="Google Shape;415;p78"/>
          <p:cNvSpPr txBox="1">
            <a:spLocks noGrp="1"/>
          </p:cNvSpPr>
          <p:nvPr>
            <p:ph type="body" idx="9"/>
          </p:nvPr>
        </p:nvSpPr>
        <p:spPr>
          <a:xfrm>
            <a:off x="3868412" y="1922258"/>
            <a:ext cx="139922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6" name="Google Shape;416;p78"/>
          <p:cNvSpPr txBox="1">
            <a:spLocks noGrp="1"/>
          </p:cNvSpPr>
          <p:nvPr>
            <p:ph type="body" idx="13"/>
          </p:nvPr>
        </p:nvSpPr>
        <p:spPr>
          <a:xfrm>
            <a:off x="6451174" y="1922258"/>
            <a:ext cx="139922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/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/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5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25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75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75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250"/>
                            </p:stCondLst>
                            <p:childTnLst>
                              <p:par>
                                <p:cTn id="1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75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25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750"/>
                            </p:stCondLst>
                            <p:childTnLst>
                              <p:par>
                                <p:cTn id="1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25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75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25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75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25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75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75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75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75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75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750"/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750"/>
                                        <p:tgtEl>
                                          <p:spTgt spid="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750"/>
                                        <p:tgtEl>
                                          <p:spTgt spid="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750"/>
                                        <p:tgtEl>
                                          <p:spTgt spid="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750"/>
                                        <p:tgtEl>
                                          <p:spTgt spid="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750"/>
                                        <p:tgtEl>
                                          <p:spTgt spid="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750"/>
                                        <p:tgtEl>
                                          <p:spTgt spid="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750"/>
                                        <p:tgtEl>
                                          <p:spTgt spid="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750"/>
                                        <p:tgtEl>
                                          <p:spTgt spid="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750"/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750"/>
                                        <p:tgtEl>
                                          <p:spTgt spid="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750"/>
                                        <p:tgtEl>
                                          <p:spTgt spid="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750"/>
                                        <p:tgtEl>
                                          <p:spTgt spid="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750"/>
                                        <p:tgtEl>
                                          <p:spTgt spid="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750"/>
                                        <p:tgtEl>
                                          <p:spTgt spid="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750"/>
                                        <p:tgtEl>
                                          <p:spTgt spid="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750"/>
                                        <p:tgtEl>
                                          <p:spTgt spid="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4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4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4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750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85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95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75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75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75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75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75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75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750"/>
                                        <p:tgtEl>
                                          <p:spTgt spid="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750"/>
                                        <p:tgtEl>
                                          <p:spTgt spid="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750"/>
                                        <p:tgtEl>
                                          <p:spTgt spid="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750"/>
                                        <p:tgtEl>
                                          <p:spTgt spid="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750"/>
                                        <p:tgtEl>
                                          <p:spTgt spid="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750"/>
                                        <p:tgtEl>
                                          <p:spTgt spid="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750"/>
                                        <p:tgtEl>
                                          <p:spTgt spid="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750"/>
                                        <p:tgtEl>
                                          <p:spTgt spid="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750"/>
                                        <p:tgtEl>
                                          <p:spTgt spid="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750"/>
                                        <p:tgtEl>
                                          <p:spTgt spid="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750"/>
                                        <p:tgtEl>
                                          <p:spTgt spid="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750"/>
                                        <p:tgtEl>
                                          <p:spTgt spid="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750"/>
                                        <p:tgtEl>
                                          <p:spTgt spid="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750"/>
                                        <p:tgtEl>
                                          <p:spTgt spid="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750"/>
                                        <p:tgtEl>
                                          <p:spTgt spid="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750"/>
                                        <p:tgtEl>
                                          <p:spTgt spid="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750"/>
                                        <p:tgtEl>
                                          <p:spTgt spid="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750"/>
                                        <p:tgtEl>
                                          <p:spTgt spid="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075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2125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175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2225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2275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2325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2375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24250"/>
                            </p:stCondLst>
                            <p:childTnLst>
                              <p:par>
                                <p:cTn id="4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2475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525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2575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2625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2675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2725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27750"/>
                            </p:stCondLst>
                            <p:childTnLst>
                              <p:par>
                                <p:cTn id="4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28250"/>
                            </p:stCondLst>
                            <p:childTnLst>
                              <p:par>
                                <p:cTn id="4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28750"/>
                            </p:stCondLst>
                            <p:childTnLst>
                              <p:par>
                                <p:cTn id="4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29250"/>
                            </p:stCondLst>
                            <p:childTnLst>
                              <p:par>
                                <p:cTn id="4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Iconic List">
  <p:cSld name="6 Iconic List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9"/>
          <p:cNvSpPr/>
          <p:nvPr/>
        </p:nvSpPr>
        <p:spPr>
          <a:xfrm>
            <a:off x="287152" y="1239603"/>
            <a:ext cx="591819" cy="5917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79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7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7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422" name="Google Shape;422;p79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sz="12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3" name="Google Shape;423;p79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79"/>
          <p:cNvSpPr>
            <a:spLocks noGrp="1"/>
          </p:cNvSpPr>
          <p:nvPr>
            <p:ph type="pic" idx="2"/>
          </p:nvPr>
        </p:nvSpPr>
        <p:spPr>
          <a:xfrm>
            <a:off x="444964" y="1397401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25" name="Google Shape;425;p79"/>
          <p:cNvSpPr txBox="1">
            <a:spLocks noGrp="1"/>
          </p:cNvSpPr>
          <p:nvPr>
            <p:ph type="body" idx="3"/>
          </p:nvPr>
        </p:nvSpPr>
        <p:spPr>
          <a:xfrm>
            <a:off x="903656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6" name="Google Shape;426;p79"/>
          <p:cNvSpPr txBox="1">
            <a:spLocks noGrp="1"/>
          </p:cNvSpPr>
          <p:nvPr>
            <p:ph type="body" idx="4"/>
          </p:nvPr>
        </p:nvSpPr>
        <p:spPr>
          <a:xfrm>
            <a:off x="916899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7" name="Google Shape;427;p79"/>
          <p:cNvSpPr/>
          <p:nvPr/>
        </p:nvSpPr>
        <p:spPr>
          <a:xfrm>
            <a:off x="988913" y="1758225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79"/>
          <p:cNvSpPr/>
          <p:nvPr/>
        </p:nvSpPr>
        <p:spPr>
          <a:xfrm>
            <a:off x="3160208" y="1239603"/>
            <a:ext cx="591819" cy="5917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79"/>
          <p:cNvSpPr>
            <a:spLocks noGrp="1"/>
          </p:cNvSpPr>
          <p:nvPr>
            <p:ph type="pic" idx="5"/>
          </p:nvPr>
        </p:nvSpPr>
        <p:spPr>
          <a:xfrm>
            <a:off x="3318020" y="1397401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30" name="Google Shape;430;p79"/>
          <p:cNvSpPr txBox="1">
            <a:spLocks noGrp="1"/>
          </p:cNvSpPr>
          <p:nvPr>
            <p:ph type="body" idx="6"/>
          </p:nvPr>
        </p:nvSpPr>
        <p:spPr>
          <a:xfrm>
            <a:off x="3776711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1" name="Google Shape;431;p79"/>
          <p:cNvSpPr txBox="1">
            <a:spLocks noGrp="1"/>
          </p:cNvSpPr>
          <p:nvPr>
            <p:ph type="body" idx="7"/>
          </p:nvPr>
        </p:nvSpPr>
        <p:spPr>
          <a:xfrm>
            <a:off x="3789953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2" name="Google Shape;432;p79"/>
          <p:cNvSpPr/>
          <p:nvPr/>
        </p:nvSpPr>
        <p:spPr>
          <a:xfrm>
            <a:off x="3861969" y="175822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79"/>
          <p:cNvSpPr/>
          <p:nvPr/>
        </p:nvSpPr>
        <p:spPr>
          <a:xfrm>
            <a:off x="6030667" y="1239603"/>
            <a:ext cx="591819" cy="5917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79"/>
          <p:cNvSpPr>
            <a:spLocks noGrp="1"/>
          </p:cNvSpPr>
          <p:nvPr>
            <p:ph type="pic" idx="8"/>
          </p:nvPr>
        </p:nvSpPr>
        <p:spPr>
          <a:xfrm>
            <a:off x="6188480" y="1397401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35" name="Google Shape;435;p79"/>
          <p:cNvSpPr txBox="1">
            <a:spLocks noGrp="1"/>
          </p:cNvSpPr>
          <p:nvPr>
            <p:ph type="body" idx="9"/>
          </p:nvPr>
        </p:nvSpPr>
        <p:spPr>
          <a:xfrm>
            <a:off x="6647169" y="1362181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6" name="Google Shape;436;p79"/>
          <p:cNvSpPr txBox="1">
            <a:spLocks noGrp="1"/>
          </p:cNvSpPr>
          <p:nvPr>
            <p:ph type="body" idx="13"/>
          </p:nvPr>
        </p:nvSpPr>
        <p:spPr>
          <a:xfrm>
            <a:off x="6660413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7" name="Google Shape;437;p79"/>
          <p:cNvSpPr/>
          <p:nvPr/>
        </p:nvSpPr>
        <p:spPr>
          <a:xfrm>
            <a:off x="6732429" y="1758225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79"/>
          <p:cNvSpPr/>
          <p:nvPr/>
        </p:nvSpPr>
        <p:spPr>
          <a:xfrm>
            <a:off x="293084" y="2863976"/>
            <a:ext cx="591819" cy="5917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79"/>
          <p:cNvSpPr>
            <a:spLocks noGrp="1"/>
          </p:cNvSpPr>
          <p:nvPr>
            <p:ph type="pic" idx="14"/>
          </p:nvPr>
        </p:nvSpPr>
        <p:spPr>
          <a:xfrm>
            <a:off x="450896" y="3021775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40" name="Google Shape;440;p79"/>
          <p:cNvSpPr txBox="1">
            <a:spLocks noGrp="1"/>
          </p:cNvSpPr>
          <p:nvPr>
            <p:ph type="body" idx="15"/>
          </p:nvPr>
        </p:nvSpPr>
        <p:spPr>
          <a:xfrm>
            <a:off x="909587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1" name="Google Shape;441;p79"/>
          <p:cNvSpPr txBox="1">
            <a:spLocks noGrp="1"/>
          </p:cNvSpPr>
          <p:nvPr>
            <p:ph type="body" idx="16"/>
          </p:nvPr>
        </p:nvSpPr>
        <p:spPr>
          <a:xfrm>
            <a:off x="922831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2" name="Google Shape;442;p79"/>
          <p:cNvSpPr/>
          <p:nvPr/>
        </p:nvSpPr>
        <p:spPr>
          <a:xfrm>
            <a:off x="994845" y="3382597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79"/>
          <p:cNvSpPr/>
          <p:nvPr/>
        </p:nvSpPr>
        <p:spPr>
          <a:xfrm>
            <a:off x="3166139" y="2863976"/>
            <a:ext cx="591819" cy="5917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79"/>
          <p:cNvSpPr>
            <a:spLocks noGrp="1"/>
          </p:cNvSpPr>
          <p:nvPr>
            <p:ph type="pic" idx="17"/>
          </p:nvPr>
        </p:nvSpPr>
        <p:spPr>
          <a:xfrm>
            <a:off x="3323952" y="3021775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45" name="Google Shape;445;p79"/>
          <p:cNvSpPr txBox="1">
            <a:spLocks noGrp="1"/>
          </p:cNvSpPr>
          <p:nvPr>
            <p:ph type="body" idx="18"/>
          </p:nvPr>
        </p:nvSpPr>
        <p:spPr>
          <a:xfrm>
            <a:off x="3782643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6" name="Google Shape;446;p79"/>
          <p:cNvSpPr txBox="1">
            <a:spLocks noGrp="1"/>
          </p:cNvSpPr>
          <p:nvPr>
            <p:ph type="body" idx="19"/>
          </p:nvPr>
        </p:nvSpPr>
        <p:spPr>
          <a:xfrm>
            <a:off x="3795885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7" name="Google Shape;447;p79"/>
          <p:cNvSpPr/>
          <p:nvPr/>
        </p:nvSpPr>
        <p:spPr>
          <a:xfrm>
            <a:off x="3867900" y="3382597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79"/>
          <p:cNvSpPr/>
          <p:nvPr/>
        </p:nvSpPr>
        <p:spPr>
          <a:xfrm>
            <a:off x="6036599" y="2863976"/>
            <a:ext cx="591819" cy="59176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79"/>
          <p:cNvSpPr>
            <a:spLocks noGrp="1"/>
          </p:cNvSpPr>
          <p:nvPr>
            <p:ph type="pic" idx="20"/>
          </p:nvPr>
        </p:nvSpPr>
        <p:spPr>
          <a:xfrm>
            <a:off x="6194411" y="3021775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450" name="Google Shape;450;p79"/>
          <p:cNvSpPr txBox="1">
            <a:spLocks noGrp="1"/>
          </p:cNvSpPr>
          <p:nvPr>
            <p:ph type="body" idx="21"/>
          </p:nvPr>
        </p:nvSpPr>
        <p:spPr>
          <a:xfrm>
            <a:off x="6653101" y="2986553"/>
            <a:ext cx="213555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 i="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1" name="Google Shape;451;p79"/>
          <p:cNvSpPr txBox="1">
            <a:spLocks noGrp="1"/>
          </p:cNvSpPr>
          <p:nvPr>
            <p:ph type="body" idx="22"/>
          </p:nvPr>
        </p:nvSpPr>
        <p:spPr>
          <a:xfrm>
            <a:off x="6666344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2" name="Google Shape;452;p79"/>
          <p:cNvSpPr/>
          <p:nvPr/>
        </p:nvSpPr>
        <p:spPr>
          <a:xfrm>
            <a:off x="6738361" y="3382597"/>
            <a:ext cx="1620321" cy="3600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5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75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5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5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75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25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7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75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4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4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4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4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75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75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5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75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750"/>
                            </p:stCondLst>
                            <p:childTnLst>
                              <p:par>
                                <p:cTn id="2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125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175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2250"/>
                            </p:stCondLst>
                            <p:childTnLst>
                              <p:par>
                                <p:cTn id="2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3250"/>
                            </p:stCondLst>
                            <p:childTnLst>
                              <p:par>
                                <p:cTn id="2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375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4750"/>
                            </p:stCondLst>
                            <p:childTnLst>
                              <p:par>
                                <p:cTn id="2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525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575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625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675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725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75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825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875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925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9750"/>
                            </p:stCondLst>
                            <p:childTnLst>
                              <p:par>
                                <p:cTn id="30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750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75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75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75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05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15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25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3500"/>
                            </p:stCondLst>
                            <p:childTnLst>
                              <p:par>
                                <p:cTn id="3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4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4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4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4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4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500"/>
                            </p:stCondLst>
                            <p:childTnLst>
                              <p:par>
                                <p:cTn id="38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75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75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75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75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0250"/>
                            </p:stCondLst>
                            <p:childTnLst>
                              <p:par>
                                <p:cTn id="4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0750"/>
                            </p:stCondLst>
                            <p:childTnLst>
                              <p:par>
                                <p:cTn id="4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1250"/>
                            </p:stCondLst>
                            <p:childTnLst>
                              <p:par>
                                <p:cTn id="4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1750"/>
                            </p:stCondLst>
                            <p:childTnLst>
                              <p:par>
                                <p:cTn id="4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42250"/>
                            </p:stCondLst>
                            <p:childTnLst>
                              <p:par>
                                <p:cTn id="4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42750"/>
                            </p:stCondLst>
                            <p:childTnLst>
                              <p:par>
                                <p:cTn id="4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3250"/>
                            </p:stCondLst>
                            <p:childTnLst>
                              <p:par>
                                <p:cTn id="4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43750"/>
                            </p:stCondLst>
                            <p:childTnLst>
                              <p:par>
                                <p:cTn id="4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44250"/>
                            </p:stCondLst>
                            <p:childTnLst>
                              <p:par>
                                <p:cTn id="4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4475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525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575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4625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4675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4725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7750"/>
                            </p:stCondLst>
                            <p:childTnLst>
                              <p:par>
                                <p:cTn id="4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8250"/>
                            </p:stCondLst>
                            <p:childTnLst>
                              <p:par>
                                <p:cTn id="4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4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48750"/>
                            </p:stCondLst>
                            <p:childTnLst>
                              <p:par>
                                <p:cTn id="4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4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49250"/>
                            </p:stCondLst>
                            <p:childTnLst>
                              <p:par>
                                <p:cTn id="4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8" dur="75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750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75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75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50000"/>
                            </p:stCondLst>
                            <p:childTnLst>
                              <p:par>
                                <p:cTn id="4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500"/>
                                        <p:tgtEl>
                                          <p:spTgt spid="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50500"/>
                            </p:stCondLst>
                            <p:childTnLst>
                              <p:par>
                                <p:cTn id="4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/>
                                        <p:tgtEl>
                                          <p:spTgt spid="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51000"/>
                            </p:stCondLst>
                            <p:childTnLst>
                              <p:par>
                                <p:cTn id="4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/>
                                        <p:tgtEl>
                                          <p:spTgt spid="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51500"/>
                            </p:stCondLst>
                            <p:childTnLst>
                              <p:par>
                                <p:cTn id="5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/>
                                        <p:tgtEl>
                                          <p:spTgt spid="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2000"/>
                            </p:stCondLst>
                            <p:childTnLst>
                              <p:par>
                                <p:cTn id="5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/>
                                        <p:tgtEl>
                                          <p:spTgt spid="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52500"/>
                            </p:stCondLst>
                            <p:childTnLst>
                              <p:par>
                                <p:cTn id="5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/>
                                        <p:tgtEl>
                                          <p:spTgt spid="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53000"/>
                            </p:stCondLst>
                            <p:childTnLst>
                              <p:par>
                                <p:cTn id="5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/>
                                        <p:tgtEl>
                                          <p:spTgt spid="4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53500"/>
                            </p:stCondLst>
                            <p:childTnLst>
                              <p:par>
                                <p:cTn id="5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/>
                                        <p:tgtEl>
                                          <p:spTgt spid="4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4000"/>
                            </p:stCondLst>
                            <p:childTnLst>
                              <p:par>
                                <p:cTn id="5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4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54500"/>
                            </p:stCondLst>
                            <p:childTnLst>
                              <p:par>
                                <p:cTn id="5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55000"/>
                            </p:stCondLst>
                            <p:childTnLst>
                              <p:par>
                                <p:cTn id="5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55500"/>
                            </p:stCondLst>
                            <p:childTnLst>
                              <p:par>
                                <p:cTn id="5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/>
                                        <p:tgtEl>
                                          <p:spTgt spid="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/>
                                        <p:tgtEl>
                                          <p:spTgt spid="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56500"/>
                            </p:stCondLst>
                            <p:childTnLst>
                              <p:par>
                                <p:cTn id="5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/>
                                        <p:tgtEl>
                                          <p:spTgt spid="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57000"/>
                            </p:stCondLst>
                            <p:childTnLst>
                              <p:par>
                                <p:cTn id="5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/>
                                        <p:tgtEl>
                                          <p:spTgt spid="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57500"/>
                            </p:stCondLst>
                            <p:childTnLst>
                              <p:par>
                                <p:cTn id="5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/>
                                        <p:tgtEl>
                                          <p:spTgt spid="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58000"/>
                            </p:stCondLst>
                            <p:childTnLst>
                              <p:par>
                                <p:cTn id="5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/>
                                        <p:tgtEl>
                                          <p:spTgt spid="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8500"/>
                            </p:stCondLst>
                            <p:childTnLst>
                              <p:par>
                                <p:cTn id="5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500"/>
                                        <p:tgtEl>
                                          <p:spTgt spid="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2" dur="5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Image and Text">
  <p:cSld name="1 Image and Text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80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80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80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457" name="Google Shape;457;p80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8" name="Google Shape;458;p80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80"/>
          <p:cNvSpPr/>
          <p:nvPr/>
        </p:nvSpPr>
        <p:spPr>
          <a:xfrm>
            <a:off x="3149029" y="3365745"/>
            <a:ext cx="406015" cy="405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80"/>
          <p:cNvSpPr/>
          <p:nvPr/>
        </p:nvSpPr>
        <p:spPr>
          <a:xfrm>
            <a:off x="1034052" y="1611025"/>
            <a:ext cx="2530435" cy="2530215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80"/>
          <p:cNvSpPr/>
          <p:nvPr/>
        </p:nvSpPr>
        <p:spPr>
          <a:xfrm>
            <a:off x="732959" y="1907475"/>
            <a:ext cx="684135" cy="684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80"/>
          <p:cNvSpPr/>
          <p:nvPr/>
        </p:nvSpPr>
        <p:spPr>
          <a:xfrm>
            <a:off x="952101" y="1548952"/>
            <a:ext cx="2530435" cy="2530215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80"/>
          <p:cNvSpPr>
            <a:spLocks noGrp="1"/>
          </p:cNvSpPr>
          <p:nvPr>
            <p:ph type="pic" idx="2"/>
          </p:nvPr>
        </p:nvSpPr>
        <p:spPr>
          <a:xfrm>
            <a:off x="1034051" y="1611025"/>
            <a:ext cx="2458420" cy="245820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80"/>
          <p:cNvSpPr/>
          <p:nvPr/>
        </p:nvSpPr>
        <p:spPr>
          <a:xfrm>
            <a:off x="385924" y="1539015"/>
            <a:ext cx="432085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80"/>
          <p:cNvSpPr/>
          <p:nvPr/>
        </p:nvSpPr>
        <p:spPr>
          <a:xfrm>
            <a:off x="1075026" y="1562918"/>
            <a:ext cx="216043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80"/>
          <p:cNvSpPr/>
          <p:nvPr/>
        </p:nvSpPr>
        <p:spPr>
          <a:xfrm>
            <a:off x="3650410" y="3173668"/>
            <a:ext cx="243519" cy="2434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80"/>
          <p:cNvSpPr txBox="1">
            <a:spLocks noGrp="1"/>
          </p:cNvSpPr>
          <p:nvPr>
            <p:ph type="body" idx="3"/>
          </p:nvPr>
        </p:nvSpPr>
        <p:spPr>
          <a:xfrm>
            <a:off x="4005879" y="2140464"/>
            <a:ext cx="4366827" cy="1933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8" name="Google Shape;468;p80"/>
          <p:cNvSpPr/>
          <p:nvPr/>
        </p:nvSpPr>
        <p:spPr>
          <a:xfrm>
            <a:off x="4077893" y="2048767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80"/>
          <p:cNvSpPr txBox="1">
            <a:spLocks noGrp="1"/>
          </p:cNvSpPr>
          <p:nvPr>
            <p:ph type="body" idx="4"/>
          </p:nvPr>
        </p:nvSpPr>
        <p:spPr>
          <a:xfrm>
            <a:off x="4005877" y="1564862"/>
            <a:ext cx="4366827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500"/>
                            </p:stCondLst>
                            <p:childTnLst>
                              <p:par>
                                <p:cTn id="1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500"/>
                            </p:stCondLst>
                            <p:childTnLst>
                              <p:par>
                                <p:cTn id="1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00"/>
                            </p:stCondLst>
                            <p:childTnLst>
                              <p:par>
                                <p:cTn id="1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500"/>
                            </p:stCondLst>
                            <p:childTnLst>
                              <p:par>
                                <p:cTn id="1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s and Text">
  <p:cSld name="Images and Text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81"/>
          <p:cNvSpPr/>
          <p:nvPr/>
        </p:nvSpPr>
        <p:spPr>
          <a:xfrm>
            <a:off x="2229368" y="1706316"/>
            <a:ext cx="2011217" cy="2011043"/>
          </a:xfrm>
          <a:prstGeom prst="ellips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81"/>
          <p:cNvSpPr/>
          <p:nvPr/>
        </p:nvSpPr>
        <p:spPr>
          <a:xfrm>
            <a:off x="1222968" y="3032511"/>
            <a:ext cx="1458717" cy="1458590"/>
          </a:xfrm>
          <a:prstGeom prst="ellips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81"/>
          <p:cNvSpPr/>
          <p:nvPr/>
        </p:nvSpPr>
        <p:spPr>
          <a:xfrm>
            <a:off x="934903" y="1396334"/>
            <a:ext cx="1540108" cy="1539975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81"/>
          <p:cNvSpPr/>
          <p:nvPr/>
        </p:nvSpPr>
        <p:spPr>
          <a:xfrm>
            <a:off x="3588086" y="3630419"/>
            <a:ext cx="406015" cy="405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81"/>
          <p:cNvSpPr/>
          <p:nvPr/>
        </p:nvSpPr>
        <p:spPr>
          <a:xfrm>
            <a:off x="787179" y="3082655"/>
            <a:ext cx="684135" cy="684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81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81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81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479" name="Google Shape;479;p81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0" name="Google Shape;480;p81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81"/>
          <p:cNvSpPr>
            <a:spLocks noGrp="1"/>
          </p:cNvSpPr>
          <p:nvPr>
            <p:ph type="pic" idx="2"/>
          </p:nvPr>
        </p:nvSpPr>
        <p:spPr>
          <a:xfrm>
            <a:off x="884099" y="1342698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2" name="Google Shape;482;p81"/>
          <p:cNvSpPr>
            <a:spLocks noGrp="1"/>
          </p:cNvSpPr>
          <p:nvPr>
            <p:ph type="pic" idx="3"/>
          </p:nvPr>
        </p:nvSpPr>
        <p:spPr>
          <a:xfrm>
            <a:off x="2190101" y="1664155"/>
            <a:ext cx="1988281" cy="1988108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3" name="Google Shape;483;p81"/>
          <p:cNvSpPr>
            <a:spLocks noGrp="1"/>
          </p:cNvSpPr>
          <p:nvPr>
            <p:ph type="pic" idx="4"/>
          </p:nvPr>
        </p:nvSpPr>
        <p:spPr>
          <a:xfrm>
            <a:off x="1205007" y="3009077"/>
            <a:ext cx="1421661" cy="1421538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4" name="Google Shape;484;p81"/>
          <p:cNvSpPr/>
          <p:nvPr/>
        </p:nvSpPr>
        <p:spPr>
          <a:xfrm>
            <a:off x="452012" y="2658209"/>
            <a:ext cx="432085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81"/>
          <p:cNvSpPr/>
          <p:nvPr/>
        </p:nvSpPr>
        <p:spPr>
          <a:xfrm>
            <a:off x="1032327" y="2828294"/>
            <a:ext cx="216043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81"/>
          <p:cNvSpPr/>
          <p:nvPr/>
        </p:nvSpPr>
        <p:spPr>
          <a:xfrm>
            <a:off x="3184242" y="3927958"/>
            <a:ext cx="243519" cy="2434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81"/>
          <p:cNvSpPr/>
          <p:nvPr/>
        </p:nvSpPr>
        <p:spPr>
          <a:xfrm rot="3600000">
            <a:off x="4582059" y="1210179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D08DEA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81"/>
          <p:cNvSpPr/>
          <p:nvPr/>
        </p:nvSpPr>
        <p:spPr>
          <a:xfrm rot="6618510">
            <a:off x="4640355" y="1268478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81"/>
          <p:cNvSpPr txBox="1">
            <a:spLocks noGrp="1"/>
          </p:cNvSpPr>
          <p:nvPr>
            <p:ph type="body" idx="5"/>
          </p:nvPr>
        </p:nvSpPr>
        <p:spPr>
          <a:xfrm>
            <a:off x="5010754" y="1327946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0" name="Google Shape;490;p81"/>
          <p:cNvSpPr txBox="1">
            <a:spLocks noGrp="1"/>
          </p:cNvSpPr>
          <p:nvPr>
            <p:ph type="body" idx="6"/>
          </p:nvPr>
        </p:nvSpPr>
        <p:spPr>
          <a:xfrm>
            <a:off x="5353793" y="1681036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1" name="Google Shape;491;p81"/>
          <p:cNvSpPr/>
          <p:nvPr/>
        </p:nvSpPr>
        <p:spPr>
          <a:xfrm rot="3600000">
            <a:off x="4582059" y="2917697"/>
            <a:ext cx="746098" cy="746163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rgbClr val="FEC87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81"/>
          <p:cNvSpPr/>
          <p:nvPr/>
        </p:nvSpPr>
        <p:spPr>
          <a:xfrm rot="6618510">
            <a:off x="4640355" y="2975997"/>
            <a:ext cx="629509" cy="629564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81"/>
          <p:cNvSpPr txBox="1">
            <a:spLocks noGrp="1"/>
          </p:cNvSpPr>
          <p:nvPr>
            <p:ph type="body" idx="7"/>
          </p:nvPr>
        </p:nvSpPr>
        <p:spPr>
          <a:xfrm>
            <a:off x="5010754" y="3035465"/>
            <a:ext cx="3559991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4" name="Google Shape;494;p81"/>
          <p:cNvSpPr txBox="1">
            <a:spLocks noGrp="1"/>
          </p:cNvSpPr>
          <p:nvPr>
            <p:ph type="body" idx="8"/>
          </p:nvPr>
        </p:nvSpPr>
        <p:spPr>
          <a:xfrm>
            <a:off x="5353793" y="3388556"/>
            <a:ext cx="3216953" cy="111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400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4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4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4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400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250"/>
                            </p:stCondLst>
                            <p:childTnLst>
                              <p:par>
                                <p:cTn id="1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75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25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75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25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75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25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5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4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625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750"/>
                            </p:stCondLst>
                            <p:childTnLst>
                              <p:par>
                                <p:cTn id="1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750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750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75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850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900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950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4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and Text">
  <p:cSld name="2 Images and Text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82"/>
          <p:cNvSpPr/>
          <p:nvPr/>
        </p:nvSpPr>
        <p:spPr>
          <a:xfrm>
            <a:off x="4832855" y="1218607"/>
            <a:ext cx="878191" cy="878114"/>
          </a:xfrm>
          <a:prstGeom prst="ellipse">
            <a:avLst/>
          </a:prstGeom>
          <a:solidFill>
            <a:srgbClr val="FED9E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82"/>
          <p:cNvSpPr/>
          <p:nvPr/>
        </p:nvSpPr>
        <p:spPr>
          <a:xfrm>
            <a:off x="522562" y="2960915"/>
            <a:ext cx="878191" cy="878114"/>
          </a:xfrm>
          <a:prstGeom prst="ellipse">
            <a:avLst/>
          </a:prstGeom>
          <a:solidFill>
            <a:srgbClr val="E7F4D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82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9" name="Google Shape;499;p82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0" name="Google Shape;500;p82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501" name="Google Shape;501;p82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2" name="Google Shape;502;p82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82"/>
          <p:cNvSpPr>
            <a:spLocks noGrp="1"/>
          </p:cNvSpPr>
          <p:nvPr>
            <p:ph type="pic" idx="2"/>
          </p:nvPr>
        </p:nvSpPr>
        <p:spPr>
          <a:xfrm>
            <a:off x="4760306" y="1813373"/>
            <a:ext cx="4383695" cy="1876887"/>
          </a:xfrm>
          <a:prstGeom prst="rect">
            <a:avLst/>
          </a:prstGeom>
          <a:solidFill>
            <a:srgbClr val="FED9E3"/>
          </a:solidFill>
          <a:ln>
            <a:noFill/>
          </a:ln>
        </p:spPr>
      </p:sp>
      <p:sp>
        <p:nvSpPr>
          <p:cNvPr id="504" name="Google Shape;504;p82"/>
          <p:cNvSpPr txBox="1">
            <a:spLocks noGrp="1"/>
          </p:cNvSpPr>
          <p:nvPr>
            <p:ph type="body" idx="3"/>
          </p:nvPr>
        </p:nvSpPr>
        <p:spPr>
          <a:xfrm>
            <a:off x="970481" y="3256694"/>
            <a:ext cx="3417080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5" name="Google Shape;505;p82"/>
          <p:cNvSpPr txBox="1">
            <a:spLocks noGrp="1"/>
          </p:cNvSpPr>
          <p:nvPr>
            <p:ph type="body" idx="4"/>
          </p:nvPr>
        </p:nvSpPr>
        <p:spPr>
          <a:xfrm>
            <a:off x="1354651" y="3635828"/>
            <a:ext cx="3043560" cy="1059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6" name="Google Shape;506;p82"/>
          <p:cNvSpPr txBox="1">
            <a:spLocks noGrp="1"/>
          </p:cNvSpPr>
          <p:nvPr>
            <p:ph type="body" idx="5"/>
          </p:nvPr>
        </p:nvSpPr>
        <p:spPr>
          <a:xfrm>
            <a:off x="5324377" y="1348482"/>
            <a:ext cx="3417080" cy="3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7" name="Google Shape;507;p82"/>
          <p:cNvSpPr txBox="1">
            <a:spLocks noGrp="1"/>
          </p:cNvSpPr>
          <p:nvPr>
            <p:ph type="body" idx="6"/>
          </p:nvPr>
        </p:nvSpPr>
        <p:spPr>
          <a:xfrm>
            <a:off x="4754919" y="3733800"/>
            <a:ext cx="3881832" cy="816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8" name="Google Shape;508;p82"/>
          <p:cNvSpPr>
            <a:spLocks noGrp="1"/>
          </p:cNvSpPr>
          <p:nvPr>
            <p:ph type="pic" idx="7"/>
          </p:nvPr>
        </p:nvSpPr>
        <p:spPr>
          <a:xfrm>
            <a:off x="2" y="1316259"/>
            <a:ext cx="4383695" cy="1876887"/>
          </a:xfrm>
          <a:prstGeom prst="rect">
            <a:avLst/>
          </a:prstGeom>
          <a:solidFill>
            <a:srgbClr val="E7F4D3"/>
          </a:solidFill>
          <a:ln>
            <a:noFill/>
          </a:ln>
        </p:spPr>
      </p:sp>
      <p:sp>
        <p:nvSpPr>
          <p:cNvPr id="509" name="Google Shape;509;p82"/>
          <p:cNvSpPr/>
          <p:nvPr/>
        </p:nvSpPr>
        <p:spPr>
          <a:xfrm>
            <a:off x="270353" y="3586844"/>
            <a:ext cx="504416" cy="504373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82"/>
          <p:cNvSpPr/>
          <p:nvPr/>
        </p:nvSpPr>
        <p:spPr>
          <a:xfrm>
            <a:off x="5583214" y="933767"/>
            <a:ext cx="439095" cy="439057"/>
          </a:xfrm>
          <a:prstGeom prst="ellipse">
            <a:avLst/>
          </a:prstGeom>
          <a:solidFill>
            <a:srgbClr val="FEB4C9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82"/>
          <p:cNvSpPr/>
          <p:nvPr/>
        </p:nvSpPr>
        <p:spPr>
          <a:xfrm>
            <a:off x="2" y="3193143"/>
            <a:ext cx="4383695" cy="47172"/>
          </a:xfrm>
          <a:prstGeom prst="rect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82"/>
          <p:cNvSpPr/>
          <p:nvPr/>
        </p:nvSpPr>
        <p:spPr>
          <a:xfrm>
            <a:off x="4760306" y="1765963"/>
            <a:ext cx="4383695" cy="47172"/>
          </a:xfrm>
          <a:prstGeom prst="rect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FED9E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5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5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75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/>
                                        <p:tgtEl>
                                          <p:spTgt spid="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00"/>
                                        <p:tgtEl>
                                          <p:spTgt spid="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/>
                                        <p:tgtEl>
                                          <p:spTgt spid="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5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2">
  <p:cSld name="4 Images 2"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3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5" name="Google Shape;515;p83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83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7" name="Google Shape;517;p83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83"/>
          <p:cNvSpPr/>
          <p:nvPr/>
        </p:nvSpPr>
        <p:spPr>
          <a:xfrm>
            <a:off x="691128" y="1371430"/>
            <a:ext cx="1576536" cy="1576400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83"/>
          <p:cNvSpPr/>
          <p:nvPr/>
        </p:nvSpPr>
        <p:spPr>
          <a:xfrm>
            <a:off x="609179" y="1309357"/>
            <a:ext cx="1576536" cy="1576400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83"/>
          <p:cNvSpPr>
            <a:spLocks noGrp="1"/>
          </p:cNvSpPr>
          <p:nvPr>
            <p:ph type="pic" idx="2"/>
          </p:nvPr>
        </p:nvSpPr>
        <p:spPr>
          <a:xfrm>
            <a:off x="677060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1" name="Google Shape;521;p83"/>
          <p:cNvSpPr/>
          <p:nvPr/>
        </p:nvSpPr>
        <p:spPr>
          <a:xfrm>
            <a:off x="2769811" y="1371430"/>
            <a:ext cx="1576536" cy="1576400"/>
          </a:xfrm>
          <a:prstGeom prst="ellips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83"/>
          <p:cNvSpPr/>
          <p:nvPr/>
        </p:nvSpPr>
        <p:spPr>
          <a:xfrm>
            <a:off x="2687860" y="1309357"/>
            <a:ext cx="1576536" cy="1576400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83"/>
          <p:cNvSpPr>
            <a:spLocks noGrp="1"/>
          </p:cNvSpPr>
          <p:nvPr>
            <p:ph type="pic" idx="3"/>
          </p:nvPr>
        </p:nvSpPr>
        <p:spPr>
          <a:xfrm>
            <a:off x="2755742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4" name="Google Shape;524;p83"/>
          <p:cNvSpPr/>
          <p:nvPr/>
        </p:nvSpPr>
        <p:spPr>
          <a:xfrm>
            <a:off x="4848492" y="1371430"/>
            <a:ext cx="1576536" cy="1576400"/>
          </a:xfrm>
          <a:prstGeom prst="ellips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83"/>
          <p:cNvSpPr/>
          <p:nvPr/>
        </p:nvSpPr>
        <p:spPr>
          <a:xfrm>
            <a:off x="4766543" y="1309357"/>
            <a:ext cx="1576536" cy="1576400"/>
          </a:xfrm>
          <a:prstGeom prst="ellips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83"/>
          <p:cNvSpPr>
            <a:spLocks noGrp="1"/>
          </p:cNvSpPr>
          <p:nvPr>
            <p:ph type="pic" idx="4"/>
          </p:nvPr>
        </p:nvSpPr>
        <p:spPr>
          <a:xfrm>
            <a:off x="4834423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p83"/>
          <p:cNvSpPr/>
          <p:nvPr/>
        </p:nvSpPr>
        <p:spPr>
          <a:xfrm>
            <a:off x="6927175" y="1371430"/>
            <a:ext cx="1576536" cy="1576400"/>
          </a:xfrm>
          <a:prstGeom prst="ellipse">
            <a:avLst/>
          </a:prstGeom>
          <a:solidFill>
            <a:srgbClr val="8C21B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83"/>
          <p:cNvSpPr/>
          <p:nvPr/>
        </p:nvSpPr>
        <p:spPr>
          <a:xfrm>
            <a:off x="6845224" y="1309357"/>
            <a:ext cx="1576536" cy="1576400"/>
          </a:xfrm>
          <a:prstGeom prst="ellipse">
            <a:avLst/>
          </a:prstGeom>
          <a:solidFill>
            <a:srgbClr val="D08D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83"/>
          <p:cNvSpPr>
            <a:spLocks noGrp="1"/>
          </p:cNvSpPr>
          <p:nvPr>
            <p:ph type="pic" idx="5"/>
          </p:nvPr>
        </p:nvSpPr>
        <p:spPr>
          <a:xfrm>
            <a:off x="6913106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0" name="Google Shape;530;p83"/>
          <p:cNvSpPr txBox="1">
            <a:spLocks noGrp="1"/>
          </p:cNvSpPr>
          <p:nvPr>
            <p:ph type="body" idx="6"/>
          </p:nvPr>
        </p:nvSpPr>
        <p:spPr>
          <a:xfrm>
            <a:off x="441441" y="2994068"/>
            <a:ext cx="1988988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1" name="Google Shape;531;p83"/>
          <p:cNvSpPr txBox="1">
            <a:spLocks noGrp="1"/>
          </p:cNvSpPr>
          <p:nvPr>
            <p:ph type="body" idx="7"/>
          </p:nvPr>
        </p:nvSpPr>
        <p:spPr>
          <a:xfrm>
            <a:off x="517688" y="3609595"/>
            <a:ext cx="1858000" cy="82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2" name="Google Shape;532;p83"/>
          <p:cNvSpPr/>
          <p:nvPr/>
        </p:nvSpPr>
        <p:spPr>
          <a:xfrm>
            <a:off x="636529" y="3558929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83"/>
          <p:cNvSpPr txBox="1">
            <a:spLocks noGrp="1"/>
          </p:cNvSpPr>
          <p:nvPr>
            <p:ph type="body" idx="8"/>
          </p:nvPr>
        </p:nvSpPr>
        <p:spPr>
          <a:xfrm>
            <a:off x="2510378" y="2992897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4" name="Google Shape;534;p83"/>
          <p:cNvSpPr txBox="1">
            <a:spLocks noGrp="1"/>
          </p:cNvSpPr>
          <p:nvPr>
            <p:ph type="body" idx="9"/>
          </p:nvPr>
        </p:nvSpPr>
        <p:spPr>
          <a:xfrm>
            <a:off x="2600360" y="3608424"/>
            <a:ext cx="1858000" cy="82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5" name="Google Shape;535;p83"/>
          <p:cNvSpPr/>
          <p:nvPr/>
        </p:nvSpPr>
        <p:spPr>
          <a:xfrm>
            <a:off x="2719201" y="355775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83"/>
          <p:cNvSpPr txBox="1">
            <a:spLocks noGrp="1"/>
          </p:cNvSpPr>
          <p:nvPr>
            <p:ph type="body" idx="13"/>
          </p:nvPr>
        </p:nvSpPr>
        <p:spPr>
          <a:xfrm>
            <a:off x="4595650" y="2994068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7" name="Google Shape;537;p83"/>
          <p:cNvSpPr txBox="1">
            <a:spLocks noGrp="1"/>
          </p:cNvSpPr>
          <p:nvPr>
            <p:ph type="body" idx="14"/>
          </p:nvPr>
        </p:nvSpPr>
        <p:spPr>
          <a:xfrm>
            <a:off x="4683032" y="3609595"/>
            <a:ext cx="1858000" cy="82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8" name="Google Shape;538;p83"/>
          <p:cNvSpPr/>
          <p:nvPr/>
        </p:nvSpPr>
        <p:spPr>
          <a:xfrm>
            <a:off x="4801873" y="3558929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83"/>
          <p:cNvSpPr txBox="1">
            <a:spLocks noGrp="1"/>
          </p:cNvSpPr>
          <p:nvPr>
            <p:ph type="body" idx="15"/>
          </p:nvPr>
        </p:nvSpPr>
        <p:spPr>
          <a:xfrm>
            <a:off x="6680922" y="2994068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0" name="Google Shape;540;p83"/>
          <p:cNvSpPr txBox="1">
            <a:spLocks noGrp="1"/>
          </p:cNvSpPr>
          <p:nvPr>
            <p:ph type="body" idx="16"/>
          </p:nvPr>
        </p:nvSpPr>
        <p:spPr>
          <a:xfrm>
            <a:off x="6765705" y="3609595"/>
            <a:ext cx="1858000" cy="82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1" name="Google Shape;541;p83"/>
          <p:cNvSpPr/>
          <p:nvPr/>
        </p:nvSpPr>
        <p:spPr>
          <a:xfrm>
            <a:off x="6884545" y="3558929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83"/>
          <p:cNvSpPr txBox="1">
            <a:spLocks noGrp="1"/>
          </p:cNvSpPr>
          <p:nvPr>
            <p:ph type="body" idx="17"/>
          </p:nvPr>
        </p:nvSpPr>
        <p:spPr>
          <a:xfrm>
            <a:off x="516513" y="3242653"/>
            <a:ext cx="185800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5671"/>
              </a:buClr>
              <a:buSzPts val="900"/>
              <a:buNone/>
              <a:defRPr sz="900" i="1">
                <a:solidFill>
                  <a:srgbClr val="00567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3" name="Google Shape;543;p83"/>
          <p:cNvSpPr txBox="1">
            <a:spLocks noGrp="1"/>
          </p:cNvSpPr>
          <p:nvPr>
            <p:ph type="body" idx="18"/>
          </p:nvPr>
        </p:nvSpPr>
        <p:spPr>
          <a:xfrm>
            <a:off x="2599187" y="3241481"/>
            <a:ext cx="185800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436117"/>
              </a:buClr>
              <a:buSzPts val="900"/>
              <a:buNone/>
              <a:defRPr sz="900" i="1">
                <a:solidFill>
                  <a:srgbClr val="43611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4" name="Google Shape;544;p83"/>
          <p:cNvSpPr txBox="1">
            <a:spLocks noGrp="1"/>
          </p:cNvSpPr>
          <p:nvPr>
            <p:ph type="body" idx="19"/>
          </p:nvPr>
        </p:nvSpPr>
        <p:spPr>
          <a:xfrm>
            <a:off x="4681859" y="3242653"/>
            <a:ext cx="185800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1012E"/>
              </a:buClr>
              <a:buSzPts val="900"/>
              <a:buNone/>
              <a:defRPr sz="900" i="1">
                <a:solidFill>
                  <a:srgbClr val="A1012E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83"/>
          <p:cNvSpPr txBox="1">
            <a:spLocks noGrp="1"/>
          </p:cNvSpPr>
          <p:nvPr>
            <p:ph type="body" idx="20"/>
          </p:nvPr>
        </p:nvSpPr>
        <p:spPr>
          <a:xfrm>
            <a:off x="6764531" y="3242653"/>
            <a:ext cx="185800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5D1679"/>
              </a:buClr>
              <a:buSzPts val="900"/>
              <a:buNone/>
              <a:defRPr sz="900" i="1">
                <a:solidFill>
                  <a:srgbClr val="5D167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6" name="Google Shape;546;p83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7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25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7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75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25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75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5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75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750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5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5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/>
                                        <p:tgtEl>
                                          <p:spTgt spid="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5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1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75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75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75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750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75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750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2250"/>
                            </p:stCondLst>
                            <p:childTnLst>
                              <p:par>
                                <p:cTn id="3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3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3250"/>
                            </p:stCondLst>
                            <p:childTnLst>
                              <p:par>
                                <p:cTn id="3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3750"/>
                            </p:stCondLst>
                            <p:childTnLst>
                              <p:par>
                                <p:cTn id="3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4250"/>
                            </p:stCondLst>
                            <p:childTnLst>
                              <p:par>
                                <p:cTn id="3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5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4750"/>
                            </p:stCondLst>
                            <p:childTnLst>
                              <p:par>
                                <p:cTn id="3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5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5250"/>
                            </p:stCondLst>
                            <p:childTnLst>
                              <p:par>
                                <p:cTn id="3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5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5750"/>
                            </p:stCondLst>
                            <p:childTnLst>
                              <p:par>
                                <p:cTn id="3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5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625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6750"/>
                            </p:stCondLst>
                            <p:childTnLst>
                              <p:par>
                                <p:cTn id="3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5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7250"/>
                            </p:stCondLst>
                            <p:childTnLst>
                              <p:par>
                                <p:cTn id="3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5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7750"/>
                            </p:stCondLst>
                            <p:childTnLst>
                              <p:par>
                                <p:cTn id="3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5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8250"/>
                            </p:stCondLst>
                            <p:childTnLst>
                              <p:par>
                                <p:cTn id="3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5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8750"/>
                            </p:stCondLst>
                            <p:childTnLst>
                              <p:par>
                                <p:cTn id="3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5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9250"/>
                            </p:stCondLst>
                            <p:childTnLst>
                              <p:par>
                                <p:cTn id="3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5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975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5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0250"/>
                            </p:stCondLst>
                            <p:childTnLst>
                              <p:par>
                                <p:cTn id="3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5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30750"/>
                            </p:stCondLst>
                            <p:childTnLst>
                              <p:par>
                                <p:cTn id="3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500"/>
                                        <p:tgtEl>
                                          <p:spTgt spid="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5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5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31250"/>
                            </p:stCondLst>
                            <p:childTnLst>
                              <p:par>
                                <p:cTn id="4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75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75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75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75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75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75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20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25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3500"/>
                            </p:stCondLst>
                            <p:childTnLst>
                              <p:par>
                                <p:cTn id="4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450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3500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3550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36500"/>
                            </p:stCondLst>
                            <p:childTnLst>
                              <p:par>
                                <p:cTn id="4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370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7500"/>
                            </p:stCondLst>
                            <p:childTnLst>
                              <p:par>
                                <p:cTn id="4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38000"/>
                            </p:stCondLst>
                            <p:childTnLst>
                              <p:par>
                                <p:cTn id="4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38500"/>
                            </p:stCondLst>
                            <p:childTnLst>
                              <p:par>
                                <p:cTn id="4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39000"/>
                            </p:stCondLst>
                            <p:childTnLst>
                              <p:par>
                                <p:cTn id="4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5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39500"/>
                            </p:stCondLst>
                            <p:childTnLst>
                              <p:par>
                                <p:cTn id="4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5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5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0500"/>
                            </p:stCondLst>
                            <p:childTnLst>
                              <p:par>
                                <p:cTn id="4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5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41000"/>
                            </p:stCondLst>
                            <p:childTnLst>
                              <p:par>
                                <p:cTn id="4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8" dur="500"/>
                                        <p:tgtEl>
                                          <p:spTgt spid="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/>
                                        <p:tgtEl>
                                          <p:spTgt spid="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0" dur="500"/>
                                        <p:tgtEl>
                                          <p:spTgt spid="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500"/>
                                        <p:tgtEl>
                                          <p:spTgt spid="5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/>
                                        <p:tgtEl>
                                          <p:spTgt spid="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48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1">
  <p:cSld name="4 Images 1"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4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9" name="Google Shape;549;p84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0" name="Google Shape;550;p84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1" name="Google Shape;551;p84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84"/>
          <p:cNvSpPr/>
          <p:nvPr/>
        </p:nvSpPr>
        <p:spPr>
          <a:xfrm>
            <a:off x="691128" y="1371430"/>
            <a:ext cx="1576536" cy="1576400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84"/>
          <p:cNvSpPr/>
          <p:nvPr/>
        </p:nvSpPr>
        <p:spPr>
          <a:xfrm>
            <a:off x="609179" y="1309357"/>
            <a:ext cx="1576536" cy="1576400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84"/>
          <p:cNvSpPr>
            <a:spLocks noGrp="1"/>
          </p:cNvSpPr>
          <p:nvPr>
            <p:ph type="pic" idx="2"/>
          </p:nvPr>
        </p:nvSpPr>
        <p:spPr>
          <a:xfrm>
            <a:off x="677060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5" name="Google Shape;555;p84"/>
          <p:cNvSpPr/>
          <p:nvPr/>
        </p:nvSpPr>
        <p:spPr>
          <a:xfrm>
            <a:off x="2769811" y="1371430"/>
            <a:ext cx="1576536" cy="1576400"/>
          </a:xfrm>
          <a:prstGeom prst="ellips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84"/>
          <p:cNvSpPr/>
          <p:nvPr/>
        </p:nvSpPr>
        <p:spPr>
          <a:xfrm>
            <a:off x="2687860" y="1309357"/>
            <a:ext cx="1576536" cy="1576400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84"/>
          <p:cNvSpPr>
            <a:spLocks noGrp="1"/>
          </p:cNvSpPr>
          <p:nvPr>
            <p:ph type="pic" idx="3"/>
          </p:nvPr>
        </p:nvSpPr>
        <p:spPr>
          <a:xfrm>
            <a:off x="2755742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8" name="Google Shape;558;p84"/>
          <p:cNvSpPr/>
          <p:nvPr/>
        </p:nvSpPr>
        <p:spPr>
          <a:xfrm>
            <a:off x="4848492" y="1371430"/>
            <a:ext cx="1576536" cy="1576400"/>
          </a:xfrm>
          <a:prstGeom prst="ellips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84"/>
          <p:cNvSpPr/>
          <p:nvPr/>
        </p:nvSpPr>
        <p:spPr>
          <a:xfrm>
            <a:off x="4766543" y="1309357"/>
            <a:ext cx="1576536" cy="1576400"/>
          </a:xfrm>
          <a:prstGeom prst="ellips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84"/>
          <p:cNvSpPr>
            <a:spLocks noGrp="1"/>
          </p:cNvSpPr>
          <p:nvPr>
            <p:ph type="pic" idx="4"/>
          </p:nvPr>
        </p:nvSpPr>
        <p:spPr>
          <a:xfrm>
            <a:off x="4834423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1" name="Google Shape;561;p84"/>
          <p:cNvSpPr/>
          <p:nvPr/>
        </p:nvSpPr>
        <p:spPr>
          <a:xfrm>
            <a:off x="6927175" y="1371430"/>
            <a:ext cx="1576536" cy="1576400"/>
          </a:xfrm>
          <a:prstGeom prst="ellipse">
            <a:avLst/>
          </a:prstGeom>
          <a:solidFill>
            <a:srgbClr val="8C21B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84"/>
          <p:cNvSpPr/>
          <p:nvPr/>
        </p:nvSpPr>
        <p:spPr>
          <a:xfrm>
            <a:off x="6845224" y="1309357"/>
            <a:ext cx="1576536" cy="1576400"/>
          </a:xfrm>
          <a:prstGeom prst="ellipse">
            <a:avLst/>
          </a:prstGeom>
          <a:solidFill>
            <a:srgbClr val="D08D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84"/>
          <p:cNvSpPr>
            <a:spLocks noGrp="1"/>
          </p:cNvSpPr>
          <p:nvPr>
            <p:ph type="pic" idx="5"/>
          </p:nvPr>
        </p:nvSpPr>
        <p:spPr>
          <a:xfrm>
            <a:off x="6913106" y="1350330"/>
            <a:ext cx="1531669" cy="153153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4" name="Google Shape;564;p84"/>
          <p:cNvSpPr txBox="1">
            <a:spLocks noGrp="1"/>
          </p:cNvSpPr>
          <p:nvPr>
            <p:ph type="body" idx="6"/>
          </p:nvPr>
        </p:nvSpPr>
        <p:spPr>
          <a:xfrm>
            <a:off x="441441" y="2994068"/>
            <a:ext cx="1988988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5" name="Google Shape;565;p84"/>
          <p:cNvSpPr txBox="1">
            <a:spLocks noGrp="1"/>
          </p:cNvSpPr>
          <p:nvPr>
            <p:ph type="body" idx="7"/>
          </p:nvPr>
        </p:nvSpPr>
        <p:spPr>
          <a:xfrm>
            <a:off x="517688" y="3390936"/>
            <a:ext cx="1858000" cy="94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84"/>
          <p:cNvSpPr/>
          <p:nvPr/>
        </p:nvSpPr>
        <p:spPr>
          <a:xfrm>
            <a:off x="636529" y="3340268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84"/>
          <p:cNvSpPr txBox="1">
            <a:spLocks noGrp="1"/>
          </p:cNvSpPr>
          <p:nvPr>
            <p:ph type="body" idx="8"/>
          </p:nvPr>
        </p:nvSpPr>
        <p:spPr>
          <a:xfrm>
            <a:off x="2510378" y="2992897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8" name="Google Shape;568;p84"/>
          <p:cNvSpPr txBox="1">
            <a:spLocks noGrp="1"/>
          </p:cNvSpPr>
          <p:nvPr>
            <p:ph type="body" idx="9"/>
          </p:nvPr>
        </p:nvSpPr>
        <p:spPr>
          <a:xfrm>
            <a:off x="2600360" y="3389764"/>
            <a:ext cx="1858000" cy="94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9" name="Google Shape;569;p84"/>
          <p:cNvSpPr/>
          <p:nvPr/>
        </p:nvSpPr>
        <p:spPr>
          <a:xfrm>
            <a:off x="2719201" y="333909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84"/>
          <p:cNvSpPr txBox="1">
            <a:spLocks noGrp="1"/>
          </p:cNvSpPr>
          <p:nvPr>
            <p:ph type="body" idx="13"/>
          </p:nvPr>
        </p:nvSpPr>
        <p:spPr>
          <a:xfrm>
            <a:off x="4595650" y="2994068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1" name="Google Shape;571;p84"/>
          <p:cNvSpPr txBox="1">
            <a:spLocks noGrp="1"/>
          </p:cNvSpPr>
          <p:nvPr>
            <p:ph type="body" idx="14"/>
          </p:nvPr>
        </p:nvSpPr>
        <p:spPr>
          <a:xfrm>
            <a:off x="4683032" y="3390936"/>
            <a:ext cx="1858000" cy="94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2" name="Google Shape;572;p84"/>
          <p:cNvSpPr/>
          <p:nvPr/>
        </p:nvSpPr>
        <p:spPr>
          <a:xfrm>
            <a:off x="4801873" y="3340268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84"/>
          <p:cNvSpPr txBox="1">
            <a:spLocks noGrp="1"/>
          </p:cNvSpPr>
          <p:nvPr>
            <p:ph type="body" idx="15"/>
          </p:nvPr>
        </p:nvSpPr>
        <p:spPr>
          <a:xfrm>
            <a:off x="6680922" y="2994068"/>
            <a:ext cx="20066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4" name="Google Shape;574;p84"/>
          <p:cNvSpPr txBox="1">
            <a:spLocks noGrp="1"/>
          </p:cNvSpPr>
          <p:nvPr>
            <p:ph type="body" idx="16"/>
          </p:nvPr>
        </p:nvSpPr>
        <p:spPr>
          <a:xfrm>
            <a:off x="6765705" y="3390936"/>
            <a:ext cx="1858000" cy="94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5" name="Google Shape;575;p84"/>
          <p:cNvSpPr/>
          <p:nvPr/>
        </p:nvSpPr>
        <p:spPr>
          <a:xfrm>
            <a:off x="6884545" y="3340268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84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5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2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750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000"/>
                            </p:stCondLst>
                            <p:childTnLst>
                              <p:par>
                                <p:cTn id="1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5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5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500"/>
                            </p:stCondLst>
                            <p:childTnLst>
                              <p:par>
                                <p:cTn id="1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5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0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5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5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5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5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5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5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7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750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75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75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3250"/>
                            </p:stCondLst>
                            <p:childTnLst>
                              <p:par>
                                <p:cTn id="2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3750"/>
                            </p:stCondLst>
                            <p:childTnLst>
                              <p:par>
                                <p:cTn id="2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4250"/>
                            </p:stCondLst>
                            <p:childTnLst>
                              <p:par>
                                <p:cTn id="2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4750"/>
                            </p:stCondLst>
                            <p:childTnLst>
                              <p:par>
                                <p:cTn id="2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5250"/>
                            </p:stCondLst>
                            <p:childTnLst>
                              <p:par>
                                <p:cTn id="2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5750"/>
                            </p:stCondLst>
                            <p:childTnLst>
                              <p:par>
                                <p:cTn id="2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6250"/>
                            </p:stCondLst>
                            <p:childTnLst>
                              <p:par>
                                <p:cTn id="2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5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6750"/>
                            </p:stCondLst>
                            <p:childTnLst>
                              <p:par>
                                <p:cTn id="2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5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7250"/>
                            </p:stCondLst>
                            <p:childTnLst>
                              <p:par>
                                <p:cTn id="2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775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7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7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7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75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750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750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950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1500"/>
                            </p:stCondLst>
                            <p:childTnLst>
                              <p:par>
                                <p:cTn id="3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2000"/>
                            </p:stCondLst>
                            <p:childTnLst>
                              <p:par>
                                <p:cTn id="3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5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25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5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/>
                                        <p:tgtEl>
                                          <p:spTgt spid="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500"/>
                                        <p:tgtEl>
                                          <p:spTgt spid="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500"/>
                                        <p:tgtEl>
                                          <p:spTgt spid="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500"/>
                                        <p:tgtEl>
                                          <p:spTgt spid="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5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500"/>
                                        <p:tgtEl>
                                          <p:spTgt spid="5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5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500"/>
                                        <p:tgtEl>
                                          <p:spTgt spid="5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sonal skill">
  <p:cSld name="Personal skill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85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9" name="Google Shape;579;p85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0" name="Google Shape;580;p85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581" name="Google Shape;581;p85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2" name="Google Shape;582;p85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85"/>
          <p:cNvSpPr/>
          <p:nvPr/>
        </p:nvSpPr>
        <p:spPr>
          <a:xfrm>
            <a:off x="2342532" y="2780263"/>
            <a:ext cx="516293" cy="516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85"/>
          <p:cNvSpPr/>
          <p:nvPr/>
        </p:nvSpPr>
        <p:spPr>
          <a:xfrm>
            <a:off x="2853495" y="3257518"/>
            <a:ext cx="203008" cy="2029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85"/>
          <p:cNvSpPr/>
          <p:nvPr/>
        </p:nvSpPr>
        <p:spPr>
          <a:xfrm>
            <a:off x="678766" y="1407803"/>
            <a:ext cx="2081708" cy="2081527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85"/>
          <p:cNvSpPr/>
          <p:nvPr/>
        </p:nvSpPr>
        <p:spPr>
          <a:xfrm>
            <a:off x="498462" y="1449473"/>
            <a:ext cx="684135" cy="684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85"/>
          <p:cNvSpPr/>
          <p:nvPr/>
        </p:nvSpPr>
        <p:spPr>
          <a:xfrm>
            <a:off x="596815" y="1345729"/>
            <a:ext cx="2081708" cy="2081527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85"/>
          <p:cNvSpPr>
            <a:spLocks noGrp="1"/>
          </p:cNvSpPr>
          <p:nvPr>
            <p:ph type="pic" idx="2"/>
          </p:nvPr>
        </p:nvSpPr>
        <p:spPr>
          <a:xfrm>
            <a:off x="664695" y="1407802"/>
            <a:ext cx="2022464" cy="2022289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9" name="Google Shape;589;p85"/>
          <p:cNvSpPr/>
          <p:nvPr/>
        </p:nvSpPr>
        <p:spPr>
          <a:xfrm>
            <a:off x="313949" y="1110210"/>
            <a:ext cx="282868" cy="2828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85"/>
          <p:cNvSpPr txBox="1">
            <a:spLocks noGrp="1"/>
          </p:cNvSpPr>
          <p:nvPr>
            <p:ph type="body" idx="3"/>
          </p:nvPr>
        </p:nvSpPr>
        <p:spPr>
          <a:xfrm>
            <a:off x="270945" y="3589315"/>
            <a:ext cx="283193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1" name="Google Shape;591;p85"/>
          <p:cNvSpPr txBox="1">
            <a:spLocks noGrp="1"/>
          </p:cNvSpPr>
          <p:nvPr>
            <p:ph type="body" idx="4"/>
          </p:nvPr>
        </p:nvSpPr>
        <p:spPr>
          <a:xfrm>
            <a:off x="399931" y="3901206"/>
            <a:ext cx="257396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5671"/>
              </a:buClr>
              <a:buSzPts val="1000"/>
              <a:buNone/>
              <a:defRPr sz="1000" i="1">
                <a:solidFill>
                  <a:srgbClr val="00567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2" name="Google Shape;592;p85"/>
          <p:cNvSpPr txBox="1">
            <a:spLocks noGrp="1"/>
          </p:cNvSpPr>
          <p:nvPr>
            <p:ph type="body" idx="5"/>
          </p:nvPr>
        </p:nvSpPr>
        <p:spPr>
          <a:xfrm>
            <a:off x="3093142" y="1253326"/>
            <a:ext cx="281423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3" name="Google Shape;593;p85"/>
          <p:cNvSpPr txBox="1">
            <a:spLocks noGrp="1"/>
          </p:cNvSpPr>
          <p:nvPr>
            <p:ph type="body" idx="6"/>
          </p:nvPr>
        </p:nvSpPr>
        <p:spPr>
          <a:xfrm>
            <a:off x="3106384" y="1693005"/>
            <a:ext cx="2793544" cy="1087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4" name="Google Shape;594;p85"/>
          <p:cNvSpPr/>
          <p:nvPr/>
        </p:nvSpPr>
        <p:spPr>
          <a:xfrm>
            <a:off x="3178400" y="1649370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85"/>
          <p:cNvSpPr/>
          <p:nvPr/>
        </p:nvSpPr>
        <p:spPr>
          <a:xfrm>
            <a:off x="3178400" y="2881915"/>
            <a:ext cx="414633" cy="4145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85"/>
          <p:cNvSpPr>
            <a:spLocks noGrp="1"/>
          </p:cNvSpPr>
          <p:nvPr>
            <p:ph type="pic" idx="7"/>
          </p:nvPr>
        </p:nvSpPr>
        <p:spPr>
          <a:xfrm>
            <a:off x="3242353" y="2945863"/>
            <a:ext cx="286723" cy="286698"/>
          </a:xfrm>
          <a:prstGeom prst="rect">
            <a:avLst/>
          </a:prstGeom>
          <a:noFill/>
          <a:ln>
            <a:noFill/>
          </a:ln>
        </p:spPr>
      </p:sp>
      <p:sp>
        <p:nvSpPr>
          <p:cNvPr id="597" name="Google Shape;597;p85"/>
          <p:cNvSpPr/>
          <p:nvPr/>
        </p:nvSpPr>
        <p:spPr>
          <a:xfrm>
            <a:off x="3178398" y="3415901"/>
            <a:ext cx="414633" cy="4145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85"/>
          <p:cNvSpPr>
            <a:spLocks noGrp="1"/>
          </p:cNvSpPr>
          <p:nvPr>
            <p:ph type="pic" idx="8"/>
          </p:nvPr>
        </p:nvSpPr>
        <p:spPr>
          <a:xfrm>
            <a:off x="3242353" y="3479849"/>
            <a:ext cx="286723" cy="286698"/>
          </a:xfrm>
          <a:prstGeom prst="rect">
            <a:avLst/>
          </a:prstGeom>
          <a:noFill/>
          <a:ln>
            <a:noFill/>
          </a:ln>
        </p:spPr>
      </p:sp>
      <p:sp>
        <p:nvSpPr>
          <p:cNvPr id="599" name="Google Shape;599;p85"/>
          <p:cNvSpPr/>
          <p:nvPr/>
        </p:nvSpPr>
        <p:spPr>
          <a:xfrm>
            <a:off x="3178400" y="3949886"/>
            <a:ext cx="414633" cy="4145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85"/>
          <p:cNvSpPr>
            <a:spLocks noGrp="1"/>
          </p:cNvSpPr>
          <p:nvPr>
            <p:ph type="pic" idx="9"/>
          </p:nvPr>
        </p:nvSpPr>
        <p:spPr>
          <a:xfrm>
            <a:off x="3242353" y="4013835"/>
            <a:ext cx="286723" cy="286698"/>
          </a:xfrm>
          <a:prstGeom prst="rect">
            <a:avLst/>
          </a:prstGeom>
          <a:noFill/>
          <a:ln>
            <a:noFill/>
          </a:ln>
        </p:spPr>
      </p:sp>
      <p:sp>
        <p:nvSpPr>
          <p:cNvPr id="601" name="Google Shape;601;p85"/>
          <p:cNvSpPr txBox="1">
            <a:spLocks noGrp="1"/>
          </p:cNvSpPr>
          <p:nvPr>
            <p:ph type="body" idx="13"/>
          </p:nvPr>
        </p:nvSpPr>
        <p:spPr>
          <a:xfrm>
            <a:off x="3593033" y="2909191"/>
            <a:ext cx="23147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900"/>
              <a:buNone/>
              <a:defRPr sz="900" i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2" name="Google Shape;602;p85"/>
          <p:cNvSpPr txBox="1">
            <a:spLocks noGrp="1"/>
          </p:cNvSpPr>
          <p:nvPr>
            <p:ph type="body" idx="14"/>
          </p:nvPr>
        </p:nvSpPr>
        <p:spPr>
          <a:xfrm>
            <a:off x="3593033" y="3443177"/>
            <a:ext cx="23147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900"/>
              <a:buNone/>
              <a:defRPr sz="900" i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3" name="Google Shape;603;p85"/>
          <p:cNvSpPr txBox="1">
            <a:spLocks noGrp="1"/>
          </p:cNvSpPr>
          <p:nvPr>
            <p:ph type="body" idx="15"/>
          </p:nvPr>
        </p:nvSpPr>
        <p:spPr>
          <a:xfrm>
            <a:off x="3593033" y="3977164"/>
            <a:ext cx="23147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None/>
              <a:defRPr sz="900" i="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4" name="Google Shape;604;p85"/>
          <p:cNvSpPr txBox="1">
            <a:spLocks noGrp="1"/>
          </p:cNvSpPr>
          <p:nvPr>
            <p:ph type="body" idx="16"/>
          </p:nvPr>
        </p:nvSpPr>
        <p:spPr>
          <a:xfrm>
            <a:off x="5989673" y="1251631"/>
            <a:ext cx="253095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5" name="Google Shape;605;p85"/>
          <p:cNvSpPr/>
          <p:nvPr/>
        </p:nvSpPr>
        <p:spPr>
          <a:xfrm>
            <a:off x="6074929" y="1647675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85"/>
          <p:cNvSpPr txBox="1">
            <a:spLocks noGrp="1"/>
          </p:cNvSpPr>
          <p:nvPr>
            <p:ph type="body" idx="17"/>
          </p:nvPr>
        </p:nvSpPr>
        <p:spPr>
          <a:xfrm>
            <a:off x="5984792" y="1803039"/>
            <a:ext cx="257396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D7F00"/>
              </a:buClr>
              <a:buSzPts val="1000"/>
              <a:buNone/>
              <a:defRPr sz="1000" i="1">
                <a:solidFill>
                  <a:srgbClr val="CD7F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07" name="Google Shape;607;p85"/>
          <p:cNvGrpSpPr/>
          <p:nvPr/>
        </p:nvGrpSpPr>
        <p:grpSpPr>
          <a:xfrm>
            <a:off x="6050112" y="2103489"/>
            <a:ext cx="2569273" cy="215403"/>
            <a:chOff x="12418479" y="4395656"/>
            <a:chExt cx="5138100" cy="430805"/>
          </a:xfrm>
        </p:grpSpPr>
        <p:sp>
          <p:nvSpPr>
            <p:cNvPr id="608" name="Google Shape;608;p85"/>
            <p:cNvSpPr/>
            <p:nvPr/>
          </p:nvSpPr>
          <p:spPr>
            <a:xfrm>
              <a:off x="12418479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85"/>
            <p:cNvSpPr/>
            <p:nvPr/>
          </p:nvSpPr>
          <p:spPr>
            <a:xfrm>
              <a:off x="12941512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85"/>
            <p:cNvSpPr/>
            <p:nvPr/>
          </p:nvSpPr>
          <p:spPr>
            <a:xfrm>
              <a:off x="13464545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85"/>
            <p:cNvSpPr/>
            <p:nvPr/>
          </p:nvSpPr>
          <p:spPr>
            <a:xfrm>
              <a:off x="13987578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85"/>
            <p:cNvSpPr/>
            <p:nvPr/>
          </p:nvSpPr>
          <p:spPr>
            <a:xfrm>
              <a:off x="14510611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85"/>
            <p:cNvSpPr/>
            <p:nvPr/>
          </p:nvSpPr>
          <p:spPr>
            <a:xfrm>
              <a:off x="15556677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85"/>
            <p:cNvSpPr/>
            <p:nvPr/>
          </p:nvSpPr>
          <p:spPr>
            <a:xfrm>
              <a:off x="16079709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85"/>
            <p:cNvSpPr/>
            <p:nvPr/>
          </p:nvSpPr>
          <p:spPr>
            <a:xfrm>
              <a:off x="17125773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85"/>
            <p:cNvSpPr/>
            <p:nvPr/>
          </p:nvSpPr>
          <p:spPr>
            <a:xfrm>
              <a:off x="15033644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85"/>
            <p:cNvSpPr/>
            <p:nvPr/>
          </p:nvSpPr>
          <p:spPr>
            <a:xfrm>
              <a:off x="16602744" y="4395656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8" name="Google Shape;618;p85"/>
          <p:cNvSpPr txBox="1">
            <a:spLocks noGrp="1"/>
          </p:cNvSpPr>
          <p:nvPr>
            <p:ph type="body" idx="18"/>
          </p:nvPr>
        </p:nvSpPr>
        <p:spPr>
          <a:xfrm>
            <a:off x="5984792" y="2456288"/>
            <a:ext cx="257396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D7F00"/>
              </a:buClr>
              <a:buSzPts val="1000"/>
              <a:buNone/>
              <a:defRPr sz="1000" i="1">
                <a:solidFill>
                  <a:srgbClr val="CD7F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19" name="Google Shape;619;p85"/>
          <p:cNvGrpSpPr/>
          <p:nvPr/>
        </p:nvGrpSpPr>
        <p:grpSpPr>
          <a:xfrm>
            <a:off x="6050112" y="2756738"/>
            <a:ext cx="2569273" cy="215403"/>
            <a:chOff x="12418479" y="5702154"/>
            <a:chExt cx="5138100" cy="430805"/>
          </a:xfrm>
        </p:grpSpPr>
        <p:sp>
          <p:nvSpPr>
            <p:cNvPr id="620" name="Google Shape;620;p85"/>
            <p:cNvSpPr/>
            <p:nvPr/>
          </p:nvSpPr>
          <p:spPr>
            <a:xfrm>
              <a:off x="12418479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85"/>
            <p:cNvSpPr/>
            <p:nvPr/>
          </p:nvSpPr>
          <p:spPr>
            <a:xfrm>
              <a:off x="12941512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85"/>
            <p:cNvSpPr/>
            <p:nvPr/>
          </p:nvSpPr>
          <p:spPr>
            <a:xfrm>
              <a:off x="13464545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85"/>
            <p:cNvSpPr/>
            <p:nvPr/>
          </p:nvSpPr>
          <p:spPr>
            <a:xfrm>
              <a:off x="13987578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85"/>
            <p:cNvSpPr/>
            <p:nvPr/>
          </p:nvSpPr>
          <p:spPr>
            <a:xfrm>
              <a:off x="14510611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85"/>
            <p:cNvSpPr/>
            <p:nvPr/>
          </p:nvSpPr>
          <p:spPr>
            <a:xfrm>
              <a:off x="15556677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85"/>
            <p:cNvSpPr/>
            <p:nvPr/>
          </p:nvSpPr>
          <p:spPr>
            <a:xfrm>
              <a:off x="16079709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85"/>
            <p:cNvSpPr/>
            <p:nvPr/>
          </p:nvSpPr>
          <p:spPr>
            <a:xfrm>
              <a:off x="17125773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85"/>
            <p:cNvSpPr/>
            <p:nvPr/>
          </p:nvSpPr>
          <p:spPr>
            <a:xfrm>
              <a:off x="15033644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85"/>
            <p:cNvSpPr/>
            <p:nvPr/>
          </p:nvSpPr>
          <p:spPr>
            <a:xfrm>
              <a:off x="16602744" y="5702154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0" name="Google Shape;630;p85"/>
          <p:cNvSpPr txBox="1">
            <a:spLocks noGrp="1"/>
          </p:cNvSpPr>
          <p:nvPr>
            <p:ph type="body" idx="19"/>
          </p:nvPr>
        </p:nvSpPr>
        <p:spPr>
          <a:xfrm>
            <a:off x="5984792" y="3109537"/>
            <a:ext cx="257396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D7F00"/>
              </a:buClr>
              <a:buSzPts val="1000"/>
              <a:buNone/>
              <a:defRPr sz="1000" i="1">
                <a:solidFill>
                  <a:srgbClr val="CD7F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31" name="Google Shape;631;p85"/>
          <p:cNvGrpSpPr/>
          <p:nvPr/>
        </p:nvGrpSpPr>
        <p:grpSpPr>
          <a:xfrm>
            <a:off x="6050112" y="3409987"/>
            <a:ext cx="2569273" cy="215403"/>
            <a:chOff x="12418479" y="7008652"/>
            <a:chExt cx="5138100" cy="430805"/>
          </a:xfrm>
        </p:grpSpPr>
        <p:sp>
          <p:nvSpPr>
            <p:cNvPr id="632" name="Google Shape;632;p85"/>
            <p:cNvSpPr/>
            <p:nvPr/>
          </p:nvSpPr>
          <p:spPr>
            <a:xfrm>
              <a:off x="12418479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85"/>
            <p:cNvSpPr/>
            <p:nvPr/>
          </p:nvSpPr>
          <p:spPr>
            <a:xfrm>
              <a:off x="12941512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85"/>
            <p:cNvSpPr/>
            <p:nvPr/>
          </p:nvSpPr>
          <p:spPr>
            <a:xfrm>
              <a:off x="13464545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85"/>
            <p:cNvSpPr/>
            <p:nvPr/>
          </p:nvSpPr>
          <p:spPr>
            <a:xfrm>
              <a:off x="13987578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85"/>
            <p:cNvSpPr/>
            <p:nvPr/>
          </p:nvSpPr>
          <p:spPr>
            <a:xfrm>
              <a:off x="14510611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85"/>
            <p:cNvSpPr/>
            <p:nvPr/>
          </p:nvSpPr>
          <p:spPr>
            <a:xfrm>
              <a:off x="15556677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85"/>
            <p:cNvSpPr/>
            <p:nvPr/>
          </p:nvSpPr>
          <p:spPr>
            <a:xfrm>
              <a:off x="16079709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85"/>
            <p:cNvSpPr/>
            <p:nvPr/>
          </p:nvSpPr>
          <p:spPr>
            <a:xfrm>
              <a:off x="17125773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85"/>
            <p:cNvSpPr/>
            <p:nvPr/>
          </p:nvSpPr>
          <p:spPr>
            <a:xfrm>
              <a:off x="15033644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85"/>
            <p:cNvSpPr/>
            <p:nvPr/>
          </p:nvSpPr>
          <p:spPr>
            <a:xfrm>
              <a:off x="16602744" y="7008652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2" name="Google Shape;642;p85"/>
          <p:cNvSpPr txBox="1">
            <a:spLocks noGrp="1"/>
          </p:cNvSpPr>
          <p:nvPr>
            <p:ph type="body" idx="20"/>
          </p:nvPr>
        </p:nvSpPr>
        <p:spPr>
          <a:xfrm>
            <a:off x="5984792" y="3762786"/>
            <a:ext cx="2573960" cy="28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D7F00"/>
              </a:buClr>
              <a:buSzPts val="1000"/>
              <a:buNone/>
              <a:defRPr sz="1000" i="1">
                <a:solidFill>
                  <a:srgbClr val="CD7F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43" name="Google Shape;643;p85"/>
          <p:cNvGrpSpPr/>
          <p:nvPr/>
        </p:nvGrpSpPr>
        <p:grpSpPr>
          <a:xfrm>
            <a:off x="6050112" y="4063236"/>
            <a:ext cx="2569273" cy="215403"/>
            <a:chOff x="12418479" y="8315150"/>
            <a:chExt cx="5138100" cy="430805"/>
          </a:xfrm>
        </p:grpSpPr>
        <p:sp>
          <p:nvSpPr>
            <p:cNvPr id="644" name="Google Shape;644;p85"/>
            <p:cNvSpPr/>
            <p:nvPr/>
          </p:nvSpPr>
          <p:spPr>
            <a:xfrm>
              <a:off x="12418479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85"/>
            <p:cNvSpPr/>
            <p:nvPr/>
          </p:nvSpPr>
          <p:spPr>
            <a:xfrm>
              <a:off x="12941512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85"/>
            <p:cNvSpPr/>
            <p:nvPr/>
          </p:nvSpPr>
          <p:spPr>
            <a:xfrm>
              <a:off x="13464545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85"/>
            <p:cNvSpPr/>
            <p:nvPr/>
          </p:nvSpPr>
          <p:spPr>
            <a:xfrm>
              <a:off x="13987578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85"/>
            <p:cNvSpPr/>
            <p:nvPr/>
          </p:nvSpPr>
          <p:spPr>
            <a:xfrm>
              <a:off x="14510611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85"/>
            <p:cNvSpPr/>
            <p:nvPr/>
          </p:nvSpPr>
          <p:spPr>
            <a:xfrm>
              <a:off x="15556677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85"/>
            <p:cNvSpPr/>
            <p:nvPr/>
          </p:nvSpPr>
          <p:spPr>
            <a:xfrm>
              <a:off x="16079709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85"/>
            <p:cNvSpPr/>
            <p:nvPr/>
          </p:nvSpPr>
          <p:spPr>
            <a:xfrm>
              <a:off x="17125773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85"/>
            <p:cNvSpPr/>
            <p:nvPr/>
          </p:nvSpPr>
          <p:spPr>
            <a:xfrm>
              <a:off x="15033644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85"/>
            <p:cNvSpPr/>
            <p:nvPr/>
          </p:nvSpPr>
          <p:spPr>
            <a:xfrm>
              <a:off x="16602744" y="8315150"/>
              <a:ext cx="430805" cy="430805"/>
            </a:xfrm>
            <a:prstGeom prst="ellipse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8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5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5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5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5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5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5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5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5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7500"/>
                            </p:stCondLst>
                            <p:childTnLst>
                              <p:par>
                                <p:cTn id="2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5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5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500"/>
                            </p:stCondLst>
                            <p:childTnLst>
                              <p:par>
                                <p:cTn id="2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5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5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6500"/>
                            </p:stCondLst>
                            <p:childTnLst>
                              <p:par>
                                <p:cTn id="2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7500"/>
                            </p:stCondLst>
                            <p:childTnLst>
                              <p:par>
                                <p:cTn id="3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8500"/>
                            </p:stCondLst>
                            <p:childTnLst>
                              <p:par>
                                <p:cTn id="3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9000"/>
                            </p:stCondLst>
                            <p:childTnLst>
                              <p:par>
                                <p:cTn id="3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9500"/>
                            </p:stCondLst>
                            <p:childTnLst>
                              <p:par>
                                <p:cTn id="3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05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1000"/>
                            </p:stCondLst>
                            <p:childTnLst>
                              <p:par>
                                <p:cTn id="3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1500"/>
                            </p:stCondLst>
                            <p:childTnLst>
                              <p:par>
                                <p:cTn id="3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2500"/>
                            </p:stCondLst>
                            <p:childTnLst>
                              <p:par>
                                <p:cTn id="3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3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3500"/>
                            </p:stCondLst>
                            <p:childTnLst>
                              <p:par>
                                <p:cTn id="3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90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9500"/>
                            </p:stCondLst>
                            <p:childTnLst>
                              <p:par>
                                <p:cTn id="4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4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41500"/>
                            </p:stCondLst>
                            <p:childTnLst>
                              <p:par>
                                <p:cTn id="4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42500"/>
                            </p:stCondLst>
                            <p:childTnLst>
                              <p:par>
                                <p:cTn id="4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43500"/>
                            </p:stCondLst>
                            <p:childTnLst>
                              <p:par>
                                <p:cTn id="4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4500"/>
                            </p:stCondLst>
                            <p:childTnLst>
                              <p:par>
                                <p:cTn id="4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45500"/>
                            </p:stCondLst>
                            <p:childTnLst>
                              <p:par>
                                <p:cTn id="4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65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47500"/>
                            </p:stCondLst>
                            <p:childTnLst>
                              <p:par>
                                <p:cTn id="4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500"/>
                            </p:stCondLst>
                            <p:childTnLst>
                              <p:par>
                                <p:cTn id="4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49500"/>
                            </p:stCondLst>
                            <p:childTnLst>
                              <p:par>
                                <p:cTn id="4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50000"/>
                            </p:stCondLst>
                            <p:childTnLst>
                              <p:par>
                                <p:cTn id="4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50500"/>
                            </p:stCondLst>
                            <p:childTnLst>
                              <p:par>
                                <p:cTn id="4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51000"/>
                            </p:stCondLst>
                            <p:childTnLst>
                              <p:par>
                                <p:cTn id="4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51500"/>
                            </p:stCondLst>
                            <p:childTnLst>
                              <p:par>
                                <p:cTn id="5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2000"/>
                            </p:stCondLst>
                            <p:childTnLst>
                              <p:par>
                                <p:cTn id="5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52500"/>
                            </p:stCondLst>
                            <p:childTnLst>
                              <p:par>
                                <p:cTn id="5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6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53000"/>
                            </p:stCondLst>
                            <p:childTnLst>
                              <p:par>
                                <p:cTn id="5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53500"/>
                            </p:stCondLst>
                            <p:childTnLst>
                              <p:par>
                                <p:cTn id="5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6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4000"/>
                            </p:stCondLst>
                            <p:childTnLst>
                              <p:par>
                                <p:cTn id="5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54500"/>
                            </p:stCondLst>
                            <p:childTnLst>
                              <p:par>
                                <p:cTn id="5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7" dur="500"/>
                                        <p:tgtEl>
                                          <p:spTgt spid="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55000"/>
                            </p:stCondLst>
                            <p:childTnLst>
                              <p:par>
                                <p:cTn id="5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55500"/>
                            </p:stCondLst>
                            <p:childTnLst>
                              <p:par>
                                <p:cTn id="5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56500"/>
                            </p:stCondLst>
                            <p:childTnLst>
                              <p:par>
                                <p:cTn id="5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57000"/>
                            </p:stCondLst>
                            <p:childTnLst>
                              <p:par>
                                <p:cTn id="5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57500"/>
                            </p:stCondLst>
                            <p:childTnLst>
                              <p:par>
                                <p:cTn id="5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500"/>
                                        <p:tgtEl>
                                          <p:spTgt spid="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58000"/>
                            </p:stCondLst>
                            <p:childTnLst>
                              <p:par>
                                <p:cTn id="5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6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8500"/>
                            </p:stCondLst>
                            <p:childTnLst>
                              <p:par>
                                <p:cTn id="5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6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59000"/>
                            </p:stCondLst>
                            <p:childTnLst>
                              <p:par>
                                <p:cTn id="5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istory timeline">
  <p:cSld name="History timeline"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86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6" name="Google Shape;656;p86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7" name="Google Shape;657;p86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658" name="Google Shape;658;p86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9" name="Google Shape;659;p86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86"/>
          <p:cNvSpPr/>
          <p:nvPr/>
        </p:nvSpPr>
        <p:spPr>
          <a:xfrm>
            <a:off x="0" y="2766937"/>
            <a:ext cx="9144000" cy="68036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86"/>
          <p:cNvSpPr/>
          <p:nvPr/>
        </p:nvSpPr>
        <p:spPr>
          <a:xfrm>
            <a:off x="3255" y="2766937"/>
            <a:ext cx="1436092" cy="68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86"/>
          <p:cNvSpPr/>
          <p:nvPr/>
        </p:nvSpPr>
        <p:spPr>
          <a:xfrm>
            <a:off x="7720137" y="2766936"/>
            <a:ext cx="1423865" cy="680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86"/>
          <p:cNvSpPr/>
          <p:nvPr/>
        </p:nvSpPr>
        <p:spPr>
          <a:xfrm>
            <a:off x="5645989" y="2766936"/>
            <a:ext cx="2080665" cy="680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4" name="Google Shape;664;p86"/>
          <p:cNvSpPr/>
          <p:nvPr/>
        </p:nvSpPr>
        <p:spPr>
          <a:xfrm>
            <a:off x="3524240" y="2766936"/>
            <a:ext cx="2080665" cy="68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86"/>
          <p:cNvSpPr/>
          <p:nvPr/>
        </p:nvSpPr>
        <p:spPr>
          <a:xfrm>
            <a:off x="1443574" y="2766936"/>
            <a:ext cx="2080665" cy="680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86"/>
          <p:cNvSpPr/>
          <p:nvPr/>
        </p:nvSpPr>
        <p:spPr>
          <a:xfrm>
            <a:off x="1286932" y="2648554"/>
            <a:ext cx="304827" cy="304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86"/>
          <p:cNvSpPr/>
          <p:nvPr/>
        </p:nvSpPr>
        <p:spPr>
          <a:xfrm>
            <a:off x="3371825" y="2648554"/>
            <a:ext cx="304827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" name="Google Shape;668;p86"/>
          <p:cNvSpPr/>
          <p:nvPr/>
        </p:nvSpPr>
        <p:spPr>
          <a:xfrm>
            <a:off x="5464705" y="2648554"/>
            <a:ext cx="304827" cy="304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86"/>
          <p:cNvSpPr/>
          <p:nvPr/>
        </p:nvSpPr>
        <p:spPr>
          <a:xfrm>
            <a:off x="7554945" y="2648554"/>
            <a:ext cx="304827" cy="304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86"/>
          <p:cNvSpPr txBox="1">
            <a:spLocks noGrp="1"/>
          </p:cNvSpPr>
          <p:nvPr>
            <p:ph type="body" idx="2"/>
          </p:nvPr>
        </p:nvSpPr>
        <p:spPr>
          <a:xfrm>
            <a:off x="828159" y="2267372"/>
            <a:ext cx="1222372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5671"/>
              </a:buClr>
              <a:buSzPts val="1600"/>
              <a:buNone/>
              <a:defRPr sz="1600" i="1">
                <a:solidFill>
                  <a:srgbClr val="00567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1" name="Google Shape;671;p86"/>
          <p:cNvSpPr txBox="1">
            <a:spLocks noGrp="1"/>
          </p:cNvSpPr>
          <p:nvPr>
            <p:ph type="body" idx="3"/>
          </p:nvPr>
        </p:nvSpPr>
        <p:spPr>
          <a:xfrm>
            <a:off x="302178" y="1926288"/>
            <a:ext cx="22743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2" name="Google Shape;672;p86"/>
          <p:cNvSpPr txBox="1">
            <a:spLocks noGrp="1"/>
          </p:cNvSpPr>
          <p:nvPr>
            <p:ph type="body" idx="4"/>
          </p:nvPr>
        </p:nvSpPr>
        <p:spPr>
          <a:xfrm>
            <a:off x="302178" y="1214486"/>
            <a:ext cx="2274335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3" name="Google Shape;673;p86"/>
          <p:cNvSpPr/>
          <p:nvPr/>
        </p:nvSpPr>
        <p:spPr>
          <a:xfrm>
            <a:off x="629186" y="18944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p86"/>
          <p:cNvSpPr txBox="1">
            <a:spLocks noGrp="1"/>
          </p:cNvSpPr>
          <p:nvPr>
            <p:ph type="body" idx="5"/>
          </p:nvPr>
        </p:nvSpPr>
        <p:spPr>
          <a:xfrm>
            <a:off x="2913053" y="2980974"/>
            <a:ext cx="1222372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436117"/>
              </a:buClr>
              <a:buSzPts val="1600"/>
              <a:buNone/>
              <a:defRPr sz="1600" i="1">
                <a:solidFill>
                  <a:srgbClr val="43611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5" name="Google Shape;675;p86"/>
          <p:cNvSpPr txBox="1">
            <a:spLocks noGrp="1"/>
          </p:cNvSpPr>
          <p:nvPr>
            <p:ph type="body" idx="6"/>
          </p:nvPr>
        </p:nvSpPr>
        <p:spPr>
          <a:xfrm>
            <a:off x="2387071" y="3314804"/>
            <a:ext cx="22743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6" name="Google Shape;676;p86"/>
          <p:cNvSpPr/>
          <p:nvPr/>
        </p:nvSpPr>
        <p:spPr>
          <a:xfrm>
            <a:off x="2714078" y="368935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86"/>
          <p:cNvSpPr txBox="1">
            <a:spLocks noGrp="1"/>
          </p:cNvSpPr>
          <p:nvPr>
            <p:ph type="body" idx="7"/>
          </p:nvPr>
        </p:nvSpPr>
        <p:spPr>
          <a:xfrm>
            <a:off x="2387071" y="3790676"/>
            <a:ext cx="2274335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8" name="Google Shape;678;p86"/>
          <p:cNvSpPr txBox="1">
            <a:spLocks noGrp="1"/>
          </p:cNvSpPr>
          <p:nvPr>
            <p:ph type="body" idx="8"/>
          </p:nvPr>
        </p:nvSpPr>
        <p:spPr>
          <a:xfrm>
            <a:off x="5005934" y="2256486"/>
            <a:ext cx="1222372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1012E"/>
              </a:buClr>
              <a:buSzPts val="1600"/>
              <a:buNone/>
              <a:defRPr sz="1600" i="1">
                <a:solidFill>
                  <a:srgbClr val="A1012E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9" name="Google Shape;679;p86"/>
          <p:cNvSpPr txBox="1">
            <a:spLocks noGrp="1"/>
          </p:cNvSpPr>
          <p:nvPr>
            <p:ph type="body" idx="9"/>
          </p:nvPr>
        </p:nvSpPr>
        <p:spPr>
          <a:xfrm>
            <a:off x="4479953" y="1915402"/>
            <a:ext cx="22743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0" name="Google Shape;680;p86"/>
          <p:cNvSpPr txBox="1">
            <a:spLocks noGrp="1"/>
          </p:cNvSpPr>
          <p:nvPr>
            <p:ph type="body" idx="13"/>
          </p:nvPr>
        </p:nvSpPr>
        <p:spPr>
          <a:xfrm>
            <a:off x="4479953" y="1203600"/>
            <a:ext cx="2274335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1" name="Google Shape;681;p86"/>
          <p:cNvSpPr/>
          <p:nvPr/>
        </p:nvSpPr>
        <p:spPr>
          <a:xfrm>
            <a:off x="4806961" y="1883556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86"/>
          <p:cNvSpPr txBox="1">
            <a:spLocks noGrp="1"/>
          </p:cNvSpPr>
          <p:nvPr>
            <p:ph type="body" idx="14"/>
          </p:nvPr>
        </p:nvSpPr>
        <p:spPr>
          <a:xfrm>
            <a:off x="7108495" y="2980974"/>
            <a:ext cx="1222372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5D1679"/>
              </a:buClr>
              <a:buSzPts val="1600"/>
              <a:buNone/>
              <a:defRPr sz="1600" i="1">
                <a:solidFill>
                  <a:srgbClr val="5D1679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3" name="Google Shape;683;p86"/>
          <p:cNvSpPr txBox="1">
            <a:spLocks noGrp="1"/>
          </p:cNvSpPr>
          <p:nvPr>
            <p:ph type="body" idx="15"/>
          </p:nvPr>
        </p:nvSpPr>
        <p:spPr>
          <a:xfrm>
            <a:off x="6582514" y="3314804"/>
            <a:ext cx="22743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4" name="Google Shape;684;p86"/>
          <p:cNvSpPr/>
          <p:nvPr/>
        </p:nvSpPr>
        <p:spPr>
          <a:xfrm>
            <a:off x="6909521" y="3689356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86"/>
          <p:cNvSpPr txBox="1">
            <a:spLocks noGrp="1"/>
          </p:cNvSpPr>
          <p:nvPr>
            <p:ph type="body" idx="16"/>
          </p:nvPr>
        </p:nvSpPr>
        <p:spPr>
          <a:xfrm>
            <a:off x="6582514" y="3790676"/>
            <a:ext cx="2274335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6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6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5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9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6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30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6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6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8500"/>
                            </p:stCondLst>
                            <p:childTnLst>
                              <p:par>
                                <p:cTn id="3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6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19000"/>
                            </p:stCondLst>
                            <p:childTnLst>
                              <p:par>
                                <p:cTn id="346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9500"/>
                            </p:stCondLst>
                            <p:childTnLst>
                              <p:par>
                                <p:cTn id="3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500"/>
                                        <p:tgtEl>
                                          <p:spTgt spid="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500"/>
                                        <p:tgtEl>
                                          <p:spTgt spid="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6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3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205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3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21500"/>
                            </p:stCondLst>
                            <p:childTnLst>
                              <p:par>
                                <p:cTn id="3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25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235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245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500"/>
                                        <p:tgtEl>
                                          <p:spTgt spid="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500"/>
                                        <p:tgtEl>
                                          <p:spTgt spid="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4" dur="500"/>
                                        <p:tgtEl>
                                          <p:spTgt spid="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/>
                                        <p:tgtEl>
                                          <p:spTgt spid="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500"/>
                                        <p:tgtEl>
                                          <p:spTgt spid="6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6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6" dur="500"/>
                                        <p:tgtEl>
                                          <p:spTgt spid="6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25000"/>
                            </p:stCondLst>
                            <p:childTnLst>
                              <p:par>
                                <p:cTn id="4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History timeline">
  <p:cSld name="1_History timeline"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87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87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87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690" name="Google Shape;690;p87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1" name="Google Shape;691;p87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87"/>
          <p:cNvSpPr/>
          <p:nvPr/>
        </p:nvSpPr>
        <p:spPr>
          <a:xfrm rot="4617169">
            <a:off x="294448" y="2704568"/>
            <a:ext cx="530339" cy="539819"/>
          </a:xfrm>
          <a:custGeom>
            <a:avLst/>
            <a:gdLst/>
            <a:ahLst/>
            <a:cxnLst/>
            <a:rect l="l" t="t" r="r" b="b"/>
            <a:pathLst>
              <a:path w="1060678" h="1079542" extrusionOk="0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87"/>
          <p:cNvSpPr/>
          <p:nvPr/>
        </p:nvSpPr>
        <p:spPr>
          <a:xfrm>
            <a:off x="1" y="2961144"/>
            <a:ext cx="313707" cy="228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87"/>
          <p:cNvSpPr/>
          <p:nvPr/>
        </p:nvSpPr>
        <p:spPr>
          <a:xfrm rot="5400000">
            <a:off x="94310" y="2236957"/>
            <a:ext cx="953470" cy="228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87"/>
          <p:cNvSpPr/>
          <p:nvPr/>
        </p:nvSpPr>
        <p:spPr>
          <a:xfrm>
            <a:off x="507541" y="1708151"/>
            <a:ext cx="127011" cy="12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87"/>
          <p:cNvSpPr/>
          <p:nvPr/>
        </p:nvSpPr>
        <p:spPr>
          <a:xfrm rot="10800000" flipH="1">
            <a:off x="454329" y="2867802"/>
            <a:ext cx="209567" cy="209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87"/>
          <p:cNvSpPr/>
          <p:nvPr/>
        </p:nvSpPr>
        <p:spPr>
          <a:xfrm rot="10800000" flipH="1">
            <a:off x="663894" y="2961144"/>
            <a:ext cx="1273025" cy="228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87"/>
          <p:cNvSpPr/>
          <p:nvPr/>
        </p:nvSpPr>
        <p:spPr>
          <a:xfrm rot="6182831" flipH="1">
            <a:off x="1918600" y="2698106"/>
            <a:ext cx="530339" cy="539819"/>
          </a:xfrm>
          <a:custGeom>
            <a:avLst/>
            <a:gdLst/>
            <a:ahLst/>
            <a:cxnLst/>
            <a:rect l="l" t="t" r="r" b="b"/>
            <a:pathLst>
              <a:path w="1060678" h="1079542" extrusionOk="0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87"/>
          <p:cNvSpPr/>
          <p:nvPr/>
        </p:nvSpPr>
        <p:spPr>
          <a:xfrm rot="5400000" flipH="1">
            <a:off x="1718464" y="3682676"/>
            <a:ext cx="953470" cy="22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87"/>
          <p:cNvSpPr/>
          <p:nvPr/>
        </p:nvSpPr>
        <p:spPr>
          <a:xfrm rot="10800000" flipH="1">
            <a:off x="2131693" y="4107340"/>
            <a:ext cx="127011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" name="Google Shape;701;p87"/>
          <p:cNvSpPr/>
          <p:nvPr/>
        </p:nvSpPr>
        <p:spPr>
          <a:xfrm>
            <a:off x="2080890" y="2867306"/>
            <a:ext cx="209567" cy="2095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p87"/>
          <p:cNvSpPr/>
          <p:nvPr/>
        </p:nvSpPr>
        <p:spPr>
          <a:xfrm>
            <a:off x="2290457" y="2960649"/>
            <a:ext cx="1273025" cy="228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87"/>
          <p:cNvSpPr/>
          <p:nvPr/>
        </p:nvSpPr>
        <p:spPr>
          <a:xfrm rot="4617169">
            <a:off x="3545161" y="2706729"/>
            <a:ext cx="530339" cy="539819"/>
          </a:xfrm>
          <a:custGeom>
            <a:avLst/>
            <a:gdLst/>
            <a:ahLst/>
            <a:cxnLst/>
            <a:rect l="l" t="t" r="r" b="b"/>
            <a:pathLst>
              <a:path w="1060678" h="1079542" extrusionOk="0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87"/>
          <p:cNvSpPr/>
          <p:nvPr/>
        </p:nvSpPr>
        <p:spPr>
          <a:xfrm rot="5400000">
            <a:off x="3345025" y="2239118"/>
            <a:ext cx="953470" cy="228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5" name="Google Shape;705;p87"/>
          <p:cNvSpPr/>
          <p:nvPr/>
        </p:nvSpPr>
        <p:spPr>
          <a:xfrm>
            <a:off x="3758255" y="1710313"/>
            <a:ext cx="127011" cy="12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Google Shape;706;p87"/>
          <p:cNvSpPr/>
          <p:nvPr/>
        </p:nvSpPr>
        <p:spPr>
          <a:xfrm rot="10800000" flipH="1">
            <a:off x="3710614" y="2867802"/>
            <a:ext cx="209567" cy="2095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87"/>
          <p:cNvSpPr/>
          <p:nvPr/>
        </p:nvSpPr>
        <p:spPr>
          <a:xfrm rot="10800000" flipH="1">
            <a:off x="3920181" y="2961144"/>
            <a:ext cx="1273025" cy="228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87"/>
          <p:cNvSpPr/>
          <p:nvPr/>
        </p:nvSpPr>
        <p:spPr>
          <a:xfrm rot="6182831" flipH="1">
            <a:off x="5174887" y="2698106"/>
            <a:ext cx="530339" cy="539819"/>
          </a:xfrm>
          <a:custGeom>
            <a:avLst/>
            <a:gdLst/>
            <a:ahLst/>
            <a:cxnLst/>
            <a:rect l="l" t="t" r="r" b="b"/>
            <a:pathLst>
              <a:path w="1060678" h="1079542" extrusionOk="0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87"/>
          <p:cNvSpPr/>
          <p:nvPr/>
        </p:nvSpPr>
        <p:spPr>
          <a:xfrm rot="5400000" flipH="1">
            <a:off x="4974750" y="3682676"/>
            <a:ext cx="953470" cy="228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p87"/>
          <p:cNvSpPr/>
          <p:nvPr/>
        </p:nvSpPr>
        <p:spPr>
          <a:xfrm rot="10800000" flipH="1">
            <a:off x="5387980" y="4107340"/>
            <a:ext cx="127011" cy="127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87"/>
          <p:cNvSpPr/>
          <p:nvPr/>
        </p:nvSpPr>
        <p:spPr>
          <a:xfrm>
            <a:off x="5337175" y="2867306"/>
            <a:ext cx="209567" cy="2095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87"/>
          <p:cNvSpPr/>
          <p:nvPr/>
        </p:nvSpPr>
        <p:spPr>
          <a:xfrm>
            <a:off x="5546742" y="2960649"/>
            <a:ext cx="1273025" cy="228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87"/>
          <p:cNvSpPr/>
          <p:nvPr/>
        </p:nvSpPr>
        <p:spPr>
          <a:xfrm rot="4617169">
            <a:off x="6801448" y="2706729"/>
            <a:ext cx="530339" cy="539819"/>
          </a:xfrm>
          <a:custGeom>
            <a:avLst/>
            <a:gdLst/>
            <a:ahLst/>
            <a:cxnLst/>
            <a:rect l="l" t="t" r="r" b="b"/>
            <a:pathLst>
              <a:path w="1060678" h="1079542" extrusionOk="0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87"/>
          <p:cNvSpPr/>
          <p:nvPr/>
        </p:nvSpPr>
        <p:spPr>
          <a:xfrm rot="5400000">
            <a:off x="6601312" y="2239118"/>
            <a:ext cx="953470" cy="2286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5" name="Google Shape;715;p87"/>
          <p:cNvSpPr/>
          <p:nvPr/>
        </p:nvSpPr>
        <p:spPr>
          <a:xfrm>
            <a:off x="7014541" y="1710313"/>
            <a:ext cx="127011" cy="12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87"/>
          <p:cNvSpPr/>
          <p:nvPr/>
        </p:nvSpPr>
        <p:spPr>
          <a:xfrm rot="10800000" flipH="1">
            <a:off x="6964631" y="2867802"/>
            <a:ext cx="209567" cy="2095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87"/>
          <p:cNvSpPr txBox="1">
            <a:spLocks noGrp="1"/>
          </p:cNvSpPr>
          <p:nvPr>
            <p:ph type="body" idx="2"/>
          </p:nvPr>
        </p:nvSpPr>
        <p:spPr>
          <a:xfrm>
            <a:off x="663894" y="1635174"/>
            <a:ext cx="1839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8" name="Google Shape;718;p87"/>
          <p:cNvSpPr txBox="1">
            <a:spLocks noGrp="1"/>
          </p:cNvSpPr>
          <p:nvPr>
            <p:ph type="body" idx="3"/>
          </p:nvPr>
        </p:nvSpPr>
        <p:spPr>
          <a:xfrm>
            <a:off x="667261" y="2012998"/>
            <a:ext cx="1839319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9" name="Google Shape;719;p87"/>
          <p:cNvSpPr/>
          <p:nvPr/>
        </p:nvSpPr>
        <p:spPr>
          <a:xfrm>
            <a:off x="738868" y="196429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87"/>
          <p:cNvSpPr txBox="1">
            <a:spLocks noGrp="1"/>
          </p:cNvSpPr>
          <p:nvPr>
            <p:ph type="body" idx="4"/>
          </p:nvPr>
        </p:nvSpPr>
        <p:spPr>
          <a:xfrm>
            <a:off x="145836" y="1344409"/>
            <a:ext cx="87328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5671"/>
              </a:buClr>
              <a:buSzPts val="1600"/>
              <a:buNone/>
              <a:defRPr sz="1600" i="1">
                <a:solidFill>
                  <a:srgbClr val="00567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1" name="Google Shape;721;p87"/>
          <p:cNvSpPr txBox="1">
            <a:spLocks noGrp="1"/>
          </p:cNvSpPr>
          <p:nvPr>
            <p:ph type="body" idx="5"/>
          </p:nvPr>
        </p:nvSpPr>
        <p:spPr>
          <a:xfrm>
            <a:off x="3907479" y="1635174"/>
            <a:ext cx="1839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2" name="Google Shape;722;p87"/>
          <p:cNvSpPr txBox="1">
            <a:spLocks noGrp="1"/>
          </p:cNvSpPr>
          <p:nvPr>
            <p:ph type="body" idx="6"/>
          </p:nvPr>
        </p:nvSpPr>
        <p:spPr>
          <a:xfrm>
            <a:off x="3910846" y="2012998"/>
            <a:ext cx="1839319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3" name="Google Shape;723;p87"/>
          <p:cNvSpPr/>
          <p:nvPr/>
        </p:nvSpPr>
        <p:spPr>
          <a:xfrm>
            <a:off x="3982453" y="1964292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87"/>
          <p:cNvSpPr txBox="1">
            <a:spLocks noGrp="1"/>
          </p:cNvSpPr>
          <p:nvPr>
            <p:ph type="body" idx="7"/>
          </p:nvPr>
        </p:nvSpPr>
        <p:spPr>
          <a:xfrm>
            <a:off x="3389421" y="1344409"/>
            <a:ext cx="87328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A1012E"/>
              </a:buClr>
              <a:buSzPts val="1600"/>
              <a:buNone/>
              <a:defRPr sz="1600" i="1">
                <a:solidFill>
                  <a:srgbClr val="A1012E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5" name="Google Shape;725;p87"/>
          <p:cNvSpPr txBox="1">
            <a:spLocks noGrp="1"/>
          </p:cNvSpPr>
          <p:nvPr>
            <p:ph type="body" idx="8"/>
          </p:nvPr>
        </p:nvSpPr>
        <p:spPr>
          <a:xfrm>
            <a:off x="7163042" y="1635174"/>
            <a:ext cx="1839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6" name="Google Shape;726;p87"/>
          <p:cNvSpPr txBox="1">
            <a:spLocks noGrp="1"/>
          </p:cNvSpPr>
          <p:nvPr>
            <p:ph type="body" idx="9"/>
          </p:nvPr>
        </p:nvSpPr>
        <p:spPr>
          <a:xfrm>
            <a:off x="7166409" y="2012998"/>
            <a:ext cx="1839319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7" name="Google Shape;727;p87"/>
          <p:cNvSpPr/>
          <p:nvPr/>
        </p:nvSpPr>
        <p:spPr>
          <a:xfrm>
            <a:off x="7238016" y="1964292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87"/>
          <p:cNvSpPr txBox="1">
            <a:spLocks noGrp="1"/>
          </p:cNvSpPr>
          <p:nvPr>
            <p:ph type="body" idx="13"/>
          </p:nvPr>
        </p:nvSpPr>
        <p:spPr>
          <a:xfrm>
            <a:off x="6644984" y="1344409"/>
            <a:ext cx="87328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95400"/>
              </a:buClr>
              <a:buSzPts val="1600"/>
              <a:buNone/>
              <a:defRPr sz="1600" i="1">
                <a:solidFill>
                  <a:srgbClr val="8954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9" name="Google Shape;729;p87"/>
          <p:cNvSpPr txBox="1">
            <a:spLocks noGrp="1"/>
          </p:cNvSpPr>
          <p:nvPr>
            <p:ph type="body" idx="14"/>
          </p:nvPr>
        </p:nvSpPr>
        <p:spPr>
          <a:xfrm>
            <a:off x="2290457" y="3316283"/>
            <a:ext cx="1839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0" name="Google Shape;730;p87"/>
          <p:cNvSpPr txBox="1">
            <a:spLocks noGrp="1"/>
          </p:cNvSpPr>
          <p:nvPr>
            <p:ph type="body" idx="15"/>
          </p:nvPr>
        </p:nvSpPr>
        <p:spPr>
          <a:xfrm>
            <a:off x="2293822" y="3694107"/>
            <a:ext cx="1839319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1" name="Google Shape;731;p87"/>
          <p:cNvSpPr/>
          <p:nvPr/>
        </p:nvSpPr>
        <p:spPr>
          <a:xfrm>
            <a:off x="2365429" y="3645401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87"/>
          <p:cNvSpPr txBox="1">
            <a:spLocks noGrp="1"/>
          </p:cNvSpPr>
          <p:nvPr>
            <p:ph type="body" idx="16"/>
          </p:nvPr>
        </p:nvSpPr>
        <p:spPr>
          <a:xfrm>
            <a:off x="1759697" y="4231443"/>
            <a:ext cx="87328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436117"/>
              </a:buClr>
              <a:buSzPts val="1600"/>
              <a:buNone/>
              <a:defRPr sz="1600" i="1">
                <a:solidFill>
                  <a:srgbClr val="43611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3" name="Google Shape;733;p87"/>
          <p:cNvSpPr txBox="1">
            <a:spLocks noGrp="1"/>
          </p:cNvSpPr>
          <p:nvPr>
            <p:ph type="body" idx="17"/>
          </p:nvPr>
        </p:nvSpPr>
        <p:spPr>
          <a:xfrm>
            <a:off x="5548603" y="3316283"/>
            <a:ext cx="1839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4" name="Google Shape;734;p87"/>
          <p:cNvSpPr txBox="1">
            <a:spLocks noGrp="1"/>
          </p:cNvSpPr>
          <p:nvPr>
            <p:ph type="body" idx="18"/>
          </p:nvPr>
        </p:nvSpPr>
        <p:spPr>
          <a:xfrm>
            <a:off x="5551970" y="3694107"/>
            <a:ext cx="1839319" cy="61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5" name="Google Shape;735;p87"/>
          <p:cNvSpPr/>
          <p:nvPr/>
        </p:nvSpPr>
        <p:spPr>
          <a:xfrm>
            <a:off x="5623577" y="3645401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87"/>
          <p:cNvSpPr txBox="1">
            <a:spLocks noGrp="1"/>
          </p:cNvSpPr>
          <p:nvPr>
            <p:ph type="body" idx="19"/>
          </p:nvPr>
        </p:nvSpPr>
        <p:spPr>
          <a:xfrm>
            <a:off x="5017844" y="4231443"/>
            <a:ext cx="87328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5D1679"/>
              </a:buClr>
              <a:buSzPts val="1600"/>
              <a:buNone/>
              <a:defRPr sz="1600" i="1">
                <a:solidFill>
                  <a:srgbClr val="5D1679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7" name="Google Shape;737;p87"/>
          <p:cNvSpPr/>
          <p:nvPr/>
        </p:nvSpPr>
        <p:spPr>
          <a:xfrm rot="10800000" flipH="1">
            <a:off x="7174197" y="2961143"/>
            <a:ext cx="1969804" cy="228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/>
                                        <p:tgtEl>
                                          <p:spTgt spid="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/>
                                        <p:tgtEl>
                                          <p:spTgt spid="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25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7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750"/>
                                        <p:tgtEl>
                                          <p:spTgt spid="7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7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7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/>
                                        <p:tgtEl>
                                          <p:spTgt spid="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/>
                                        <p:tgtEl>
                                          <p:spTgt spid="7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75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7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750"/>
                                        <p:tgtEl>
                                          <p:spTgt spid="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675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750"/>
                                        <p:tgtEl>
                                          <p:spTgt spid="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750"/>
                                        <p:tgtEl>
                                          <p:spTgt spid="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825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750"/>
                                        <p:tgtEl>
                                          <p:spTgt spid="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750"/>
                                        <p:tgtEl>
                                          <p:spTgt spid="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975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750"/>
                                        <p:tgtEl>
                                          <p:spTgt spid="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750"/>
                                        <p:tgtEl>
                                          <p:spTgt spid="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125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/>
                                        <p:tgtEl>
                                          <p:spTgt spid="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750"/>
                                        <p:tgtEl>
                                          <p:spTgt spid="7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3275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750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35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4000"/>
                            </p:stCondLst>
                            <p:childTnLst>
                              <p:par>
                                <p:cTn id="2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45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50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5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7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6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650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7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700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750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7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80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900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39500"/>
                            </p:stCondLst>
                            <p:childTnLst>
                              <p:par>
                                <p:cTn id="3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40000"/>
                            </p:stCondLst>
                            <p:childTnLst>
                              <p:par>
                                <p:cTn id="3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40500"/>
                            </p:stCondLst>
                            <p:childTnLst>
                              <p:par>
                                <p:cTn id="3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1500"/>
                            </p:stCondLst>
                            <p:childTnLst>
                              <p:par>
                                <p:cTn id="3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4250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43500"/>
                            </p:stCondLst>
                            <p:childTnLst>
                              <p:par>
                                <p:cTn id="3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44000"/>
                            </p:stCondLst>
                            <p:childTnLst>
                              <p:par>
                                <p:cTn id="3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44500"/>
                            </p:stCondLst>
                            <p:childTnLst>
                              <p:par>
                                <p:cTn id="3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45000"/>
                            </p:stCondLst>
                            <p:childTnLst>
                              <p:par>
                                <p:cTn id="3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750"/>
                                        <p:tgtEl>
                                          <p:spTgt spid="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45750"/>
                            </p:stCondLst>
                            <p:childTnLst>
                              <p:par>
                                <p:cTn id="3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750"/>
                                        <p:tgtEl>
                                          <p:spTgt spid="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46500"/>
                            </p:stCondLst>
                            <p:childTnLst>
                              <p:par>
                                <p:cTn id="3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750"/>
                                        <p:tgtEl>
                                          <p:spTgt spid="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47250"/>
                            </p:stCondLst>
                            <p:childTnLst>
                              <p:par>
                                <p:cTn id="3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750"/>
                                        <p:tgtEl>
                                          <p:spTgt spid="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48000"/>
                            </p:stCondLst>
                            <p:childTnLst>
                              <p:par>
                                <p:cTn id="3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750"/>
                                        <p:tgtEl>
                                          <p:spTgt spid="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48750"/>
                            </p:stCondLst>
                            <p:childTnLst>
                              <p:par>
                                <p:cTn id="3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750"/>
                                        <p:tgtEl>
                                          <p:spTgt spid="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49500"/>
                            </p:stCondLst>
                            <p:childTnLst>
                              <p:par>
                                <p:cTn id="3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750"/>
                                        <p:tgtEl>
                                          <p:spTgt spid="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50250"/>
                            </p:stCondLst>
                            <p:childTnLst>
                              <p:par>
                                <p:cTn id="3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750"/>
                                        <p:tgtEl>
                                          <p:spTgt spid="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51000"/>
                            </p:stCondLst>
                            <p:childTnLst>
                              <p:par>
                                <p:cTn id="3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750"/>
                                        <p:tgtEl>
                                          <p:spTgt spid="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51750"/>
                            </p:stCondLst>
                            <p:childTnLst>
                              <p:par>
                                <p:cTn id="3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750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2500"/>
                            </p:stCondLst>
                            <p:childTnLst>
                              <p:par>
                                <p:cTn id="3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3000"/>
                            </p:stCondLst>
                            <p:childTnLst>
                              <p:par>
                                <p:cTn id="3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53500"/>
                            </p:stCondLst>
                            <p:childTnLst>
                              <p:par>
                                <p:cTn id="4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54000"/>
                            </p:stCondLst>
                            <p:childTnLst>
                              <p:par>
                                <p:cTn id="4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54500"/>
                            </p:stCondLst>
                            <p:childTnLst>
                              <p:par>
                                <p:cTn id="4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55000"/>
                            </p:stCondLst>
                            <p:childTnLst>
                              <p:par>
                                <p:cTn id="4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55500"/>
                            </p:stCondLst>
                            <p:childTnLst>
                              <p:par>
                                <p:cTn id="4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56000"/>
                            </p:stCondLst>
                            <p:childTnLst>
                              <p:par>
                                <p:cTn id="4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56500"/>
                            </p:stCondLst>
                            <p:childTnLst>
                              <p:par>
                                <p:cTn id="4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57000"/>
                            </p:stCondLst>
                            <p:childTnLst>
                              <p:par>
                                <p:cTn id="4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57500"/>
                            </p:stCondLst>
                            <p:childTnLst>
                              <p:par>
                                <p:cTn id="4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58000"/>
                            </p:stCondLst>
                            <p:childTnLst>
                              <p:par>
                                <p:cTn id="4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58500"/>
                            </p:stCondLst>
                            <p:childTnLst>
                              <p:par>
                                <p:cTn id="4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59000"/>
                            </p:stCondLst>
                            <p:childTnLst>
                              <p:par>
                                <p:cTn id="4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59500"/>
                            </p:stCondLst>
                            <p:childTnLst>
                              <p:par>
                                <p:cTn id="4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60000"/>
                            </p:stCondLst>
                            <p:childTnLst>
                              <p:par>
                                <p:cTn id="4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60500"/>
                            </p:stCondLst>
                            <p:childTnLst>
                              <p:par>
                                <p:cTn id="4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61000"/>
                            </p:stCondLst>
                            <p:childTnLst>
                              <p:par>
                                <p:cTn id="4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61500"/>
                            </p:stCondLst>
                            <p:childTnLst>
                              <p:par>
                                <p:cTn id="4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62000"/>
                            </p:stCondLst>
                            <p:childTnLst>
                              <p:par>
                                <p:cTn id="4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7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62500"/>
                            </p:stCondLst>
                            <p:childTnLst>
                              <p:par>
                                <p:cTn id="4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7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63000"/>
                            </p:stCondLst>
                            <p:childTnLst>
                              <p:par>
                                <p:cTn id="4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7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63500"/>
                            </p:stCondLst>
                            <p:childTnLst>
                              <p:par>
                                <p:cTn id="4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7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64000"/>
                            </p:stCondLst>
                            <p:childTnLst>
                              <p:par>
                                <p:cTn id="4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750"/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64750"/>
                            </p:stCondLst>
                            <p:childTnLst>
                              <p:par>
                                <p:cTn id="4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0" dur="750"/>
                                        <p:tgtEl>
                                          <p:spTgt spid="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65500"/>
                            </p:stCondLst>
                            <p:childTnLst>
                              <p:par>
                                <p:cTn id="4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4" dur="750"/>
                                        <p:tgtEl>
                                          <p:spTgt spid="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66250"/>
                            </p:stCondLst>
                            <p:childTnLst>
                              <p:par>
                                <p:cTn id="4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8" dur="750"/>
                                        <p:tgtEl>
                                          <p:spTgt spid="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67000"/>
                            </p:stCondLst>
                            <p:childTnLst>
                              <p:par>
                                <p:cTn id="5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2" dur="750"/>
                                        <p:tgtEl>
                                          <p:spTgt spid="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67750"/>
                            </p:stCondLst>
                            <p:childTnLst>
                              <p:par>
                                <p:cTn id="5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6" dur="750"/>
                                        <p:tgtEl>
                                          <p:spTgt spid="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68500"/>
                            </p:stCondLst>
                            <p:childTnLst>
                              <p:par>
                                <p:cTn id="5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0" dur="750"/>
                                        <p:tgtEl>
                                          <p:spTgt spid="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69250"/>
                            </p:stCondLst>
                            <p:childTnLst>
                              <p:par>
                                <p:cTn id="5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4" dur="750"/>
                                        <p:tgtEl>
                                          <p:spTgt spid="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70000"/>
                            </p:stCondLst>
                            <p:childTnLst>
                              <p:par>
                                <p:cTn id="5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750"/>
                                        <p:tgtEl>
                                          <p:spTgt spid="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70750"/>
                            </p:stCondLst>
                            <p:childTnLst>
                              <p:par>
                                <p:cTn id="5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2" dur="750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71500"/>
                            </p:stCondLst>
                            <p:childTnLst>
                              <p:par>
                                <p:cTn id="5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72000"/>
                            </p:stCondLst>
                            <p:childTnLst>
                              <p:par>
                                <p:cTn id="5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72500"/>
                            </p:stCondLst>
                            <p:childTnLst>
                              <p:par>
                                <p:cTn id="5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73000"/>
                            </p:stCondLst>
                            <p:childTnLst>
                              <p:par>
                                <p:cTn id="5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73500"/>
                            </p:stCondLst>
                            <p:childTnLst>
                              <p:par>
                                <p:cTn id="5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500"/>
                                        <p:tgtEl>
                                          <p:spTgt spid="7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74000"/>
                            </p:stCondLst>
                            <p:childTnLst>
                              <p:par>
                                <p:cTn id="5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7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74500"/>
                            </p:stCondLst>
                            <p:childTnLst>
                              <p:par>
                                <p:cTn id="5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7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75000"/>
                            </p:stCondLst>
                            <p:childTnLst>
                              <p:par>
                                <p:cTn id="5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7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75500"/>
                            </p:stCondLst>
                            <p:childTnLst>
                              <p:par>
                                <p:cTn id="5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500"/>
                                        <p:tgtEl>
                                          <p:spTgt spid="7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76000"/>
                            </p:stCondLst>
                            <p:childTnLst>
                              <p:par>
                                <p:cTn id="5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76500"/>
                            </p:stCondLst>
                            <p:childTnLst>
                              <p:par>
                                <p:cTn id="5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77000"/>
                            </p:stCondLst>
                            <p:childTnLst>
                              <p:par>
                                <p:cTn id="5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77500"/>
                            </p:stCondLst>
                            <p:childTnLst>
                              <p:par>
                                <p:cTn id="5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78000"/>
                            </p:stCondLst>
                            <p:childTnLst>
                              <p:par>
                                <p:cTn id="5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78500"/>
                            </p:stCondLst>
                            <p:childTnLst>
                              <p:par>
                                <p:cTn id="5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79000"/>
                            </p:stCondLst>
                            <p:childTnLst>
                              <p:par>
                                <p:cTn id="5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79500"/>
                            </p:stCondLst>
                            <p:childTnLst>
                              <p:par>
                                <p:cTn id="5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500"/>
                                        <p:tgtEl>
                                          <p:spTgt spid="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1" fill="hold">
                            <p:stCondLst>
                              <p:cond delay="80000"/>
                            </p:stCondLst>
                            <p:childTnLst>
                              <p:par>
                                <p:cTn id="5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500"/>
                                        <p:tgtEl>
                                          <p:spTgt spid="7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80500"/>
                            </p:stCondLst>
                            <p:childTnLst>
                              <p:par>
                                <p:cTn id="5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7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81000"/>
                            </p:stCondLst>
                            <p:childTnLst>
                              <p:par>
                                <p:cTn id="6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7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81500"/>
                            </p:stCondLst>
                            <p:childTnLst>
                              <p:par>
                                <p:cTn id="6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7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82000"/>
                            </p:stCondLst>
                            <p:childTnLst>
                              <p:par>
                                <p:cTn id="6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7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82500"/>
                            </p:stCondLst>
                            <p:childTnLst>
                              <p:par>
                                <p:cTn id="6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7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83000"/>
                            </p:stCondLst>
                            <p:childTnLst>
                              <p:par>
                                <p:cTn id="6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8" dur="750"/>
                                        <p:tgtEl>
                                          <p:spTgt spid="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83750"/>
                            </p:stCondLst>
                            <p:childTnLst>
                              <p:par>
                                <p:cTn id="6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2" dur="750"/>
                                        <p:tgtEl>
                                          <p:spTgt spid="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84500"/>
                            </p:stCondLst>
                            <p:childTnLst>
                              <p:par>
                                <p:cTn id="6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6" dur="750"/>
                                        <p:tgtEl>
                                          <p:spTgt spid="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85250"/>
                            </p:stCondLst>
                            <p:childTnLst>
                              <p:par>
                                <p:cTn id="6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0" dur="750"/>
                                        <p:tgtEl>
                                          <p:spTgt spid="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86000"/>
                            </p:stCondLst>
                            <p:childTnLst>
                              <p:par>
                                <p:cTn id="6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4" dur="750"/>
                                        <p:tgtEl>
                                          <p:spTgt spid="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86750"/>
                            </p:stCondLst>
                            <p:childTnLst>
                              <p:par>
                                <p:cTn id="6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8" dur="750"/>
                                        <p:tgtEl>
                                          <p:spTgt spid="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9" fill="hold">
                            <p:stCondLst>
                              <p:cond delay="87500"/>
                            </p:stCondLst>
                            <p:childTnLst>
                              <p:par>
                                <p:cTn id="6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2" dur="750"/>
                                        <p:tgtEl>
                                          <p:spTgt spid="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88250"/>
                            </p:stCondLst>
                            <p:childTnLst>
                              <p:par>
                                <p:cTn id="6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6" dur="750"/>
                                        <p:tgtEl>
                                          <p:spTgt spid="7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89000"/>
                            </p:stCondLst>
                            <p:childTnLst>
                              <p:par>
                                <p:cTn id="6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0" dur="750"/>
                                        <p:tgtEl>
                                          <p:spTgt spid="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89750"/>
                            </p:stCondLst>
                            <p:childTnLst>
                              <p:par>
                                <p:cTn id="6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4" dur="750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90500"/>
                            </p:stCondLst>
                            <p:childTnLst>
                              <p:par>
                                <p:cTn id="6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91000"/>
                            </p:stCondLst>
                            <p:childTnLst>
                              <p:par>
                                <p:cTn id="6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91500"/>
                            </p:stCondLst>
                            <p:childTnLst>
                              <p:par>
                                <p:cTn id="6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92000"/>
                            </p:stCondLst>
                            <p:childTnLst>
                              <p:par>
                                <p:cTn id="6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92500"/>
                            </p:stCondLst>
                            <p:childTnLst>
                              <p:par>
                                <p:cTn id="6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4" dur="500"/>
                                        <p:tgtEl>
                                          <p:spTgt spid="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93000"/>
                            </p:stCondLst>
                            <p:childTnLst>
                              <p:par>
                                <p:cTn id="6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93500"/>
                            </p:stCondLst>
                            <p:childTnLst>
                              <p:par>
                                <p:cTn id="6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500"/>
                                        <p:tgtEl>
                                          <p:spTgt spid="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94000"/>
                            </p:stCondLst>
                            <p:childTnLst>
                              <p:par>
                                <p:cTn id="6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500"/>
                                        <p:tgtEl>
                                          <p:spTgt spid="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7" fill="hold">
                            <p:stCondLst>
                              <p:cond delay="94500"/>
                            </p:stCondLst>
                            <p:childTnLst>
                              <p:par>
                                <p:cTn id="6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500"/>
                                        <p:tgtEl>
                                          <p:spTgt spid="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95000"/>
                            </p:stCondLst>
                            <p:childTnLst>
                              <p:par>
                                <p:cTn id="6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95500"/>
                            </p:stCondLst>
                            <p:childTnLst>
                              <p:par>
                                <p:cTn id="6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keywords">
  <p:cSld name="5 keywords"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88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0" name="Google Shape;740;p88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1" name="Google Shape;741;p88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42" name="Google Shape;742;p88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3" name="Google Shape;743;p88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88"/>
          <p:cNvSpPr/>
          <p:nvPr/>
        </p:nvSpPr>
        <p:spPr>
          <a:xfrm>
            <a:off x="2" y="1887978"/>
            <a:ext cx="9143999" cy="973932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88"/>
          <p:cNvSpPr/>
          <p:nvPr/>
        </p:nvSpPr>
        <p:spPr>
          <a:xfrm>
            <a:off x="4022170" y="1653976"/>
            <a:ext cx="472588" cy="233536"/>
          </a:xfrm>
          <a:custGeom>
            <a:avLst/>
            <a:gdLst/>
            <a:ahLst/>
            <a:cxnLst/>
            <a:rect l="l" t="t" r="r" b="b"/>
            <a:pathLst>
              <a:path w="945094" h="467072" extrusionOk="0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rgbClr val="43611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88"/>
          <p:cNvSpPr/>
          <p:nvPr/>
        </p:nvSpPr>
        <p:spPr>
          <a:xfrm rot="10800000">
            <a:off x="1752046" y="2861443"/>
            <a:ext cx="475853" cy="234000"/>
          </a:xfrm>
          <a:custGeom>
            <a:avLst/>
            <a:gdLst/>
            <a:ahLst/>
            <a:cxnLst/>
            <a:rect l="l" t="t" r="r" b="b"/>
            <a:pathLst>
              <a:path w="951623" h="468000" extrusionOk="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rgbClr val="43611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88"/>
          <p:cNvSpPr/>
          <p:nvPr/>
        </p:nvSpPr>
        <p:spPr>
          <a:xfrm>
            <a:off x="5427247" y="1653976"/>
            <a:ext cx="472588" cy="233536"/>
          </a:xfrm>
          <a:custGeom>
            <a:avLst/>
            <a:gdLst/>
            <a:ahLst/>
            <a:cxnLst/>
            <a:rect l="l" t="t" r="r" b="b"/>
            <a:pathLst>
              <a:path w="945094" h="467072" extrusionOk="0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rgbClr val="A101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88"/>
          <p:cNvSpPr/>
          <p:nvPr/>
        </p:nvSpPr>
        <p:spPr>
          <a:xfrm rot="10800000">
            <a:off x="3157124" y="2861443"/>
            <a:ext cx="475853" cy="234000"/>
          </a:xfrm>
          <a:custGeom>
            <a:avLst/>
            <a:gdLst/>
            <a:ahLst/>
            <a:cxnLst/>
            <a:rect l="l" t="t" r="r" b="b"/>
            <a:pathLst>
              <a:path w="951623" h="468000" extrusionOk="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rgbClr val="A101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88"/>
          <p:cNvSpPr/>
          <p:nvPr/>
        </p:nvSpPr>
        <p:spPr>
          <a:xfrm>
            <a:off x="6832326" y="1653976"/>
            <a:ext cx="472588" cy="233536"/>
          </a:xfrm>
          <a:custGeom>
            <a:avLst/>
            <a:gdLst/>
            <a:ahLst/>
            <a:cxnLst/>
            <a:rect l="l" t="t" r="r" b="b"/>
            <a:pathLst>
              <a:path w="945094" h="467072" extrusionOk="0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rgbClr val="5D16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8"/>
          <p:cNvSpPr/>
          <p:nvPr/>
        </p:nvSpPr>
        <p:spPr>
          <a:xfrm rot="10800000">
            <a:off x="4562202" y="2861443"/>
            <a:ext cx="475853" cy="234000"/>
          </a:xfrm>
          <a:custGeom>
            <a:avLst/>
            <a:gdLst/>
            <a:ahLst/>
            <a:cxnLst/>
            <a:rect l="l" t="t" r="r" b="b"/>
            <a:pathLst>
              <a:path w="951623" h="468000" extrusionOk="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rgbClr val="5D16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88"/>
          <p:cNvSpPr/>
          <p:nvPr/>
        </p:nvSpPr>
        <p:spPr>
          <a:xfrm>
            <a:off x="8237403" y="1653976"/>
            <a:ext cx="472588" cy="233536"/>
          </a:xfrm>
          <a:custGeom>
            <a:avLst/>
            <a:gdLst/>
            <a:ahLst/>
            <a:cxnLst/>
            <a:rect l="l" t="t" r="r" b="b"/>
            <a:pathLst>
              <a:path w="945094" h="467072" extrusionOk="0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rgbClr val="8954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88"/>
          <p:cNvSpPr/>
          <p:nvPr/>
        </p:nvSpPr>
        <p:spPr>
          <a:xfrm rot="10800000">
            <a:off x="5967279" y="2861443"/>
            <a:ext cx="475853" cy="234000"/>
          </a:xfrm>
          <a:custGeom>
            <a:avLst/>
            <a:gdLst/>
            <a:ahLst/>
            <a:cxnLst/>
            <a:rect l="l" t="t" r="r" b="b"/>
            <a:pathLst>
              <a:path w="951623" h="468000" extrusionOk="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rgbClr val="8954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88"/>
          <p:cNvSpPr/>
          <p:nvPr/>
        </p:nvSpPr>
        <p:spPr>
          <a:xfrm>
            <a:off x="2617091" y="1653976"/>
            <a:ext cx="472588" cy="233536"/>
          </a:xfrm>
          <a:custGeom>
            <a:avLst/>
            <a:gdLst/>
            <a:ahLst/>
            <a:cxnLst/>
            <a:rect l="l" t="t" r="r" b="b"/>
            <a:pathLst>
              <a:path w="945094" h="467072" extrusionOk="0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rgbClr val="0056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88"/>
          <p:cNvSpPr/>
          <p:nvPr/>
        </p:nvSpPr>
        <p:spPr>
          <a:xfrm rot="10800000">
            <a:off x="346968" y="2861443"/>
            <a:ext cx="475853" cy="234000"/>
          </a:xfrm>
          <a:custGeom>
            <a:avLst/>
            <a:gdLst/>
            <a:ahLst/>
            <a:cxnLst/>
            <a:rect l="l" t="t" r="r" b="b"/>
            <a:pathLst>
              <a:path w="951623" h="468000" extrusionOk="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rgbClr val="0056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88"/>
          <p:cNvSpPr txBox="1">
            <a:spLocks noGrp="1"/>
          </p:cNvSpPr>
          <p:nvPr>
            <p:ph type="body" idx="2"/>
          </p:nvPr>
        </p:nvSpPr>
        <p:spPr>
          <a:xfrm>
            <a:off x="539203" y="3585147"/>
            <a:ext cx="8100859" cy="877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6" name="Google Shape;756;p88"/>
          <p:cNvSpPr/>
          <p:nvPr/>
        </p:nvSpPr>
        <p:spPr>
          <a:xfrm>
            <a:off x="611217" y="3513137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7" name="Google Shape;757;p88"/>
          <p:cNvSpPr/>
          <p:nvPr/>
        </p:nvSpPr>
        <p:spPr>
          <a:xfrm rot="-2700000">
            <a:off x="1809147" y="2081932"/>
            <a:ext cx="2624516" cy="585090"/>
          </a:xfrm>
          <a:custGeom>
            <a:avLst/>
            <a:gdLst/>
            <a:ahLst/>
            <a:cxnLst/>
            <a:rect l="l" t="t" r="r" b="b"/>
            <a:pathLst>
              <a:path w="5248576" h="1170179" extrusionOk="0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88"/>
          <p:cNvSpPr/>
          <p:nvPr/>
        </p:nvSpPr>
        <p:spPr>
          <a:xfrm rot="-2700000">
            <a:off x="3214225" y="2081932"/>
            <a:ext cx="2624516" cy="585090"/>
          </a:xfrm>
          <a:custGeom>
            <a:avLst/>
            <a:gdLst/>
            <a:ahLst/>
            <a:cxnLst/>
            <a:rect l="l" t="t" r="r" b="b"/>
            <a:pathLst>
              <a:path w="5248576" h="1170179" extrusionOk="0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88"/>
          <p:cNvSpPr/>
          <p:nvPr/>
        </p:nvSpPr>
        <p:spPr>
          <a:xfrm rot="-2700000">
            <a:off x="4619303" y="2081932"/>
            <a:ext cx="2624516" cy="585090"/>
          </a:xfrm>
          <a:custGeom>
            <a:avLst/>
            <a:gdLst/>
            <a:ahLst/>
            <a:cxnLst/>
            <a:rect l="l" t="t" r="r" b="b"/>
            <a:pathLst>
              <a:path w="5248576" h="1170179" extrusionOk="0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0" name="Google Shape;760;p88"/>
          <p:cNvSpPr/>
          <p:nvPr/>
        </p:nvSpPr>
        <p:spPr>
          <a:xfrm rot="-2700000">
            <a:off x="6024381" y="2081932"/>
            <a:ext cx="2624516" cy="585090"/>
          </a:xfrm>
          <a:custGeom>
            <a:avLst/>
            <a:gdLst/>
            <a:ahLst/>
            <a:cxnLst/>
            <a:rect l="l" t="t" r="r" b="b"/>
            <a:pathLst>
              <a:path w="5248576" h="1170179" extrusionOk="0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88"/>
          <p:cNvSpPr/>
          <p:nvPr/>
        </p:nvSpPr>
        <p:spPr>
          <a:xfrm rot="-2700000">
            <a:off x="404069" y="2081932"/>
            <a:ext cx="2624516" cy="585090"/>
          </a:xfrm>
          <a:custGeom>
            <a:avLst/>
            <a:gdLst/>
            <a:ahLst/>
            <a:cxnLst/>
            <a:rect l="l" t="t" r="r" b="b"/>
            <a:pathLst>
              <a:path w="5248576" h="1170179" extrusionOk="0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88"/>
          <p:cNvSpPr txBox="1">
            <a:spLocks noGrp="1"/>
          </p:cNvSpPr>
          <p:nvPr>
            <p:ph type="body" idx="3"/>
          </p:nvPr>
        </p:nvSpPr>
        <p:spPr>
          <a:xfrm rot="-2700000">
            <a:off x="837280" y="2139165"/>
            <a:ext cx="1786635" cy="43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3" name="Google Shape;763;p88"/>
          <p:cNvSpPr txBox="1">
            <a:spLocks noGrp="1"/>
          </p:cNvSpPr>
          <p:nvPr>
            <p:ph type="body" idx="4"/>
          </p:nvPr>
        </p:nvSpPr>
        <p:spPr>
          <a:xfrm rot="-2700000">
            <a:off x="2245289" y="2139165"/>
            <a:ext cx="1786635" cy="43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4" name="Google Shape;764;p88"/>
          <p:cNvSpPr txBox="1">
            <a:spLocks noGrp="1"/>
          </p:cNvSpPr>
          <p:nvPr>
            <p:ph type="body" idx="5"/>
          </p:nvPr>
        </p:nvSpPr>
        <p:spPr>
          <a:xfrm rot="-2700000">
            <a:off x="3653297" y="2139165"/>
            <a:ext cx="1786635" cy="43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5" name="Google Shape;765;p88"/>
          <p:cNvSpPr txBox="1">
            <a:spLocks noGrp="1"/>
          </p:cNvSpPr>
          <p:nvPr>
            <p:ph type="body" idx="6"/>
          </p:nvPr>
        </p:nvSpPr>
        <p:spPr>
          <a:xfrm rot="-2700000">
            <a:off x="5061305" y="2139165"/>
            <a:ext cx="1786635" cy="43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6" name="Google Shape;766;p88"/>
          <p:cNvSpPr txBox="1">
            <a:spLocks noGrp="1"/>
          </p:cNvSpPr>
          <p:nvPr>
            <p:ph type="body" idx="7"/>
          </p:nvPr>
        </p:nvSpPr>
        <p:spPr>
          <a:xfrm rot="-2700000">
            <a:off x="6469313" y="2139165"/>
            <a:ext cx="1786635" cy="43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2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75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25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75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75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6000"/>
                            </p:stCondLst>
                            <p:childTnLst>
                              <p:par>
                                <p:cTn id="23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Images">
  <p:cSld name="5 Images"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89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9" name="Google Shape;769;p8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0" name="Google Shape;770;p8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71" name="Google Shape;771;p89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2" name="Google Shape;772;p89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89"/>
          <p:cNvSpPr>
            <a:spLocks noGrp="1"/>
          </p:cNvSpPr>
          <p:nvPr>
            <p:ph type="pic" idx="2"/>
          </p:nvPr>
        </p:nvSpPr>
        <p:spPr>
          <a:xfrm>
            <a:off x="129853" y="1184439"/>
            <a:ext cx="1728292" cy="2465115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74" name="Google Shape;774;p89"/>
          <p:cNvSpPr>
            <a:spLocks noGrp="1"/>
          </p:cNvSpPr>
          <p:nvPr>
            <p:ph type="pic" idx="3"/>
          </p:nvPr>
        </p:nvSpPr>
        <p:spPr>
          <a:xfrm>
            <a:off x="1915535" y="1184439"/>
            <a:ext cx="1728292" cy="2465115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75" name="Google Shape;775;p89"/>
          <p:cNvSpPr>
            <a:spLocks noGrp="1"/>
          </p:cNvSpPr>
          <p:nvPr>
            <p:ph type="pic" idx="4"/>
          </p:nvPr>
        </p:nvSpPr>
        <p:spPr>
          <a:xfrm>
            <a:off x="3701229" y="1184439"/>
            <a:ext cx="1728292" cy="2465115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76" name="Google Shape;776;p89"/>
          <p:cNvSpPr>
            <a:spLocks noGrp="1"/>
          </p:cNvSpPr>
          <p:nvPr>
            <p:ph type="pic" idx="5"/>
          </p:nvPr>
        </p:nvSpPr>
        <p:spPr>
          <a:xfrm>
            <a:off x="5486902" y="1184439"/>
            <a:ext cx="1728292" cy="2465115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77" name="Google Shape;777;p89"/>
          <p:cNvSpPr>
            <a:spLocks noGrp="1"/>
          </p:cNvSpPr>
          <p:nvPr>
            <p:ph type="pic" idx="6"/>
          </p:nvPr>
        </p:nvSpPr>
        <p:spPr>
          <a:xfrm>
            <a:off x="7272585" y="1184439"/>
            <a:ext cx="1728292" cy="2465115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78" name="Google Shape;778;p89"/>
          <p:cNvSpPr txBox="1">
            <a:spLocks noGrp="1"/>
          </p:cNvSpPr>
          <p:nvPr>
            <p:ph type="body" idx="7"/>
          </p:nvPr>
        </p:nvSpPr>
        <p:spPr>
          <a:xfrm>
            <a:off x="130187" y="3272522"/>
            <a:ext cx="1728144" cy="37703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9" name="Google Shape;779;p89"/>
          <p:cNvSpPr txBox="1">
            <a:spLocks noGrp="1"/>
          </p:cNvSpPr>
          <p:nvPr>
            <p:ph type="body" idx="8"/>
          </p:nvPr>
        </p:nvSpPr>
        <p:spPr>
          <a:xfrm>
            <a:off x="1915787" y="3272522"/>
            <a:ext cx="1728144" cy="377031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0" name="Google Shape;780;p89"/>
          <p:cNvSpPr txBox="1">
            <a:spLocks noGrp="1"/>
          </p:cNvSpPr>
          <p:nvPr>
            <p:ph type="body" idx="9"/>
          </p:nvPr>
        </p:nvSpPr>
        <p:spPr>
          <a:xfrm>
            <a:off x="7272584" y="3272522"/>
            <a:ext cx="1728144" cy="377031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1" name="Google Shape;781;p89"/>
          <p:cNvSpPr txBox="1">
            <a:spLocks noGrp="1"/>
          </p:cNvSpPr>
          <p:nvPr>
            <p:ph type="body" idx="13"/>
          </p:nvPr>
        </p:nvSpPr>
        <p:spPr>
          <a:xfrm>
            <a:off x="5486985" y="3272522"/>
            <a:ext cx="1728144" cy="377031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2" name="Google Shape;782;p89"/>
          <p:cNvSpPr txBox="1">
            <a:spLocks noGrp="1"/>
          </p:cNvSpPr>
          <p:nvPr>
            <p:ph type="body" idx="14"/>
          </p:nvPr>
        </p:nvSpPr>
        <p:spPr>
          <a:xfrm>
            <a:off x="3701301" y="3272522"/>
            <a:ext cx="1728144" cy="377031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3" name="Google Shape;783;p89"/>
          <p:cNvSpPr txBox="1">
            <a:spLocks noGrp="1"/>
          </p:cNvSpPr>
          <p:nvPr>
            <p:ph type="body" idx="15"/>
          </p:nvPr>
        </p:nvSpPr>
        <p:spPr>
          <a:xfrm>
            <a:off x="539203" y="3831892"/>
            <a:ext cx="8100859" cy="765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4" name="Google Shape;784;p89"/>
          <p:cNvSpPr/>
          <p:nvPr/>
        </p:nvSpPr>
        <p:spPr>
          <a:xfrm>
            <a:off x="611217" y="3759882"/>
            <a:ext cx="1620321" cy="3600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7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Steps">
  <p:cSld name="4 Steps"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90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7" name="Google Shape;787;p90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8" name="Google Shape;788;p90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89" name="Google Shape;789;p90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0" name="Google Shape;790;p90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p90"/>
          <p:cNvSpPr/>
          <p:nvPr/>
        </p:nvSpPr>
        <p:spPr>
          <a:xfrm>
            <a:off x="1" y="1383618"/>
            <a:ext cx="3564993" cy="5400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90"/>
          <p:cNvSpPr/>
          <p:nvPr/>
        </p:nvSpPr>
        <p:spPr>
          <a:xfrm>
            <a:off x="900079" y="1923680"/>
            <a:ext cx="2664915" cy="276031"/>
          </a:xfrm>
          <a:prstGeom prst="parallelogram">
            <a:avLst>
              <a:gd name="adj" fmla="val 137052"/>
            </a:avLst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90"/>
          <p:cNvSpPr txBox="1">
            <a:spLocks noGrp="1"/>
          </p:cNvSpPr>
          <p:nvPr>
            <p:ph type="body" idx="2"/>
          </p:nvPr>
        </p:nvSpPr>
        <p:spPr>
          <a:xfrm>
            <a:off x="211732" y="1473628"/>
            <a:ext cx="326431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4" name="Google Shape;794;p90"/>
          <p:cNvSpPr/>
          <p:nvPr/>
        </p:nvSpPr>
        <p:spPr>
          <a:xfrm>
            <a:off x="1800157" y="2739771"/>
            <a:ext cx="2664915" cy="276031"/>
          </a:xfrm>
          <a:prstGeom prst="parallelogram">
            <a:avLst>
              <a:gd name="adj" fmla="val 137052"/>
            </a:avLst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p90"/>
          <p:cNvSpPr/>
          <p:nvPr/>
        </p:nvSpPr>
        <p:spPr>
          <a:xfrm>
            <a:off x="2699341" y="3555860"/>
            <a:ext cx="2664915" cy="276031"/>
          </a:xfrm>
          <a:prstGeom prst="parallelogram">
            <a:avLst>
              <a:gd name="adj" fmla="val 137052"/>
            </a:avLst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90"/>
          <p:cNvSpPr/>
          <p:nvPr/>
        </p:nvSpPr>
        <p:spPr>
          <a:xfrm>
            <a:off x="900080" y="2199709"/>
            <a:ext cx="3564993" cy="5400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90"/>
          <p:cNvSpPr/>
          <p:nvPr/>
        </p:nvSpPr>
        <p:spPr>
          <a:xfrm>
            <a:off x="1800157" y="3015799"/>
            <a:ext cx="3564993" cy="540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90"/>
          <p:cNvSpPr/>
          <p:nvPr/>
        </p:nvSpPr>
        <p:spPr>
          <a:xfrm>
            <a:off x="2699342" y="3831890"/>
            <a:ext cx="3564993" cy="540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p90"/>
          <p:cNvSpPr txBox="1">
            <a:spLocks noGrp="1"/>
          </p:cNvSpPr>
          <p:nvPr>
            <p:ph type="body" idx="3"/>
          </p:nvPr>
        </p:nvSpPr>
        <p:spPr>
          <a:xfrm>
            <a:off x="1111106" y="2289719"/>
            <a:ext cx="326431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0" name="Google Shape;800;p90"/>
          <p:cNvSpPr txBox="1">
            <a:spLocks noGrp="1"/>
          </p:cNvSpPr>
          <p:nvPr>
            <p:ph type="body" idx="4"/>
          </p:nvPr>
        </p:nvSpPr>
        <p:spPr>
          <a:xfrm>
            <a:off x="2011284" y="3105809"/>
            <a:ext cx="326431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1" name="Google Shape;801;p90"/>
          <p:cNvSpPr txBox="1">
            <a:spLocks noGrp="1"/>
          </p:cNvSpPr>
          <p:nvPr>
            <p:ph type="body" idx="5"/>
          </p:nvPr>
        </p:nvSpPr>
        <p:spPr>
          <a:xfrm>
            <a:off x="2912267" y="3921900"/>
            <a:ext cx="326431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2" name="Google Shape;802;p90"/>
          <p:cNvSpPr txBox="1">
            <a:spLocks noGrp="1"/>
          </p:cNvSpPr>
          <p:nvPr>
            <p:ph type="body" idx="6"/>
          </p:nvPr>
        </p:nvSpPr>
        <p:spPr>
          <a:xfrm>
            <a:off x="3599808" y="1334214"/>
            <a:ext cx="2772549" cy="642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3" name="Google Shape;803;p90"/>
          <p:cNvSpPr txBox="1">
            <a:spLocks noGrp="1"/>
          </p:cNvSpPr>
          <p:nvPr>
            <p:ph type="body" idx="7"/>
          </p:nvPr>
        </p:nvSpPr>
        <p:spPr>
          <a:xfrm>
            <a:off x="6300343" y="3785316"/>
            <a:ext cx="2772549" cy="642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4" name="Google Shape;804;p90"/>
          <p:cNvSpPr txBox="1">
            <a:spLocks noGrp="1"/>
          </p:cNvSpPr>
          <p:nvPr>
            <p:ph type="body" idx="8"/>
          </p:nvPr>
        </p:nvSpPr>
        <p:spPr>
          <a:xfrm>
            <a:off x="4499986" y="2149932"/>
            <a:ext cx="2772549" cy="642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5" name="Google Shape;805;p90"/>
          <p:cNvSpPr txBox="1">
            <a:spLocks noGrp="1"/>
          </p:cNvSpPr>
          <p:nvPr>
            <p:ph type="body" idx="9"/>
          </p:nvPr>
        </p:nvSpPr>
        <p:spPr>
          <a:xfrm>
            <a:off x="5423470" y="2966395"/>
            <a:ext cx="2772549" cy="642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8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15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40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45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Steps">
  <p:cSld name="3 Steps"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91"/>
          <p:cNvSpPr/>
          <p:nvPr/>
        </p:nvSpPr>
        <p:spPr>
          <a:xfrm>
            <a:off x="-14861" y="4238879"/>
            <a:ext cx="3338805" cy="36021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91"/>
          <p:cNvSpPr/>
          <p:nvPr/>
        </p:nvSpPr>
        <p:spPr>
          <a:xfrm rot="10800000">
            <a:off x="2963695" y="3322719"/>
            <a:ext cx="360248" cy="1276376"/>
          </a:xfrm>
          <a:custGeom>
            <a:avLst/>
            <a:gdLst/>
            <a:ahLst/>
            <a:cxnLst/>
            <a:rect l="l" t="t" r="r" b="b"/>
            <a:pathLst>
              <a:path w="720434" h="2552751" extrusionOk="0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9" name="Google Shape;809;p91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0" name="Google Shape;810;p91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1" name="Google Shape;811;p91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12" name="Google Shape;812;p91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3" name="Google Shape;813;p91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91"/>
          <p:cNvSpPr/>
          <p:nvPr/>
        </p:nvSpPr>
        <p:spPr>
          <a:xfrm rot="10800000">
            <a:off x="2963695" y="3322720"/>
            <a:ext cx="2300268" cy="360217"/>
          </a:xfrm>
          <a:custGeom>
            <a:avLst/>
            <a:gdLst/>
            <a:ahLst/>
            <a:cxnLst/>
            <a:rect l="l" t="t" r="r" b="b"/>
            <a:pathLst>
              <a:path w="4600136" h="720434" extrusionOk="0">
                <a:moveTo>
                  <a:pt x="4600136" y="720434"/>
                </a:moveTo>
                <a:lnTo>
                  <a:pt x="3879703" y="720434"/>
                </a:lnTo>
                <a:lnTo>
                  <a:pt x="3879702" y="720434"/>
                </a:lnTo>
                <a:lnTo>
                  <a:pt x="707423" y="720434"/>
                </a:lnTo>
                <a:lnTo>
                  <a:pt x="0" y="13011"/>
                </a:lnTo>
                <a:lnTo>
                  <a:pt x="0" y="0"/>
                </a:lnTo>
                <a:lnTo>
                  <a:pt x="3879702" y="0"/>
                </a:lnTo>
                <a:lnTo>
                  <a:pt x="3879703" y="0"/>
                </a:lnTo>
                <a:lnTo>
                  <a:pt x="387970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91"/>
          <p:cNvSpPr/>
          <p:nvPr/>
        </p:nvSpPr>
        <p:spPr>
          <a:xfrm rot="10800000">
            <a:off x="4903713" y="2406560"/>
            <a:ext cx="360248" cy="1276376"/>
          </a:xfrm>
          <a:custGeom>
            <a:avLst/>
            <a:gdLst/>
            <a:ahLst/>
            <a:cxnLst/>
            <a:rect l="l" t="t" r="r" b="b"/>
            <a:pathLst>
              <a:path w="720434" h="2552751" extrusionOk="0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" name="Google Shape;816;p91"/>
          <p:cNvSpPr/>
          <p:nvPr/>
        </p:nvSpPr>
        <p:spPr>
          <a:xfrm>
            <a:off x="4903714" y="2406562"/>
            <a:ext cx="2300268" cy="360217"/>
          </a:xfrm>
          <a:custGeom>
            <a:avLst/>
            <a:gdLst/>
            <a:ahLst/>
            <a:cxnLst/>
            <a:rect l="l" t="t" r="r" b="b"/>
            <a:pathLst>
              <a:path w="4600136" h="720434" extrusionOk="0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3898149" y="0"/>
                </a:lnTo>
                <a:lnTo>
                  <a:pt x="4600136" y="701987"/>
                </a:lnTo>
                <a:lnTo>
                  <a:pt x="4600136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7" name="Google Shape;817;p91"/>
          <p:cNvSpPr/>
          <p:nvPr/>
        </p:nvSpPr>
        <p:spPr>
          <a:xfrm rot="10800000">
            <a:off x="6843733" y="1490402"/>
            <a:ext cx="360248" cy="1276376"/>
          </a:xfrm>
          <a:custGeom>
            <a:avLst/>
            <a:gdLst/>
            <a:ahLst/>
            <a:cxnLst/>
            <a:rect l="l" t="t" r="r" b="b"/>
            <a:pathLst>
              <a:path w="720434" h="2552751" extrusionOk="0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8" name="Google Shape;818;p91"/>
          <p:cNvSpPr/>
          <p:nvPr/>
        </p:nvSpPr>
        <p:spPr>
          <a:xfrm>
            <a:off x="6843733" y="1490402"/>
            <a:ext cx="2300267" cy="360217"/>
          </a:xfrm>
          <a:custGeom>
            <a:avLst/>
            <a:gdLst/>
            <a:ahLst/>
            <a:cxnLst/>
            <a:rect l="l" t="t" r="r" b="b"/>
            <a:pathLst>
              <a:path w="4600135" h="720434" extrusionOk="0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4600135" y="0"/>
                </a:lnTo>
                <a:lnTo>
                  <a:pt x="4600135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9" name="Google Shape;819;p91"/>
          <p:cNvSpPr txBox="1"/>
          <p:nvPr/>
        </p:nvSpPr>
        <p:spPr>
          <a:xfrm>
            <a:off x="3443531" y="3682936"/>
            <a:ext cx="1063112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" sz="6000" b="0" i="0" u="none" strike="noStrike" cap="none">
                <a:solidFill>
                  <a:srgbClr val="53D6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01</a:t>
            </a:r>
            <a:endParaRPr sz="6000" b="0" i="0" u="none" strike="noStrike" cap="none">
              <a:solidFill>
                <a:srgbClr val="53D6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20" name="Google Shape;820;p91"/>
          <p:cNvSpPr txBox="1"/>
          <p:nvPr/>
        </p:nvSpPr>
        <p:spPr>
          <a:xfrm>
            <a:off x="5383867" y="2766778"/>
            <a:ext cx="1063112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" sz="6000" b="0" i="0" u="none" strike="noStrike" cap="none">
                <a:solidFill>
                  <a:srgbClr val="B7DF7D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02</a:t>
            </a:r>
            <a:endParaRPr sz="6000" b="0" i="0" u="none" strike="noStrike" cap="none">
              <a:solidFill>
                <a:srgbClr val="B7DF7D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21" name="Google Shape;821;p91"/>
          <p:cNvSpPr txBox="1"/>
          <p:nvPr/>
        </p:nvSpPr>
        <p:spPr>
          <a:xfrm>
            <a:off x="7324205" y="1850620"/>
            <a:ext cx="1063112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" sz="6000" b="0" i="0" u="none" strike="noStrike" cap="none">
                <a:solidFill>
                  <a:srgbClr val="FD91A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03</a:t>
            </a:r>
            <a:endParaRPr sz="6000" b="0" i="0" u="none" strike="noStrike" cap="none">
              <a:solidFill>
                <a:srgbClr val="FD91A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22" name="Google Shape;822;p91"/>
          <p:cNvSpPr/>
          <p:nvPr/>
        </p:nvSpPr>
        <p:spPr>
          <a:xfrm>
            <a:off x="4560908" y="3322720"/>
            <a:ext cx="702525" cy="360217"/>
          </a:xfrm>
          <a:custGeom>
            <a:avLst/>
            <a:gdLst/>
            <a:ahLst/>
            <a:cxnLst/>
            <a:rect l="l" t="t" r="r" b="b"/>
            <a:pathLst>
              <a:path w="1404929" h="720434" extrusionOk="0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dk2">
              <a:alpha val="34509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p91"/>
          <p:cNvSpPr/>
          <p:nvPr/>
        </p:nvSpPr>
        <p:spPr>
          <a:xfrm>
            <a:off x="2612432" y="4238879"/>
            <a:ext cx="702525" cy="360217"/>
          </a:xfrm>
          <a:custGeom>
            <a:avLst/>
            <a:gdLst/>
            <a:ahLst/>
            <a:cxnLst/>
            <a:rect l="l" t="t" r="r" b="b"/>
            <a:pathLst>
              <a:path w="1404929" h="720434" extrusionOk="0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dk1">
              <a:alpha val="34509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91"/>
          <p:cNvSpPr/>
          <p:nvPr/>
        </p:nvSpPr>
        <p:spPr>
          <a:xfrm>
            <a:off x="6501363" y="2404279"/>
            <a:ext cx="702525" cy="360217"/>
          </a:xfrm>
          <a:custGeom>
            <a:avLst/>
            <a:gdLst/>
            <a:ahLst/>
            <a:cxnLst/>
            <a:rect l="l" t="t" r="r" b="b"/>
            <a:pathLst>
              <a:path w="1404929" h="720434" extrusionOk="0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dk2">
              <a:alpha val="34509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p91"/>
          <p:cNvSpPr txBox="1">
            <a:spLocks noGrp="1"/>
          </p:cNvSpPr>
          <p:nvPr>
            <p:ph type="body" idx="2"/>
          </p:nvPr>
        </p:nvSpPr>
        <p:spPr>
          <a:xfrm>
            <a:off x="386897" y="3247110"/>
            <a:ext cx="242583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6" name="Google Shape;826;p91"/>
          <p:cNvSpPr txBox="1">
            <a:spLocks noGrp="1"/>
          </p:cNvSpPr>
          <p:nvPr>
            <p:ph type="body" idx="3"/>
          </p:nvPr>
        </p:nvSpPr>
        <p:spPr>
          <a:xfrm>
            <a:off x="379862" y="3624934"/>
            <a:ext cx="2436233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7" name="Google Shape;827;p91"/>
          <p:cNvSpPr/>
          <p:nvPr/>
        </p:nvSpPr>
        <p:spPr>
          <a:xfrm>
            <a:off x="1125762" y="3576228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p91"/>
          <p:cNvSpPr txBox="1">
            <a:spLocks noGrp="1"/>
          </p:cNvSpPr>
          <p:nvPr>
            <p:ph type="body" idx="4"/>
          </p:nvPr>
        </p:nvSpPr>
        <p:spPr>
          <a:xfrm>
            <a:off x="2341304" y="2334252"/>
            <a:ext cx="242583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9" name="Google Shape;829;p91"/>
          <p:cNvSpPr txBox="1">
            <a:spLocks noGrp="1"/>
          </p:cNvSpPr>
          <p:nvPr>
            <p:ph type="body" idx="5"/>
          </p:nvPr>
        </p:nvSpPr>
        <p:spPr>
          <a:xfrm>
            <a:off x="2334269" y="2712074"/>
            <a:ext cx="2436233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0" name="Google Shape;830;p91"/>
          <p:cNvSpPr/>
          <p:nvPr/>
        </p:nvSpPr>
        <p:spPr>
          <a:xfrm>
            <a:off x="3080169" y="2663370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91"/>
          <p:cNvSpPr txBox="1">
            <a:spLocks noGrp="1"/>
          </p:cNvSpPr>
          <p:nvPr>
            <p:ph type="body" idx="6"/>
          </p:nvPr>
        </p:nvSpPr>
        <p:spPr>
          <a:xfrm>
            <a:off x="4282813" y="1414794"/>
            <a:ext cx="242583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2" name="Google Shape;832;p91"/>
          <p:cNvSpPr txBox="1">
            <a:spLocks noGrp="1"/>
          </p:cNvSpPr>
          <p:nvPr>
            <p:ph type="body" idx="7"/>
          </p:nvPr>
        </p:nvSpPr>
        <p:spPr>
          <a:xfrm>
            <a:off x="4275777" y="1792618"/>
            <a:ext cx="2436233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3" name="Google Shape;833;p91"/>
          <p:cNvSpPr/>
          <p:nvPr/>
        </p:nvSpPr>
        <p:spPr>
          <a:xfrm>
            <a:off x="5021678" y="1743912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8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8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1500"/>
                            </p:stCondLst>
                            <p:childTnLst>
                              <p:par>
                                <p:cTn id="2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2500"/>
                            </p:stCondLst>
                            <p:childTnLst>
                              <p:par>
                                <p:cTn id="2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8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500"/>
                            </p:stCondLst>
                            <p:childTnLst>
                              <p:par>
                                <p:cTn id="2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8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8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500"/>
                            </p:stCondLst>
                            <p:childTnLst>
                              <p:par>
                                <p:cTn id="2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8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8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6500"/>
                            </p:stCondLst>
                            <p:childTnLst>
                              <p:par>
                                <p:cTn id="26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7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850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8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900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8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950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8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05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8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100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8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ssions">
  <p:cSld name="Missions"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5" name="Google Shape;835;p92"/>
          <p:cNvGrpSpPr/>
          <p:nvPr/>
        </p:nvGrpSpPr>
        <p:grpSpPr>
          <a:xfrm>
            <a:off x="3018124" y="1569539"/>
            <a:ext cx="3001973" cy="454053"/>
            <a:chOff x="1073297" y="6784950"/>
            <a:chExt cx="6003425" cy="908106"/>
          </a:xfrm>
        </p:grpSpPr>
        <p:sp>
          <p:nvSpPr>
            <p:cNvPr id="836" name="Google Shape;836;p92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92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92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9" name="Google Shape;839;p92"/>
          <p:cNvGrpSpPr/>
          <p:nvPr/>
        </p:nvGrpSpPr>
        <p:grpSpPr>
          <a:xfrm>
            <a:off x="1694091" y="2540798"/>
            <a:ext cx="3001973" cy="454053"/>
            <a:chOff x="1073297" y="6784950"/>
            <a:chExt cx="6003425" cy="908106"/>
          </a:xfrm>
        </p:grpSpPr>
        <p:sp>
          <p:nvSpPr>
            <p:cNvPr id="840" name="Google Shape;840;p92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92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92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3" name="Google Shape;843;p92"/>
          <p:cNvSpPr txBox="1">
            <a:spLocks noGrp="1"/>
          </p:cNvSpPr>
          <p:nvPr>
            <p:ph type="body" idx="1"/>
          </p:nvPr>
        </p:nvSpPr>
        <p:spPr>
          <a:xfrm>
            <a:off x="1980427" y="2598816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4" name="Google Shape;844;p92"/>
          <p:cNvSpPr txBox="1">
            <a:spLocks noGrp="1"/>
          </p:cNvSpPr>
          <p:nvPr>
            <p:ph type="body" idx="2"/>
          </p:nvPr>
        </p:nvSpPr>
        <p:spPr>
          <a:xfrm>
            <a:off x="4789193" y="2664167"/>
            <a:ext cx="2479977" cy="84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845" name="Google Shape;845;p92"/>
          <p:cNvGrpSpPr/>
          <p:nvPr/>
        </p:nvGrpSpPr>
        <p:grpSpPr>
          <a:xfrm>
            <a:off x="381935" y="3512055"/>
            <a:ext cx="3001973" cy="454053"/>
            <a:chOff x="1073297" y="6784950"/>
            <a:chExt cx="6003425" cy="908106"/>
          </a:xfrm>
        </p:grpSpPr>
        <p:sp>
          <p:nvSpPr>
            <p:cNvPr id="846" name="Google Shape;846;p92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92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92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9" name="Google Shape;849;p92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0" name="Google Shape;850;p92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1" name="Google Shape;851;p92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52" name="Google Shape;852;p92"/>
          <p:cNvSpPr txBox="1">
            <a:spLocks noGrp="1"/>
          </p:cNvSpPr>
          <p:nvPr>
            <p:ph type="body" idx="3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3" name="Google Shape;853;p92"/>
          <p:cNvSpPr/>
          <p:nvPr/>
        </p:nvSpPr>
        <p:spPr>
          <a:xfrm>
            <a:off x="1620141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4" name="Google Shape;854;p92"/>
          <p:cNvGrpSpPr/>
          <p:nvPr/>
        </p:nvGrpSpPr>
        <p:grpSpPr>
          <a:xfrm rot="3180000">
            <a:off x="-1119884" y="6010948"/>
            <a:ext cx="748155" cy="1267640"/>
            <a:chOff x="7305638" y="3002101"/>
            <a:chExt cx="2688353" cy="4554631"/>
          </a:xfrm>
        </p:grpSpPr>
        <p:grpSp>
          <p:nvGrpSpPr>
            <p:cNvPr id="855" name="Google Shape;855;p92"/>
            <p:cNvGrpSpPr/>
            <p:nvPr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856" name="Google Shape;856;p92"/>
              <p:cNvSpPr/>
              <p:nvPr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rgbClr val="FEDAA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" name="Google Shape;857;p92"/>
              <p:cNvSpPr/>
              <p:nvPr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58" name="Google Shape;858;p92"/>
            <p:cNvSpPr/>
            <p:nvPr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 extrusionOk="0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9" name="Google Shape;859;p92"/>
            <p:cNvGrpSpPr/>
            <p:nvPr/>
          </p:nvGrpSpPr>
          <p:grpSpPr>
            <a:xfrm flipH="1">
              <a:off x="8650043" y="5266273"/>
              <a:ext cx="1343948" cy="1366912"/>
              <a:chOff x="7305639" y="5547570"/>
              <a:chExt cx="1343948" cy="1366912"/>
            </a:xfrm>
          </p:grpSpPr>
          <p:sp>
            <p:nvSpPr>
              <p:cNvPr id="860" name="Google Shape;860;p92"/>
              <p:cNvSpPr/>
              <p:nvPr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1" name="Google Shape;861;p92"/>
              <p:cNvSpPr/>
              <p:nvPr/>
            </p:nvSpPr>
            <p:spPr>
              <a:xfrm rot="-5400000">
                <a:off x="7305639" y="5547571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2" name="Google Shape;862;p92"/>
              <p:cNvSpPr/>
              <p:nvPr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" name="Google Shape;863;p92"/>
              <p:cNvSpPr/>
              <p:nvPr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4" name="Google Shape;864;p92"/>
            <p:cNvGrpSpPr/>
            <p:nvPr/>
          </p:nvGrpSpPr>
          <p:grpSpPr>
            <a:xfrm>
              <a:off x="7305638" y="5266273"/>
              <a:ext cx="1343948" cy="1366912"/>
              <a:chOff x="7305639" y="5547570"/>
              <a:chExt cx="1343948" cy="1366912"/>
            </a:xfrm>
          </p:grpSpPr>
          <p:sp>
            <p:nvSpPr>
              <p:cNvPr id="865" name="Google Shape;865;p92"/>
              <p:cNvSpPr/>
              <p:nvPr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6" name="Google Shape;866;p92"/>
              <p:cNvSpPr/>
              <p:nvPr/>
            </p:nvSpPr>
            <p:spPr>
              <a:xfrm rot="-5400000">
                <a:off x="7305639" y="5547571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7" name="Google Shape;867;p92"/>
              <p:cNvSpPr/>
              <p:nvPr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" name="Google Shape;868;p92"/>
              <p:cNvSpPr/>
              <p:nvPr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9" name="Google Shape;869;p92"/>
            <p:cNvGrpSpPr/>
            <p:nvPr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870" name="Google Shape;870;p92"/>
              <p:cNvSpPr/>
              <p:nvPr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 extrusionOk="0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1" name="Google Shape;871;p92"/>
              <p:cNvSpPr/>
              <p:nvPr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 extrusionOk="0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2" name="Google Shape;872;p92"/>
            <p:cNvGrpSpPr/>
            <p:nvPr/>
          </p:nvGrpSpPr>
          <p:grpSpPr>
            <a:xfrm>
              <a:off x="7830833" y="3002102"/>
              <a:ext cx="1639327" cy="1035326"/>
              <a:chOff x="7830833" y="3002102"/>
              <a:chExt cx="1639327" cy="1035326"/>
            </a:xfrm>
          </p:grpSpPr>
          <p:sp>
            <p:nvSpPr>
              <p:cNvPr id="873" name="Google Shape;873;p92"/>
              <p:cNvSpPr/>
              <p:nvPr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 extrusionOk="0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" name="Google Shape;874;p92"/>
              <p:cNvSpPr/>
              <p:nvPr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 extrusionOk="0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rgbClr val="F1024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5" name="Google Shape;875;p92"/>
            <p:cNvGrpSpPr/>
            <p:nvPr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876" name="Google Shape;876;p92"/>
              <p:cNvSpPr/>
              <p:nvPr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" name="Google Shape;877;p92"/>
              <p:cNvSpPr/>
              <p:nvPr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8" name="Google Shape;878;p92"/>
            <p:cNvGrpSpPr/>
            <p:nvPr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879" name="Google Shape;879;p92"/>
              <p:cNvSpPr/>
              <p:nvPr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 extrusionOk="0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" name="Google Shape;880;p92"/>
              <p:cNvSpPr/>
              <p:nvPr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 extrusionOk="0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rgbClr val="F1024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881" name="Google Shape;881;p92"/>
          <p:cNvCxnSpPr/>
          <p:nvPr/>
        </p:nvCxnSpPr>
        <p:spPr>
          <a:xfrm flipH="1">
            <a:off x="1587226" y="1232529"/>
            <a:ext cx="4936879" cy="36559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882" name="Google Shape;882;p92"/>
          <p:cNvSpPr/>
          <p:nvPr/>
        </p:nvSpPr>
        <p:spPr>
          <a:xfrm>
            <a:off x="3054275" y="3636503"/>
            <a:ext cx="205172" cy="205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3" name="Google Shape;883;p92"/>
          <p:cNvSpPr/>
          <p:nvPr/>
        </p:nvSpPr>
        <p:spPr>
          <a:xfrm>
            <a:off x="5691025" y="1693989"/>
            <a:ext cx="205172" cy="2051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4" name="Google Shape;884;p92"/>
          <p:cNvSpPr txBox="1">
            <a:spLocks noGrp="1"/>
          </p:cNvSpPr>
          <p:nvPr>
            <p:ph type="body" idx="4"/>
          </p:nvPr>
        </p:nvSpPr>
        <p:spPr>
          <a:xfrm>
            <a:off x="668270" y="3570073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5" name="Google Shape;885;p92"/>
          <p:cNvSpPr txBox="1">
            <a:spLocks noGrp="1"/>
          </p:cNvSpPr>
          <p:nvPr>
            <p:ph type="body" idx="5"/>
          </p:nvPr>
        </p:nvSpPr>
        <p:spPr>
          <a:xfrm>
            <a:off x="3477037" y="3635425"/>
            <a:ext cx="2479977" cy="84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6" name="Google Shape;886;p92"/>
          <p:cNvSpPr/>
          <p:nvPr/>
        </p:nvSpPr>
        <p:spPr>
          <a:xfrm>
            <a:off x="4372650" y="2665246"/>
            <a:ext cx="205172" cy="205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7" name="Google Shape;887;p92"/>
          <p:cNvSpPr txBox="1">
            <a:spLocks noGrp="1"/>
          </p:cNvSpPr>
          <p:nvPr>
            <p:ph type="body" idx="6"/>
          </p:nvPr>
        </p:nvSpPr>
        <p:spPr>
          <a:xfrm>
            <a:off x="3304461" y="1627559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8" name="Google Shape;888;p92"/>
          <p:cNvSpPr txBox="1">
            <a:spLocks noGrp="1"/>
          </p:cNvSpPr>
          <p:nvPr>
            <p:ph type="body" idx="7"/>
          </p:nvPr>
        </p:nvSpPr>
        <p:spPr>
          <a:xfrm>
            <a:off x="6113228" y="1692911"/>
            <a:ext cx="2479977" cy="84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8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8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8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8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85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8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eric List - 4 Items">
  <p:cSld name="Numeric List - 4 Items"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93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1" name="Google Shape;891;p93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2" name="Google Shape;892;p93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93" name="Google Shape;893;p93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4" name="Google Shape;894;p93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5" name="Google Shape;895;p93"/>
          <p:cNvSpPr/>
          <p:nvPr/>
        </p:nvSpPr>
        <p:spPr>
          <a:xfrm>
            <a:off x="4140476" y="1705451"/>
            <a:ext cx="324064" cy="324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" name="Google Shape;896;p93"/>
          <p:cNvSpPr/>
          <p:nvPr/>
        </p:nvSpPr>
        <p:spPr>
          <a:xfrm>
            <a:off x="4140476" y="2385896"/>
            <a:ext cx="324064" cy="324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Google Shape;897;p93"/>
          <p:cNvSpPr/>
          <p:nvPr/>
        </p:nvSpPr>
        <p:spPr>
          <a:xfrm>
            <a:off x="4140476" y="3066341"/>
            <a:ext cx="324064" cy="324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" name="Google Shape;898;p93"/>
          <p:cNvSpPr/>
          <p:nvPr/>
        </p:nvSpPr>
        <p:spPr>
          <a:xfrm>
            <a:off x="4140476" y="3746786"/>
            <a:ext cx="324064" cy="324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" name="Google Shape;899;p93"/>
          <p:cNvSpPr txBox="1">
            <a:spLocks noGrp="1"/>
          </p:cNvSpPr>
          <p:nvPr>
            <p:ph type="body" idx="2"/>
          </p:nvPr>
        </p:nvSpPr>
        <p:spPr>
          <a:xfrm>
            <a:off x="4500830" y="1600377"/>
            <a:ext cx="425204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0" name="Google Shape;900;p93"/>
          <p:cNvSpPr txBox="1">
            <a:spLocks noGrp="1"/>
          </p:cNvSpPr>
          <p:nvPr>
            <p:ph type="body" idx="3"/>
          </p:nvPr>
        </p:nvSpPr>
        <p:spPr>
          <a:xfrm>
            <a:off x="4500830" y="2281691"/>
            <a:ext cx="425204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1" name="Google Shape;901;p93"/>
          <p:cNvSpPr txBox="1">
            <a:spLocks noGrp="1"/>
          </p:cNvSpPr>
          <p:nvPr>
            <p:ph type="body" idx="4"/>
          </p:nvPr>
        </p:nvSpPr>
        <p:spPr>
          <a:xfrm>
            <a:off x="4500830" y="2963005"/>
            <a:ext cx="425204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2" name="Google Shape;902;p93"/>
          <p:cNvSpPr txBox="1">
            <a:spLocks noGrp="1"/>
          </p:cNvSpPr>
          <p:nvPr>
            <p:ph type="body" idx="5"/>
          </p:nvPr>
        </p:nvSpPr>
        <p:spPr>
          <a:xfrm>
            <a:off x="4500830" y="3644319"/>
            <a:ext cx="425204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3" name="Google Shape;903;p93"/>
          <p:cNvSpPr txBox="1">
            <a:spLocks noGrp="1"/>
          </p:cNvSpPr>
          <p:nvPr>
            <p:ph type="body" idx="6"/>
          </p:nvPr>
        </p:nvSpPr>
        <p:spPr>
          <a:xfrm>
            <a:off x="391920" y="1649367"/>
            <a:ext cx="3447443" cy="2487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9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9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9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9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500"/>
                            </p:stCondLst>
                            <p:childTnLst>
                              <p:par>
                                <p:cTn id="16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9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9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9"/>
          <p:cNvSpPr txBox="1">
            <a:spLocks noGrp="1"/>
          </p:cNvSpPr>
          <p:nvPr>
            <p:ph type="body" idx="1"/>
          </p:nvPr>
        </p:nvSpPr>
        <p:spPr>
          <a:xfrm>
            <a:off x="311701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49"/>
          <p:cNvSpPr txBox="1">
            <a:spLocks noGrp="1"/>
          </p:cNvSpPr>
          <p:nvPr>
            <p:ph type="body" idx="2"/>
          </p:nvPr>
        </p:nvSpPr>
        <p:spPr>
          <a:xfrm>
            <a:off x="4832401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49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eric List - 5 Items">
  <p:cSld name="Numeric List - 5 Items"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94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6" name="Google Shape;906;p94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7" name="Google Shape;907;p94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908" name="Google Shape;908;p94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9" name="Google Shape;909;p94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94"/>
          <p:cNvSpPr/>
          <p:nvPr/>
        </p:nvSpPr>
        <p:spPr>
          <a:xfrm>
            <a:off x="4140476" y="1326134"/>
            <a:ext cx="324064" cy="324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p94"/>
          <p:cNvSpPr/>
          <p:nvPr/>
        </p:nvSpPr>
        <p:spPr>
          <a:xfrm>
            <a:off x="4140476" y="2006579"/>
            <a:ext cx="324064" cy="324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2" name="Google Shape;912;p94"/>
          <p:cNvSpPr/>
          <p:nvPr/>
        </p:nvSpPr>
        <p:spPr>
          <a:xfrm>
            <a:off x="4140476" y="2687024"/>
            <a:ext cx="324064" cy="324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p94"/>
          <p:cNvSpPr/>
          <p:nvPr/>
        </p:nvSpPr>
        <p:spPr>
          <a:xfrm>
            <a:off x="4140476" y="3367469"/>
            <a:ext cx="324064" cy="324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94"/>
          <p:cNvSpPr/>
          <p:nvPr/>
        </p:nvSpPr>
        <p:spPr>
          <a:xfrm>
            <a:off x="4140476" y="4047914"/>
            <a:ext cx="324064" cy="3240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94"/>
          <p:cNvSpPr txBox="1">
            <a:spLocks noGrp="1"/>
          </p:cNvSpPr>
          <p:nvPr>
            <p:ph type="body" idx="2"/>
          </p:nvPr>
        </p:nvSpPr>
        <p:spPr>
          <a:xfrm>
            <a:off x="4500828" y="1221060"/>
            <a:ext cx="4295592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6" name="Google Shape;916;p94"/>
          <p:cNvSpPr txBox="1">
            <a:spLocks noGrp="1"/>
          </p:cNvSpPr>
          <p:nvPr>
            <p:ph type="body" idx="3"/>
          </p:nvPr>
        </p:nvSpPr>
        <p:spPr>
          <a:xfrm>
            <a:off x="4500828" y="1902374"/>
            <a:ext cx="4295592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7" name="Google Shape;917;p94"/>
          <p:cNvSpPr txBox="1">
            <a:spLocks noGrp="1"/>
          </p:cNvSpPr>
          <p:nvPr>
            <p:ph type="body" idx="4"/>
          </p:nvPr>
        </p:nvSpPr>
        <p:spPr>
          <a:xfrm>
            <a:off x="4500828" y="2583688"/>
            <a:ext cx="4295592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8" name="Google Shape;918;p94"/>
          <p:cNvSpPr txBox="1">
            <a:spLocks noGrp="1"/>
          </p:cNvSpPr>
          <p:nvPr>
            <p:ph type="body" idx="5"/>
          </p:nvPr>
        </p:nvSpPr>
        <p:spPr>
          <a:xfrm>
            <a:off x="4500828" y="3265001"/>
            <a:ext cx="4295592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9" name="Google Shape;919;p94"/>
          <p:cNvSpPr txBox="1">
            <a:spLocks noGrp="1"/>
          </p:cNvSpPr>
          <p:nvPr>
            <p:ph type="body" idx="6"/>
          </p:nvPr>
        </p:nvSpPr>
        <p:spPr>
          <a:xfrm>
            <a:off x="4500828" y="3946316"/>
            <a:ext cx="4295592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0" name="Google Shape;920;p94"/>
          <p:cNvSpPr txBox="1">
            <a:spLocks noGrp="1"/>
          </p:cNvSpPr>
          <p:nvPr>
            <p:ph type="body" idx="7"/>
          </p:nvPr>
        </p:nvSpPr>
        <p:spPr>
          <a:xfrm>
            <a:off x="391920" y="1613082"/>
            <a:ext cx="3447443" cy="2487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9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9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9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9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500"/>
                            </p:stCondLst>
                            <p:childTnLst>
                              <p:par>
                                <p:cTn id="16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9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9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7000"/>
                            </p:stCondLst>
                            <p:childTnLst>
                              <p:par>
                                <p:cTn id="196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9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9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9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9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9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Keywords and Descriptions">
  <p:cSld name="5 Keywords and Descriptions"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95"/>
          <p:cNvSpPr/>
          <p:nvPr/>
        </p:nvSpPr>
        <p:spPr>
          <a:xfrm>
            <a:off x="623383" y="3956262"/>
            <a:ext cx="7897907" cy="545182"/>
          </a:xfrm>
          <a:prstGeom prst="roundRect">
            <a:avLst>
              <a:gd name="adj" fmla="val 50000"/>
            </a:avLst>
          </a:prstGeom>
          <a:solidFill>
            <a:srgbClr val="FFECC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95"/>
          <p:cNvSpPr/>
          <p:nvPr/>
        </p:nvSpPr>
        <p:spPr>
          <a:xfrm>
            <a:off x="623383" y="3273571"/>
            <a:ext cx="7897907" cy="545182"/>
          </a:xfrm>
          <a:prstGeom prst="roundRect">
            <a:avLst>
              <a:gd name="adj" fmla="val 50000"/>
            </a:avLst>
          </a:prstGeom>
          <a:solidFill>
            <a:srgbClr val="EFD7F8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95"/>
          <p:cNvSpPr/>
          <p:nvPr/>
        </p:nvSpPr>
        <p:spPr>
          <a:xfrm>
            <a:off x="623383" y="1225497"/>
            <a:ext cx="7897907" cy="545182"/>
          </a:xfrm>
          <a:prstGeom prst="roundRect">
            <a:avLst>
              <a:gd name="adj" fmla="val 50000"/>
            </a:avLst>
          </a:prstGeom>
          <a:solidFill>
            <a:srgbClr val="C6F1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95"/>
          <p:cNvSpPr/>
          <p:nvPr/>
        </p:nvSpPr>
        <p:spPr>
          <a:xfrm>
            <a:off x="623383" y="1908189"/>
            <a:ext cx="7897907" cy="545182"/>
          </a:xfrm>
          <a:prstGeom prst="roundRect">
            <a:avLst>
              <a:gd name="adj" fmla="val 50000"/>
            </a:avLst>
          </a:prstGeom>
          <a:solidFill>
            <a:srgbClr val="E7F4D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95"/>
          <p:cNvSpPr/>
          <p:nvPr/>
        </p:nvSpPr>
        <p:spPr>
          <a:xfrm>
            <a:off x="623383" y="2590880"/>
            <a:ext cx="7897907" cy="545182"/>
          </a:xfrm>
          <a:prstGeom prst="roundRect">
            <a:avLst>
              <a:gd name="adj" fmla="val 50000"/>
            </a:avLst>
          </a:prstGeom>
          <a:solidFill>
            <a:srgbClr val="FED9E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95"/>
          <p:cNvSpPr/>
          <p:nvPr/>
        </p:nvSpPr>
        <p:spPr>
          <a:xfrm>
            <a:off x="8029411" y="1291216"/>
            <a:ext cx="414036" cy="414000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95"/>
          <p:cNvSpPr/>
          <p:nvPr/>
        </p:nvSpPr>
        <p:spPr>
          <a:xfrm>
            <a:off x="8029411" y="1973653"/>
            <a:ext cx="414036" cy="414000"/>
          </a:xfrm>
          <a:prstGeom prst="ellips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95"/>
          <p:cNvSpPr/>
          <p:nvPr/>
        </p:nvSpPr>
        <p:spPr>
          <a:xfrm>
            <a:off x="8029411" y="2656344"/>
            <a:ext cx="414036" cy="414000"/>
          </a:xfrm>
          <a:prstGeom prst="ellips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95"/>
          <p:cNvSpPr/>
          <p:nvPr/>
        </p:nvSpPr>
        <p:spPr>
          <a:xfrm>
            <a:off x="8029411" y="3339289"/>
            <a:ext cx="414036" cy="414000"/>
          </a:xfrm>
          <a:prstGeom prst="ellipse">
            <a:avLst/>
          </a:prstGeom>
          <a:solidFill>
            <a:srgbClr val="D08DEA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95"/>
          <p:cNvSpPr/>
          <p:nvPr/>
        </p:nvSpPr>
        <p:spPr>
          <a:xfrm>
            <a:off x="8029411" y="4021981"/>
            <a:ext cx="414036" cy="414000"/>
          </a:xfrm>
          <a:prstGeom prst="ellipse">
            <a:avLst/>
          </a:prstGeom>
          <a:solidFill>
            <a:srgbClr val="FEC87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95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3" name="Google Shape;933;p95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4" name="Google Shape;934;p95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935" name="Google Shape;935;p95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6" name="Google Shape;936;p95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95"/>
          <p:cNvSpPr txBox="1">
            <a:spLocks noGrp="1"/>
          </p:cNvSpPr>
          <p:nvPr>
            <p:ph type="body" idx="2"/>
          </p:nvPr>
        </p:nvSpPr>
        <p:spPr>
          <a:xfrm>
            <a:off x="3461653" y="1228493"/>
            <a:ext cx="449847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8" name="Google Shape;938;p95"/>
          <p:cNvSpPr txBox="1">
            <a:spLocks noGrp="1"/>
          </p:cNvSpPr>
          <p:nvPr>
            <p:ph type="body" idx="3"/>
          </p:nvPr>
        </p:nvSpPr>
        <p:spPr>
          <a:xfrm>
            <a:off x="3461653" y="1911184"/>
            <a:ext cx="449847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9" name="Google Shape;939;p95"/>
          <p:cNvSpPr txBox="1">
            <a:spLocks noGrp="1"/>
          </p:cNvSpPr>
          <p:nvPr>
            <p:ph type="body" idx="4"/>
          </p:nvPr>
        </p:nvSpPr>
        <p:spPr>
          <a:xfrm>
            <a:off x="3461653" y="2593875"/>
            <a:ext cx="449847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0" name="Google Shape;940;p95"/>
          <p:cNvSpPr txBox="1">
            <a:spLocks noGrp="1"/>
          </p:cNvSpPr>
          <p:nvPr>
            <p:ph type="body" idx="5"/>
          </p:nvPr>
        </p:nvSpPr>
        <p:spPr>
          <a:xfrm>
            <a:off x="3461653" y="3276566"/>
            <a:ext cx="449847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1" name="Google Shape;941;p95"/>
          <p:cNvSpPr txBox="1">
            <a:spLocks noGrp="1"/>
          </p:cNvSpPr>
          <p:nvPr>
            <p:ph type="body" idx="6"/>
          </p:nvPr>
        </p:nvSpPr>
        <p:spPr>
          <a:xfrm>
            <a:off x="3461653" y="3959258"/>
            <a:ext cx="4498475" cy="539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2" name="Google Shape;942;p95"/>
          <p:cNvSpPr/>
          <p:nvPr/>
        </p:nvSpPr>
        <p:spPr>
          <a:xfrm>
            <a:off x="692662" y="1290964"/>
            <a:ext cx="2556255" cy="4142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95"/>
          <p:cNvSpPr/>
          <p:nvPr/>
        </p:nvSpPr>
        <p:spPr>
          <a:xfrm>
            <a:off x="692662" y="1973655"/>
            <a:ext cx="2556255" cy="4142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4" name="Google Shape;944;p95"/>
          <p:cNvSpPr/>
          <p:nvPr/>
        </p:nvSpPr>
        <p:spPr>
          <a:xfrm>
            <a:off x="692662" y="4021728"/>
            <a:ext cx="2556255" cy="41425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" name="Google Shape;945;p95"/>
          <p:cNvSpPr/>
          <p:nvPr/>
        </p:nvSpPr>
        <p:spPr>
          <a:xfrm>
            <a:off x="692662" y="2656346"/>
            <a:ext cx="2556255" cy="4142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95"/>
          <p:cNvSpPr/>
          <p:nvPr/>
        </p:nvSpPr>
        <p:spPr>
          <a:xfrm>
            <a:off x="692662" y="3339037"/>
            <a:ext cx="2556255" cy="4142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p95"/>
          <p:cNvSpPr txBox="1">
            <a:spLocks noGrp="1"/>
          </p:cNvSpPr>
          <p:nvPr>
            <p:ph type="body" idx="7"/>
          </p:nvPr>
        </p:nvSpPr>
        <p:spPr>
          <a:xfrm>
            <a:off x="840399" y="1361708"/>
            <a:ext cx="2260776" cy="27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8" name="Google Shape;948;p95"/>
          <p:cNvSpPr txBox="1">
            <a:spLocks noGrp="1"/>
          </p:cNvSpPr>
          <p:nvPr>
            <p:ph type="body" idx="8"/>
          </p:nvPr>
        </p:nvSpPr>
        <p:spPr>
          <a:xfrm>
            <a:off x="840399" y="4092472"/>
            <a:ext cx="2260776" cy="27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9" name="Google Shape;949;p95"/>
          <p:cNvSpPr txBox="1">
            <a:spLocks noGrp="1"/>
          </p:cNvSpPr>
          <p:nvPr>
            <p:ph type="body" idx="9"/>
          </p:nvPr>
        </p:nvSpPr>
        <p:spPr>
          <a:xfrm>
            <a:off x="840399" y="2044398"/>
            <a:ext cx="2260776" cy="27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0" name="Google Shape;950;p95"/>
          <p:cNvSpPr txBox="1">
            <a:spLocks noGrp="1"/>
          </p:cNvSpPr>
          <p:nvPr>
            <p:ph type="body" idx="13"/>
          </p:nvPr>
        </p:nvSpPr>
        <p:spPr>
          <a:xfrm>
            <a:off x="840399" y="2727089"/>
            <a:ext cx="2260776" cy="27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1" name="Google Shape;951;p95"/>
          <p:cNvSpPr txBox="1">
            <a:spLocks noGrp="1"/>
          </p:cNvSpPr>
          <p:nvPr>
            <p:ph type="body" idx="14"/>
          </p:nvPr>
        </p:nvSpPr>
        <p:spPr>
          <a:xfrm>
            <a:off x="840399" y="3409780"/>
            <a:ext cx="2260776" cy="27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5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/>
                                        <p:tgtEl>
                                          <p:spTgt spid="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/>
                                        <p:tgtEl>
                                          <p:spTgt spid="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750"/>
                                        <p:tgtEl>
                                          <p:spTgt spid="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750"/>
                                        <p:tgtEl>
                                          <p:spTgt spid="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/>
                                        <p:tgtEl>
                                          <p:spTgt spid="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750"/>
                                        <p:tgtEl>
                                          <p:spTgt spid="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/>
                                        <p:tgtEl>
                                          <p:spTgt spid="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0"/>
                                        <p:tgtEl>
                                          <p:spTgt spid="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/>
                                        <p:tgtEl>
                                          <p:spTgt spid="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750"/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750"/>
                                        <p:tgtEl>
                                          <p:spTgt spid="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750"/>
                                        <p:tgtEl>
                                          <p:spTgt spid="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750"/>
                                        <p:tgtEl>
                                          <p:spTgt spid="9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750"/>
                                        <p:tgtEl>
                                          <p:spTgt spid="9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750"/>
                                        <p:tgtEl>
                                          <p:spTgt spid="9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750"/>
                                        <p:tgtEl>
                                          <p:spTgt spid="9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750"/>
                                        <p:tgtEl>
                                          <p:spTgt spid="9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750"/>
                                        <p:tgtEl>
                                          <p:spTgt spid="9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750"/>
                                        <p:tgtEl>
                                          <p:spTgt spid="9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475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575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625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675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72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775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825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875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9750"/>
                            </p:stCondLst>
                            <p:childTnLst>
                              <p:par>
                                <p:cTn id="2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1000"/>
                                        <p:tgtEl>
                                          <p:spTgt spid="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75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750"/>
                            </p:stCondLst>
                            <p:childTnLst>
                              <p:par>
                                <p:cTn id="27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750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750"/>
                                        <p:tgtEl>
                                          <p:spTgt spid="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750"/>
                                        <p:tgtEl>
                                          <p:spTgt spid="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750"/>
                                        <p:tgtEl>
                                          <p:spTgt spid="9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750"/>
                                        <p:tgtEl>
                                          <p:spTgt spid="9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750"/>
                                        <p:tgtEl>
                                          <p:spTgt spid="9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750"/>
                                        <p:tgtEl>
                                          <p:spTgt spid="9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750"/>
                                        <p:tgtEl>
                                          <p:spTgt spid="9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750"/>
                                        <p:tgtEl>
                                          <p:spTgt spid="9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750"/>
                                        <p:tgtEl>
                                          <p:spTgt spid="9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3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3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3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1000"/>
                                        <p:tgtEl>
                                          <p:spTgt spid="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75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4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750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750"/>
                                        <p:tgtEl>
                                          <p:spTgt spid="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750"/>
                                        <p:tgtEl>
                                          <p:spTgt spid="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750"/>
                                        <p:tgtEl>
                                          <p:spTgt spid="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750"/>
                                        <p:tgtEl>
                                          <p:spTgt spid="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750"/>
                                        <p:tgtEl>
                                          <p:spTgt spid="9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750"/>
                                        <p:tgtEl>
                                          <p:spTgt spid="9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750"/>
                                        <p:tgtEl>
                                          <p:spTgt spid="9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750"/>
                                        <p:tgtEl>
                                          <p:spTgt spid="9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750"/>
                                        <p:tgtEl>
                                          <p:spTgt spid="9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825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8750"/>
                            </p:stCondLst>
                            <p:childTnLst>
                              <p:par>
                                <p:cTn id="38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9250"/>
                            </p:stCondLst>
                            <p:childTnLst>
                              <p:par>
                                <p:cTn id="38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9750"/>
                            </p:stCondLst>
                            <p:childTnLst>
                              <p:par>
                                <p:cTn id="39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30250"/>
                            </p:stCondLst>
                            <p:childTnLst>
                              <p:par>
                                <p:cTn id="39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0750"/>
                            </p:stCondLst>
                            <p:childTnLst>
                              <p:par>
                                <p:cTn id="39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125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31750"/>
                            </p:stCondLst>
                            <p:childTnLst>
                              <p:par>
                                <p:cTn id="40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32250"/>
                            </p:stCondLst>
                            <p:childTnLst>
                              <p:par>
                                <p:cTn id="4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32750"/>
                            </p:stCondLst>
                            <p:childTnLst>
                              <p:par>
                                <p:cTn id="41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9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33250"/>
                            </p:stCondLst>
                            <p:childTnLst>
                              <p:par>
                                <p:cTn id="4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1000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75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op 1">
  <p:cSld name="Loop 1"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96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4" name="Google Shape;954;p96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5" name="Google Shape;955;p96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956" name="Google Shape;956;p96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7" name="Google Shape;957;p96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p96"/>
          <p:cNvSpPr/>
          <p:nvPr/>
        </p:nvSpPr>
        <p:spPr>
          <a:xfrm>
            <a:off x="4456274" y="2137232"/>
            <a:ext cx="874561" cy="874485"/>
          </a:xfrm>
          <a:prstGeom prst="rtTriangl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9" name="Google Shape;959;p96"/>
          <p:cNvSpPr/>
          <p:nvPr/>
        </p:nvSpPr>
        <p:spPr>
          <a:xfrm rot="10800000">
            <a:off x="4456273" y="2137231"/>
            <a:ext cx="874561" cy="87448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0" name="Google Shape;960;p96"/>
          <p:cNvSpPr/>
          <p:nvPr/>
        </p:nvSpPr>
        <p:spPr>
          <a:xfrm>
            <a:off x="4456274" y="1262746"/>
            <a:ext cx="874561" cy="874485"/>
          </a:xfrm>
          <a:prstGeom prst="rtTriangl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81A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96"/>
          <p:cNvSpPr/>
          <p:nvPr/>
        </p:nvSpPr>
        <p:spPr>
          <a:xfrm rot="5400000">
            <a:off x="4456312" y="3011677"/>
            <a:ext cx="874485" cy="874561"/>
          </a:xfrm>
          <a:prstGeom prst="rtTriangl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96"/>
          <p:cNvSpPr/>
          <p:nvPr/>
        </p:nvSpPr>
        <p:spPr>
          <a:xfrm rot="-5400000">
            <a:off x="4456314" y="3011677"/>
            <a:ext cx="874485" cy="87456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96"/>
          <p:cNvSpPr/>
          <p:nvPr/>
        </p:nvSpPr>
        <p:spPr>
          <a:xfrm rot="5400000">
            <a:off x="5330875" y="3011677"/>
            <a:ext cx="874485" cy="874561"/>
          </a:xfrm>
          <a:prstGeom prst="rtTriangl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4" name="Google Shape;964;p96"/>
          <p:cNvSpPr/>
          <p:nvPr/>
        </p:nvSpPr>
        <p:spPr>
          <a:xfrm rot="10800000">
            <a:off x="3581713" y="3011715"/>
            <a:ext cx="874561" cy="874485"/>
          </a:xfrm>
          <a:prstGeom prst="rtTriangl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96"/>
          <p:cNvSpPr/>
          <p:nvPr/>
        </p:nvSpPr>
        <p:spPr>
          <a:xfrm>
            <a:off x="3581713" y="3011715"/>
            <a:ext cx="874561" cy="87448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96"/>
          <p:cNvSpPr/>
          <p:nvPr/>
        </p:nvSpPr>
        <p:spPr>
          <a:xfrm rot="10800000">
            <a:off x="3581713" y="3886203"/>
            <a:ext cx="874561" cy="874485"/>
          </a:xfrm>
          <a:prstGeom prst="rtTriangl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96"/>
          <p:cNvSpPr/>
          <p:nvPr/>
        </p:nvSpPr>
        <p:spPr>
          <a:xfrm rot="-5400000">
            <a:off x="3581750" y="2137194"/>
            <a:ext cx="874485" cy="874561"/>
          </a:xfrm>
          <a:prstGeom prst="rtTriangle">
            <a:avLst/>
          </a:prstGeom>
          <a:solidFill>
            <a:srgbClr val="FEC8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" name="Google Shape;968;p96"/>
          <p:cNvSpPr/>
          <p:nvPr/>
        </p:nvSpPr>
        <p:spPr>
          <a:xfrm rot="5400000">
            <a:off x="3581748" y="2137195"/>
            <a:ext cx="874485" cy="874561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9" name="Google Shape;969;p96"/>
          <p:cNvSpPr/>
          <p:nvPr/>
        </p:nvSpPr>
        <p:spPr>
          <a:xfrm rot="-5400000">
            <a:off x="2707187" y="2137194"/>
            <a:ext cx="874485" cy="874561"/>
          </a:xfrm>
          <a:prstGeom prst="rtTriangle">
            <a:avLst/>
          </a:prstGeom>
          <a:solidFill>
            <a:srgbClr val="CD7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96"/>
          <p:cNvSpPr/>
          <p:nvPr/>
        </p:nvSpPr>
        <p:spPr>
          <a:xfrm rot="5400000">
            <a:off x="4626329" y="2662771"/>
            <a:ext cx="180020" cy="2022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96"/>
          <p:cNvSpPr/>
          <p:nvPr/>
        </p:nvSpPr>
        <p:spPr>
          <a:xfrm rot="10800000">
            <a:off x="4626321" y="3185295"/>
            <a:ext cx="180036" cy="202214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" name="Google Shape;972;p96"/>
          <p:cNvSpPr/>
          <p:nvPr/>
        </p:nvSpPr>
        <p:spPr>
          <a:xfrm rot="-5400000">
            <a:off x="4070543" y="3185286"/>
            <a:ext cx="180020" cy="2022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" name="Google Shape;973;p96"/>
          <p:cNvSpPr/>
          <p:nvPr/>
        </p:nvSpPr>
        <p:spPr>
          <a:xfrm>
            <a:off x="4059438" y="2673877"/>
            <a:ext cx="180036" cy="202214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96"/>
          <p:cNvSpPr>
            <a:spLocks noGrp="1"/>
          </p:cNvSpPr>
          <p:nvPr>
            <p:ph type="pic" idx="2"/>
          </p:nvPr>
        </p:nvSpPr>
        <p:spPr>
          <a:xfrm>
            <a:off x="4949385" y="2207729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975" name="Google Shape;975;p96"/>
          <p:cNvSpPr>
            <a:spLocks noGrp="1"/>
          </p:cNvSpPr>
          <p:nvPr>
            <p:ph type="pic" idx="3"/>
          </p:nvPr>
        </p:nvSpPr>
        <p:spPr>
          <a:xfrm>
            <a:off x="4949385" y="3506760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976" name="Google Shape;976;p96"/>
          <p:cNvSpPr>
            <a:spLocks noGrp="1"/>
          </p:cNvSpPr>
          <p:nvPr>
            <p:ph type="pic" idx="4"/>
          </p:nvPr>
        </p:nvSpPr>
        <p:spPr>
          <a:xfrm>
            <a:off x="3642985" y="3506760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977" name="Google Shape;977;p96"/>
          <p:cNvSpPr>
            <a:spLocks noGrp="1"/>
          </p:cNvSpPr>
          <p:nvPr>
            <p:ph type="pic" idx="5"/>
          </p:nvPr>
        </p:nvSpPr>
        <p:spPr>
          <a:xfrm>
            <a:off x="3642985" y="2207729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978" name="Google Shape;978;p96"/>
          <p:cNvSpPr txBox="1">
            <a:spLocks noGrp="1"/>
          </p:cNvSpPr>
          <p:nvPr>
            <p:ph type="body" idx="6"/>
          </p:nvPr>
        </p:nvSpPr>
        <p:spPr>
          <a:xfrm>
            <a:off x="5356237" y="2155369"/>
            <a:ext cx="29144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9" name="Google Shape;979;p96"/>
          <p:cNvSpPr txBox="1">
            <a:spLocks noGrp="1"/>
          </p:cNvSpPr>
          <p:nvPr>
            <p:ph type="body" idx="7"/>
          </p:nvPr>
        </p:nvSpPr>
        <p:spPr>
          <a:xfrm>
            <a:off x="5356236" y="2449287"/>
            <a:ext cx="3281232" cy="475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0" name="Google Shape;980;p96"/>
          <p:cNvSpPr txBox="1">
            <a:spLocks noGrp="1"/>
          </p:cNvSpPr>
          <p:nvPr>
            <p:ph type="body" idx="8"/>
          </p:nvPr>
        </p:nvSpPr>
        <p:spPr>
          <a:xfrm>
            <a:off x="4491843" y="3918857"/>
            <a:ext cx="29144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1" name="Google Shape;981;p96"/>
          <p:cNvSpPr txBox="1">
            <a:spLocks noGrp="1"/>
          </p:cNvSpPr>
          <p:nvPr>
            <p:ph type="body" idx="9"/>
          </p:nvPr>
        </p:nvSpPr>
        <p:spPr>
          <a:xfrm>
            <a:off x="4491843" y="4212775"/>
            <a:ext cx="3281232" cy="475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2" name="Google Shape;982;p96"/>
          <p:cNvSpPr txBox="1">
            <a:spLocks noGrp="1"/>
          </p:cNvSpPr>
          <p:nvPr>
            <p:ph type="body" idx="13"/>
          </p:nvPr>
        </p:nvSpPr>
        <p:spPr>
          <a:xfrm>
            <a:off x="641890" y="3081685"/>
            <a:ext cx="29144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3" name="Google Shape;983;p96"/>
          <p:cNvSpPr txBox="1">
            <a:spLocks noGrp="1"/>
          </p:cNvSpPr>
          <p:nvPr>
            <p:ph type="body" idx="14"/>
          </p:nvPr>
        </p:nvSpPr>
        <p:spPr>
          <a:xfrm>
            <a:off x="384663" y="3375602"/>
            <a:ext cx="3167168" cy="475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4" name="Google Shape;984;p96"/>
          <p:cNvSpPr txBox="1">
            <a:spLocks noGrp="1"/>
          </p:cNvSpPr>
          <p:nvPr>
            <p:ph type="body" idx="15"/>
          </p:nvPr>
        </p:nvSpPr>
        <p:spPr>
          <a:xfrm>
            <a:off x="1505566" y="1299892"/>
            <a:ext cx="29144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5" name="Google Shape;985;p96"/>
          <p:cNvSpPr txBox="1">
            <a:spLocks noGrp="1"/>
          </p:cNvSpPr>
          <p:nvPr>
            <p:ph type="body" idx="16"/>
          </p:nvPr>
        </p:nvSpPr>
        <p:spPr>
          <a:xfrm>
            <a:off x="1248339" y="1593809"/>
            <a:ext cx="3167168" cy="475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9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3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7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1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5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9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3" presetID="2" presetClass="entr" presetSubtype="1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9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9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9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9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9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50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7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9500"/>
                            </p:stCondLst>
                            <p:childTnLst>
                              <p:par>
                                <p:cTn id="221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37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1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45" presetID="2" presetClass="entr" presetSubtype="2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9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850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9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9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950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9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9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9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9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15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9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500"/>
                            </p:stCondLst>
                            <p:childTnLst>
                              <p:par>
                                <p:cTn id="32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3000"/>
                            </p:stCondLst>
                            <p:childTnLst>
                              <p:par>
                                <p:cTn id="32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3500"/>
                            </p:stCondLst>
                            <p:childTnLst>
                              <p:par>
                                <p:cTn id="33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9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33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9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4500"/>
                            </p:stCondLst>
                            <p:childTnLst>
                              <p:par>
                                <p:cTn id="34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9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4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9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5500"/>
                            </p:stCondLst>
                            <p:childTnLst>
                              <p:par>
                                <p:cTn id="34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9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35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9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6500"/>
                            </p:stCondLst>
                            <p:childTnLst>
                              <p:par>
                                <p:cTn id="357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7000"/>
                            </p:stCondLst>
                            <p:childTnLst>
                              <p:par>
                                <p:cTn id="361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7500"/>
                            </p:stCondLst>
                            <p:childTnLst>
                              <p:par>
                                <p:cTn id="365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69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8500"/>
                            </p:stCondLst>
                            <p:childTnLst>
                              <p:par>
                                <p:cTn id="373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39000"/>
                            </p:stCondLst>
                            <p:childTnLst>
                              <p:par>
                                <p:cTn id="377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9500"/>
                            </p:stCondLst>
                            <p:childTnLst>
                              <p:par>
                                <p:cTn id="381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85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40500"/>
                            </p:stCondLst>
                            <p:childTnLst>
                              <p:par>
                                <p:cTn id="389" presetID="2" presetClass="entr" presetSubtype="8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oints 2">
  <p:cSld name="4 Points 2"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7" name="Google Shape;987;p97"/>
          <p:cNvGrpSpPr/>
          <p:nvPr/>
        </p:nvGrpSpPr>
        <p:grpSpPr>
          <a:xfrm>
            <a:off x="362968" y="1491436"/>
            <a:ext cx="8781033" cy="1237878"/>
            <a:chOff x="725872" y="2982872"/>
            <a:chExt cx="17560541" cy="2475756"/>
          </a:xfrm>
        </p:grpSpPr>
        <p:sp>
          <p:nvSpPr>
            <p:cNvPr id="988" name="Google Shape;988;p97"/>
            <p:cNvSpPr/>
            <p:nvPr/>
          </p:nvSpPr>
          <p:spPr>
            <a:xfrm>
              <a:off x="10548745" y="2982873"/>
              <a:ext cx="7737668" cy="1332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97"/>
            <p:cNvSpPr/>
            <p:nvPr/>
          </p:nvSpPr>
          <p:spPr>
            <a:xfrm>
              <a:off x="8217884" y="2982872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 extrusionOk="0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81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97"/>
            <p:cNvSpPr/>
            <p:nvPr/>
          </p:nvSpPr>
          <p:spPr>
            <a:xfrm>
              <a:off x="725872" y="5269804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 extrusionOk="0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1" name="Google Shape;991;p97"/>
          <p:cNvGrpSpPr/>
          <p:nvPr/>
        </p:nvGrpSpPr>
        <p:grpSpPr>
          <a:xfrm>
            <a:off x="243961" y="2182170"/>
            <a:ext cx="8900041" cy="666145"/>
            <a:chOff x="487876" y="4364335"/>
            <a:chExt cx="17798537" cy="1332289"/>
          </a:xfrm>
        </p:grpSpPr>
        <p:sp>
          <p:nvSpPr>
            <p:cNvPr id="992" name="Google Shape;992;p97"/>
            <p:cNvSpPr/>
            <p:nvPr/>
          </p:nvSpPr>
          <p:spPr>
            <a:xfrm>
              <a:off x="10548745" y="4364335"/>
              <a:ext cx="7737668" cy="13322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97"/>
            <p:cNvSpPr/>
            <p:nvPr/>
          </p:nvSpPr>
          <p:spPr>
            <a:xfrm>
              <a:off x="487876" y="5507800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 extrusionOk="0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97"/>
            <p:cNvSpPr/>
            <p:nvPr/>
          </p:nvSpPr>
          <p:spPr>
            <a:xfrm rot="-5400000">
              <a:off x="8717170" y="3865052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 extrusionOk="0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rgbClr val="6592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5" name="Google Shape;995;p97"/>
          <p:cNvGrpSpPr/>
          <p:nvPr/>
        </p:nvGrpSpPr>
        <p:grpSpPr>
          <a:xfrm>
            <a:off x="362968" y="2992391"/>
            <a:ext cx="8781033" cy="1237878"/>
            <a:chOff x="725872" y="5984782"/>
            <a:chExt cx="17560541" cy="2475756"/>
          </a:xfrm>
        </p:grpSpPr>
        <p:sp>
          <p:nvSpPr>
            <p:cNvPr id="996" name="Google Shape;996;p97"/>
            <p:cNvSpPr/>
            <p:nvPr/>
          </p:nvSpPr>
          <p:spPr>
            <a:xfrm rot="10800000" flipH="1">
              <a:off x="10548745" y="7128248"/>
              <a:ext cx="7737668" cy="13322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97"/>
            <p:cNvSpPr/>
            <p:nvPr/>
          </p:nvSpPr>
          <p:spPr>
            <a:xfrm rot="10800000" flipH="1">
              <a:off x="8217884" y="5984784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 extrusionOk="0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D7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97"/>
            <p:cNvSpPr/>
            <p:nvPr/>
          </p:nvSpPr>
          <p:spPr>
            <a:xfrm rot="10800000" flipH="1">
              <a:off x="725872" y="5984782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 extrusionOk="0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9" name="Google Shape;999;p97"/>
          <p:cNvGrpSpPr/>
          <p:nvPr/>
        </p:nvGrpSpPr>
        <p:grpSpPr>
          <a:xfrm>
            <a:off x="243961" y="2873395"/>
            <a:ext cx="8900041" cy="666145"/>
            <a:chOff x="487876" y="5746786"/>
            <a:chExt cx="17798537" cy="1332289"/>
          </a:xfrm>
        </p:grpSpPr>
        <p:sp>
          <p:nvSpPr>
            <p:cNvPr id="1000" name="Google Shape;1000;p97"/>
            <p:cNvSpPr/>
            <p:nvPr/>
          </p:nvSpPr>
          <p:spPr>
            <a:xfrm rot="10800000" flipH="1">
              <a:off x="10548745" y="5746786"/>
              <a:ext cx="7737668" cy="13322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97"/>
            <p:cNvSpPr/>
            <p:nvPr/>
          </p:nvSpPr>
          <p:spPr>
            <a:xfrm rot="10800000" flipH="1">
              <a:off x="487876" y="5746786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 extrusionOk="0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97"/>
            <p:cNvSpPr/>
            <p:nvPr/>
          </p:nvSpPr>
          <p:spPr>
            <a:xfrm rot="-5400000" flipH="1">
              <a:off x="8717170" y="5247501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 extrusionOk="0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rgbClr val="F1024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3" name="Google Shape;1003;p97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4" name="Google Shape;1004;p97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5" name="Google Shape;1005;p97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06" name="Google Shape;1006;p97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7" name="Google Shape;1007;p97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p97"/>
          <p:cNvSpPr>
            <a:spLocks noGrp="1"/>
          </p:cNvSpPr>
          <p:nvPr>
            <p:ph type="pic" idx="2"/>
          </p:nvPr>
        </p:nvSpPr>
        <p:spPr>
          <a:xfrm>
            <a:off x="5399811" y="1665203"/>
            <a:ext cx="314808" cy="314781"/>
          </a:xfrm>
          <a:prstGeom prst="rect">
            <a:avLst/>
          </a:prstGeom>
          <a:noFill/>
          <a:ln>
            <a:noFill/>
          </a:ln>
        </p:spPr>
      </p:sp>
      <p:sp>
        <p:nvSpPr>
          <p:cNvPr id="1009" name="Google Shape;1009;p97"/>
          <p:cNvSpPr>
            <a:spLocks noGrp="1"/>
          </p:cNvSpPr>
          <p:nvPr>
            <p:ph type="pic" idx="3"/>
          </p:nvPr>
        </p:nvSpPr>
        <p:spPr>
          <a:xfrm>
            <a:off x="5399811" y="2353660"/>
            <a:ext cx="314808" cy="314781"/>
          </a:xfrm>
          <a:prstGeom prst="rect">
            <a:avLst/>
          </a:prstGeom>
          <a:noFill/>
          <a:ln>
            <a:noFill/>
          </a:ln>
        </p:spPr>
      </p:sp>
      <p:sp>
        <p:nvSpPr>
          <p:cNvPr id="1010" name="Google Shape;1010;p97"/>
          <p:cNvSpPr>
            <a:spLocks noGrp="1"/>
          </p:cNvSpPr>
          <p:nvPr>
            <p:ph type="pic" idx="4"/>
          </p:nvPr>
        </p:nvSpPr>
        <p:spPr>
          <a:xfrm>
            <a:off x="5399811" y="3035850"/>
            <a:ext cx="314808" cy="314781"/>
          </a:xfrm>
          <a:prstGeom prst="rect">
            <a:avLst/>
          </a:prstGeom>
          <a:noFill/>
          <a:ln>
            <a:noFill/>
          </a:ln>
        </p:spPr>
      </p:sp>
      <p:sp>
        <p:nvSpPr>
          <p:cNvPr id="1011" name="Google Shape;1011;p97"/>
          <p:cNvSpPr>
            <a:spLocks noGrp="1"/>
          </p:cNvSpPr>
          <p:nvPr>
            <p:ph type="pic" idx="5"/>
          </p:nvPr>
        </p:nvSpPr>
        <p:spPr>
          <a:xfrm>
            <a:off x="5399811" y="3718046"/>
            <a:ext cx="314808" cy="314781"/>
          </a:xfrm>
          <a:prstGeom prst="rect">
            <a:avLst/>
          </a:prstGeom>
          <a:noFill/>
          <a:ln>
            <a:noFill/>
          </a:ln>
        </p:spPr>
      </p:sp>
      <p:sp>
        <p:nvSpPr>
          <p:cNvPr id="1012" name="Google Shape;1012;p97"/>
          <p:cNvSpPr txBox="1">
            <a:spLocks noGrp="1"/>
          </p:cNvSpPr>
          <p:nvPr>
            <p:ph type="body" idx="6"/>
          </p:nvPr>
        </p:nvSpPr>
        <p:spPr>
          <a:xfrm>
            <a:off x="5786517" y="1524501"/>
            <a:ext cx="2986745" cy="591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3" name="Google Shape;1013;p97"/>
          <p:cNvSpPr txBox="1">
            <a:spLocks noGrp="1"/>
          </p:cNvSpPr>
          <p:nvPr>
            <p:ph type="body" idx="7"/>
          </p:nvPr>
        </p:nvSpPr>
        <p:spPr>
          <a:xfrm>
            <a:off x="5786517" y="2221584"/>
            <a:ext cx="2986745" cy="591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4" name="Google Shape;1014;p97"/>
          <p:cNvSpPr txBox="1">
            <a:spLocks noGrp="1"/>
          </p:cNvSpPr>
          <p:nvPr>
            <p:ph type="body" idx="8"/>
          </p:nvPr>
        </p:nvSpPr>
        <p:spPr>
          <a:xfrm>
            <a:off x="5786517" y="2909307"/>
            <a:ext cx="2986745" cy="591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5" name="Google Shape;1015;p97"/>
          <p:cNvSpPr txBox="1">
            <a:spLocks noGrp="1"/>
          </p:cNvSpPr>
          <p:nvPr>
            <p:ph type="body" idx="9"/>
          </p:nvPr>
        </p:nvSpPr>
        <p:spPr>
          <a:xfrm>
            <a:off x="5786517" y="3597282"/>
            <a:ext cx="2986745" cy="591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6" name="Google Shape;1016;p97"/>
          <p:cNvSpPr txBox="1">
            <a:spLocks noGrp="1"/>
          </p:cNvSpPr>
          <p:nvPr>
            <p:ph type="body" idx="13"/>
          </p:nvPr>
        </p:nvSpPr>
        <p:spPr>
          <a:xfrm>
            <a:off x="521199" y="1510921"/>
            <a:ext cx="3420677" cy="1106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7" name="Google Shape;1017;p97"/>
          <p:cNvSpPr txBox="1">
            <a:spLocks noGrp="1"/>
          </p:cNvSpPr>
          <p:nvPr>
            <p:ph type="body" idx="14"/>
          </p:nvPr>
        </p:nvSpPr>
        <p:spPr>
          <a:xfrm>
            <a:off x="521199" y="3158483"/>
            <a:ext cx="3420677" cy="127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500"/>
                            </p:stCondLst>
                            <p:childTnLst>
                              <p:par>
                                <p:cTn id="1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000"/>
                            </p:stCondLst>
                            <p:childTnLst>
                              <p:par>
                                <p:cTn id="1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7500"/>
                            </p:stCondLst>
                            <p:childTnLst>
                              <p:par>
                                <p:cTn id="1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500"/>
                            </p:stCondLst>
                            <p:childTnLst>
                              <p:par>
                                <p:cTn id="1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000"/>
                            </p:stCondLst>
                            <p:childTnLst>
                              <p:par>
                                <p:cTn id="19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2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Points 2">
  <p:cSld name="6 Points 2"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98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0" name="Google Shape;1020;p98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1" name="Google Shape;1021;p98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22" name="Google Shape;1022;p98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3" name="Google Shape;1023;p98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98"/>
          <p:cNvSpPr/>
          <p:nvPr/>
        </p:nvSpPr>
        <p:spPr>
          <a:xfrm>
            <a:off x="3125657" y="3014619"/>
            <a:ext cx="834961" cy="83488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dist="101600" dir="2700000" algn="tl" rotWithShape="0">
              <a:srgbClr val="CD7F00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98"/>
          <p:cNvSpPr/>
          <p:nvPr/>
        </p:nvSpPr>
        <p:spPr>
          <a:xfrm>
            <a:off x="5183385" y="1848260"/>
            <a:ext cx="834961" cy="8348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dist="101600" dir="2700000" algn="tl" rotWithShape="0">
              <a:srgbClr val="659223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98"/>
          <p:cNvSpPr/>
          <p:nvPr/>
        </p:nvSpPr>
        <p:spPr>
          <a:xfrm>
            <a:off x="5183385" y="3014619"/>
            <a:ext cx="834961" cy="8348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101600" dir="2700000" algn="tl" rotWithShape="0">
              <a:srgbClr val="F10246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98"/>
          <p:cNvSpPr/>
          <p:nvPr/>
        </p:nvSpPr>
        <p:spPr>
          <a:xfrm>
            <a:off x="3125657" y="1848260"/>
            <a:ext cx="834961" cy="83488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dist="101600" dir="2700000" algn="tl" rotWithShape="0">
              <a:srgbClr val="3194AF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98"/>
          <p:cNvSpPr/>
          <p:nvPr/>
        </p:nvSpPr>
        <p:spPr>
          <a:xfrm>
            <a:off x="4154521" y="3637712"/>
            <a:ext cx="834961" cy="8348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dist="101600" dir="2700000" algn="tl" rotWithShape="0">
              <a:srgbClr val="8C21B6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98"/>
          <p:cNvSpPr/>
          <p:nvPr/>
        </p:nvSpPr>
        <p:spPr>
          <a:xfrm>
            <a:off x="4154521" y="1239229"/>
            <a:ext cx="834961" cy="8348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dist="101600" dir="2700000" algn="tl" rotWithShape="0">
              <a:srgbClr val="0081A9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0" name="Google Shape;1030;p98"/>
          <p:cNvSpPr/>
          <p:nvPr/>
        </p:nvSpPr>
        <p:spPr>
          <a:xfrm>
            <a:off x="3695427" y="1979530"/>
            <a:ext cx="1753149" cy="1752997"/>
          </a:xfrm>
          <a:prstGeom prst="ellipse">
            <a:avLst/>
          </a:prstGeom>
          <a:solidFill>
            <a:schemeClr val="dk2"/>
          </a:solidFill>
          <a:ln>
            <a:noFill/>
          </a:ln>
          <a:effectLst>
            <a:outerShdw dist="114300" dir="2700000" algn="tl" rotWithShape="0">
              <a:srgbClr val="989898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1" name="Google Shape;1031;p98"/>
          <p:cNvSpPr txBox="1">
            <a:spLocks noGrp="1"/>
          </p:cNvSpPr>
          <p:nvPr>
            <p:ph type="body" idx="2"/>
          </p:nvPr>
        </p:nvSpPr>
        <p:spPr>
          <a:xfrm>
            <a:off x="6553797" y="1285121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2" name="Google Shape;1032;p98"/>
          <p:cNvSpPr txBox="1">
            <a:spLocks noGrp="1"/>
          </p:cNvSpPr>
          <p:nvPr>
            <p:ph type="body" idx="3"/>
          </p:nvPr>
        </p:nvSpPr>
        <p:spPr>
          <a:xfrm>
            <a:off x="6553796" y="1662945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3" name="Google Shape;1033;p98"/>
          <p:cNvSpPr/>
          <p:nvPr/>
        </p:nvSpPr>
        <p:spPr>
          <a:xfrm>
            <a:off x="6626373" y="1614239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98"/>
          <p:cNvSpPr txBox="1">
            <a:spLocks noGrp="1"/>
          </p:cNvSpPr>
          <p:nvPr>
            <p:ph type="body" idx="4"/>
          </p:nvPr>
        </p:nvSpPr>
        <p:spPr>
          <a:xfrm>
            <a:off x="6553797" y="2422653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5" name="Google Shape;1035;p98"/>
          <p:cNvSpPr txBox="1">
            <a:spLocks noGrp="1"/>
          </p:cNvSpPr>
          <p:nvPr>
            <p:ph type="body" idx="5"/>
          </p:nvPr>
        </p:nvSpPr>
        <p:spPr>
          <a:xfrm>
            <a:off x="6553796" y="2800477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6" name="Google Shape;1036;p98"/>
          <p:cNvSpPr/>
          <p:nvPr/>
        </p:nvSpPr>
        <p:spPr>
          <a:xfrm>
            <a:off x="6626373" y="2751771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7" name="Google Shape;1037;p98"/>
          <p:cNvSpPr txBox="1">
            <a:spLocks noGrp="1"/>
          </p:cNvSpPr>
          <p:nvPr>
            <p:ph type="body" idx="6"/>
          </p:nvPr>
        </p:nvSpPr>
        <p:spPr>
          <a:xfrm>
            <a:off x="6553797" y="3560186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8" name="Google Shape;1038;p98"/>
          <p:cNvSpPr txBox="1">
            <a:spLocks noGrp="1"/>
          </p:cNvSpPr>
          <p:nvPr>
            <p:ph type="body" idx="7"/>
          </p:nvPr>
        </p:nvSpPr>
        <p:spPr>
          <a:xfrm>
            <a:off x="6553796" y="3938010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9" name="Google Shape;1039;p98"/>
          <p:cNvSpPr/>
          <p:nvPr/>
        </p:nvSpPr>
        <p:spPr>
          <a:xfrm>
            <a:off x="6626373" y="3889304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p98"/>
          <p:cNvSpPr txBox="1">
            <a:spLocks noGrp="1"/>
          </p:cNvSpPr>
          <p:nvPr>
            <p:ph type="body" idx="8"/>
          </p:nvPr>
        </p:nvSpPr>
        <p:spPr>
          <a:xfrm>
            <a:off x="368957" y="1286715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 sz="1400" i="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1" name="Google Shape;1041;p98"/>
          <p:cNvSpPr txBox="1">
            <a:spLocks noGrp="1"/>
          </p:cNvSpPr>
          <p:nvPr>
            <p:ph type="body" idx="9"/>
          </p:nvPr>
        </p:nvSpPr>
        <p:spPr>
          <a:xfrm>
            <a:off x="358704" y="1664539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2" name="Google Shape;1042;p98"/>
          <p:cNvSpPr/>
          <p:nvPr/>
        </p:nvSpPr>
        <p:spPr>
          <a:xfrm>
            <a:off x="1074741" y="1615832"/>
            <a:ext cx="1620321" cy="3600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3" name="Google Shape;1043;p98"/>
          <p:cNvSpPr txBox="1">
            <a:spLocks noGrp="1"/>
          </p:cNvSpPr>
          <p:nvPr>
            <p:ph type="body" idx="13"/>
          </p:nvPr>
        </p:nvSpPr>
        <p:spPr>
          <a:xfrm>
            <a:off x="368957" y="2424247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4" name="Google Shape;1044;p98"/>
          <p:cNvSpPr txBox="1">
            <a:spLocks noGrp="1"/>
          </p:cNvSpPr>
          <p:nvPr>
            <p:ph type="body" idx="14"/>
          </p:nvPr>
        </p:nvSpPr>
        <p:spPr>
          <a:xfrm>
            <a:off x="358704" y="2802070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5" name="Google Shape;1045;p98"/>
          <p:cNvSpPr/>
          <p:nvPr/>
        </p:nvSpPr>
        <p:spPr>
          <a:xfrm>
            <a:off x="1074741" y="2753365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6" name="Google Shape;1046;p98"/>
          <p:cNvSpPr txBox="1">
            <a:spLocks noGrp="1"/>
          </p:cNvSpPr>
          <p:nvPr>
            <p:ph type="body" idx="15"/>
          </p:nvPr>
        </p:nvSpPr>
        <p:spPr>
          <a:xfrm>
            <a:off x="368957" y="3561780"/>
            <a:ext cx="2391423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7" name="Google Shape;1047;p98"/>
          <p:cNvSpPr txBox="1">
            <a:spLocks noGrp="1"/>
          </p:cNvSpPr>
          <p:nvPr>
            <p:ph type="body" idx="16"/>
          </p:nvPr>
        </p:nvSpPr>
        <p:spPr>
          <a:xfrm>
            <a:off x="358704" y="3939604"/>
            <a:ext cx="2401675" cy="61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8" name="Google Shape;1048;p98"/>
          <p:cNvSpPr/>
          <p:nvPr/>
        </p:nvSpPr>
        <p:spPr>
          <a:xfrm>
            <a:off x="1074741" y="3890898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9" name="Google Shape;1049;p98"/>
          <p:cNvSpPr/>
          <p:nvPr/>
        </p:nvSpPr>
        <p:spPr>
          <a:xfrm>
            <a:off x="5058669" y="1295097"/>
            <a:ext cx="1416127" cy="294218"/>
          </a:xfrm>
          <a:custGeom>
            <a:avLst/>
            <a:gdLst/>
            <a:ahLst/>
            <a:cxnLst/>
            <a:rect l="l" t="t" r="r" b="b"/>
            <a:pathLst>
              <a:path w="2656114" h="588436" extrusionOk="0">
                <a:moveTo>
                  <a:pt x="2656114" y="588436"/>
                </a:moveTo>
                <a:cubicBezTo>
                  <a:pt x="2267857" y="340483"/>
                  <a:pt x="1879600" y="92530"/>
                  <a:pt x="1436914" y="22378"/>
                </a:cubicBezTo>
                <a:cubicBezTo>
                  <a:pt x="994228" y="-47774"/>
                  <a:pt x="497114" y="59873"/>
                  <a:pt x="0" y="167521"/>
                </a:cubicBezTo>
              </a:path>
            </a:pathLst>
          </a:custGeom>
          <a:noFill/>
          <a:ln w="25400" cap="flat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0" name="Google Shape;1050;p98"/>
          <p:cNvSpPr/>
          <p:nvPr/>
        </p:nvSpPr>
        <p:spPr>
          <a:xfrm rot="9807941">
            <a:off x="6159248" y="2524092"/>
            <a:ext cx="319249" cy="292347"/>
          </a:xfrm>
          <a:custGeom>
            <a:avLst/>
            <a:gdLst/>
            <a:ahLst/>
            <a:cxnLst/>
            <a:rect l="l" t="t" r="r" b="b"/>
            <a:pathLst>
              <a:path w="609600" h="972458" extrusionOk="0">
                <a:moveTo>
                  <a:pt x="609600" y="972458"/>
                </a:moveTo>
                <a:cubicBezTo>
                  <a:pt x="573314" y="806753"/>
                  <a:pt x="537028" y="641048"/>
                  <a:pt x="435428" y="478972"/>
                </a:cubicBezTo>
                <a:cubicBezTo>
                  <a:pt x="333828" y="316896"/>
                  <a:pt x="166914" y="158448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1" name="Google Shape;1051;p98"/>
          <p:cNvSpPr/>
          <p:nvPr/>
        </p:nvSpPr>
        <p:spPr>
          <a:xfrm>
            <a:off x="2823274" y="3911600"/>
            <a:ext cx="1335431" cy="452980"/>
          </a:xfrm>
          <a:custGeom>
            <a:avLst/>
            <a:gdLst/>
            <a:ahLst/>
            <a:cxnLst/>
            <a:rect l="l" t="t" r="r" b="b"/>
            <a:pathLst>
              <a:path w="2670629" h="905959" extrusionOk="0">
                <a:moveTo>
                  <a:pt x="0" y="0"/>
                </a:moveTo>
                <a:cubicBezTo>
                  <a:pt x="350762" y="355600"/>
                  <a:pt x="701524" y="711201"/>
                  <a:pt x="1146629" y="841829"/>
                </a:cubicBezTo>
                <a:cubicBezTo>
                  <a:pt x="1591734" y="972457"/>
                  <a:pt x="2131181" y="878114"/>
                  <a:pt x="2670629" y="783771"/>
                </a:cubicBezTo>
              </a:path>
            </a:pathLst>
          </a:custGeom>
          <a:noFill/>
          <a:ln w="25400" cap="flat" cmpd="sng">
            <a:solidFill>
              <a:schemeClr val="accent4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2" name="Google Shape;1052;p98"/>
          <p:cNvSpPr/>
          <p:nvPr/>
        </p:nvSpPr>
        <p:spPr>
          <a:xfrm>
            <a:off x="2772470" y="2764972"/>
            <a:ext cx="551591" cy="217714"/>
          </a:xfrm>
          <a:custGeom>
            <a:avLst/>
            <a:gdLst/>
            <a:ahLst/>
            <a:cxnLst/>
            <a:rect l="l" t="t" r="r" b="b"/>
            <a:pathLst>
              <a:path w="1103086" h="435428" extrusionOk="0">
                <a:moveTo>
                  <a:pt x="0" y="0"/>
                </a:moveTo>
                <a:cubicBezTo>
                  <a:pt x="183847" y="7257"/>
                  <a:pt x="367695" y="14515"/>
                  <a:pt x="551543" y="87086"/>
                </a:cubicBezTo>
                <a:cubicBezTo>
                  <a:pt x="735391" y="159657"/>
                  <a:pt x="919238" y="297542"/>
                  <a:pt x="1103086" y="435428"/>
                </a:cubicBezTo>
              </a:path>
            </a:pathLst>
          </a:custGeom>
          <a:noFill/>
          <a:ln w="25400" cap="flat" cmpd="sng">
            <a:solidFill>
              <a:schemeClr val="accent5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3" name="Google Shape;1053;p98"/>
          <p:cNvSpPr/>
          <p:nvPr/>
        </p:nvSpPr>
        <p:spPr>
          <a:xfrm>
            <a:off x="2790614" y="1605643"/>
            <a:ext cx="580623" cy="210457"/>
          </a:xfrm>
          <a:custGeom>
            <a:avLst/>
            <a:gdLst/>
            <a:ahLst/>
            <a:cxnLst/>
            <a:rect l="l" t="t" r="r" b="b"/>
            <a:pathLst>
              <a:path w="1161143" h="420914" extrusionOk="0">
                <a:moveTo>
                  <a:pt x="0" y="0"/>
                </a:moveTo>
                <a:cubicBezTo>
                  <a:pt x="229809" y="15724"/>
                  <a:pt x="459619" y="31448"/>
                  <a:pt x="653143" y="101600"/>
                </a:cubicBezTo>
                <a:cubicBezTo>
                  <a:pt x="846667" y="171752"/>
                  <a:pt x="1003905" y="296333"/>
                  <a:pt x="1161143" y="420914"/>
                </a:cubicBezTo>
              </a:path>
            </a:pathLst>
          </a:custGeom>
          <a:noFill/>
          <a:ln w="25400" cap="flat" cmpd="sng">
            <a:solidFill>
              <a:schemeClr val="accent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4" name="Google Shape;1054;p98"/>
          <p:cNvSpPr/>
          <p:nvPr/>
        </p:nvSpPr>
        <p:spPr>
          <a:xfrm>
            <a:off x="5995783" y="3882571"/>
            <a:ext cx="479013" cy="95471"/>
          </a:xfrm>
          <a:custGeom>
            <a:avLst/>
            <a:gdLst/>
            <a:ahLst/>
            <a:cxnLst/>
            <a:rect l="l" t="t" r="r" b="b"/>
            <a:pathLst>
              <a:path w="957943" h="190941" extrusionOk="0">
                <a:moveTo>
                  <a:pt x="957943" y="87086"/>
                </a:moveTo>
                <a:cubicBezTo>
                  <a:pt x="798286" y="145143"/>
                  <a:pt x="638629" y="203200"/>
                  <a:pt x="478972" y="188686"/>
                </a:cubicBezTo>
                <a:cubicBezTo>
                  <a:pt x="319315" y="174172"/>
                  <a:pt x="159657" y="87086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5" name="Google Shape;1055;p98"/>
          <p:cNvSpPr>
            <a:spLocks noGrp="1"/>
          </p:cNvSpPr>
          <p:nvPr>
            <p:ph type="pic" idx="17"/>
          </p:nvPr>
        </p:nvSpPr>
        <p:spPr>
          <a:xfrm>
            <a:off x="4412069" y="1480763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56" name="Google Shape;1056;p98"/>
          <p:cNvSpPr>
            <a:spLocks noGrp="1"/>
          </p:cNvSpPr>
          <p:nvPr>
            <p:ph type="pic" idx="18"/>
          </p:nvPr>
        </p:nvSpPr>
        <p:spPr>
          <a:xfrm>
            <a:off x="5448577" y="2098942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57" name="Google Shape;1057;p98"/>
          <p:cNvSpPr>
            <a:spLocks noGrp="1"/>
          </p:cNvSpPr>
          <p:nvPr>
            <p:ph type="pic" idx="19"/>
          </p:nvPr>
        </p:nvSpPr>
        <p:spPr>
          <a:xfrm>
            <a:off x="5448577" y="3265298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58" name="Google Shape;1058;p98"/>
          <p:cNvSpPr>
            <a:spLocks noGrp="1"/>
          </p:cNvSpPr>
          <p:nvPr>
            <p:ph type="pic" idx="20"/>
          </p:nvPr>
        </p:nvSpPr>
        <p:spPr>
          <a:xfrm>
            <a:off x="4412069" y="3893769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59" name="Google Shape;1059;p98"/>
          <p:cNvSpPr>
            <a:spLocks noGrp="1"/>
          </p:cNvSpPr>
          <p:nvPr>
            <p:ph type="pic" idx="21"/>
          </p:nvPr>
        </p:nvSpPr>
        <p:spPr>
          <a:xfrm>
            <a:off x="3386501" y="3265298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60" name="Google Shape;1060;p98"/>
          <p:cNvSpPr>
            <a:spLocks noGrp="1"/>
          </p:cNvSpPr>
          <p:nvPr>
            <p:ph type="pic" idx="22"/>
          </p:nvPr>
        </p:nvSpPr>
        <p:spPr>
          <a:xfrm>
            <a:off x="3386501" y="2098942"/>
            <a:ext cx="333553" cy="333525"/>
          </a:xfrm>
          <a:prstGeom prst="rect">
            <a:avLst/>
          </a:prstGeom>
          <a:noFill/>
          <a:ln>
            <a:noFill/>
          </a:ln>
        </p:spPr>
      </p:sp>
      <p:sp>
        <p:nvSpPr>
          <p:cNvPr id="1061" name="Google Shape;1061;p98"/>
          <p:cNvSpPr txBox="1">
            <a:spLocks noGrp="1"/>
          </p:cNvSpPr>
          <p:nvPr>
            <p:ph type="body" idx="23"/>
          </p:nvPr>
        </p:nvSpPr>
        <p:spPr>
          <a:xfrm>
            <a:off x="3857831" y="2329543"/>
            <a:ext cx="1425828" cy="1081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5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000"/>
                            </p:stCondLst>
                            <p:childTnLst>
                              <p:par>
                                <p:cTn id="1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500"/>
                            </p:stCondLst>
                            <p:childTnLst>
                              <p:par>
                                <p:cTn id="1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0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0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500"/>
                            </p:stCondLst>
                            <p:childTnLst>
                              <p:par>
                                <p:cTn id="1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0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0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0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9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0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0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0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250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35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5500"/>
                            </p:stCondLst>
                            <p:childTnLst>
                              <p:par>
                                <p:cTn id="2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6500"/>
                            </p:stCondLst>
                            <p:childTnLst>
                              <p:par>
                                <p:cTn id="2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0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7500"/>
                            </p:stCondLst>
                            <p:childTnLst>
                              <p:par>
                                <p:cTn id="3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0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0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8500"/>
                            </p:stCondLst>
                            <p:childTnLst>
                              <p:par>
                                <p:cTn id="3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0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9000"/>
                            </p:stCondLst>
                            <p:childTnLst>
                              <p:par>
                                <p:cTn id="3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9500"/>
                            </p:stCondLst>
                            <p:childTnLst>
                              <p:par>
                                <p:cTn id="3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05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100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31500"/>
                            </p:stCondLst>
                            <p:childTnLst>
                              <p:par>
                                <p:cTn id="3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2000"/>
                            </p:stCondLst>
                            <p:childTnLst>
                              <p:par>
                                <p:cTn id="3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0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0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33000"/>
                            </p:stCondLst>
                            <p:childTnLst>
                              <p:par>
                                <p:cTn id="3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0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33500"/>
                            </p:stCondLst>
                            <p:childTnLst>
                              <p:par>
                                <p:cTn id="3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0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5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4500"/>
                            </p:stCondLst>
                            <p:childTnLst>
                              <p:par>
                                <p:cTn id="3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/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35500"/>
                            </p:stCondLst>
                            <p:childTnLst>
                              <p:par>
                                <p:cTn id="3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6000"/>
                            </p:stCondLst>
                            <p:childTnLst>
                              <p:par>
                                <p:cTn id="3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500"/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6500"/>
                            </p:stCondLst>
                            <p:childTnLst>
                              <p:par>
                                <p:cTn id="3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500"/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37000"/>
                            </p:stCondLst>
                            <p:childTnLst>
                              <p:par>
                                <p:cTn id="3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1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37500"/>
                            </p:stCondLst>
                            <p:childTnLst>
                              <p:par>
                                <p:cTn id="38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1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9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1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1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50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950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0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0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41500"/>
                            </p:stCondLst>
                            <p:childTnLst>
                              <p:par>
                                <p:cTn id="4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0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10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42500"/>
                            </p:stCondLst>
                            <p:childTnLst>
                              <p:par>
                                <p:cTn id="4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10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0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43500"/>
                            </p:stCondLst>
                            <p:childTnLst>
                              <p:par>
                                <p:cTn id="4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10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44000"/>
                            </p:stCondLst>
                            <p:childTnLst>
                              <p:par>
                                <p:cTn id="43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44500"/>
                            </p:stCondLst>
                            <p:childTnLst>
                              <p:par>
                                <p:cTn id="4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500"/>
                                        <p:tgtEl>
                                          <p:spTgt spid="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45000"/>
                            </p:stCondLst>
                            <p:childTnLst>
                              <p:par>
                                <p:cTn id="4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500"/>
                                        <p:tgtEl>
                                          <p:spTgt spid="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45500"/>
                            </p:stCondLst>
                            <p:childTnLst>
                              <p:par>
                                <p:cTn id="4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3" dur="500"/>
                                        <p:tgtEl>
                                          <p:spTgt spid="1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7" dur="500"/>
                                        <p:tgtEl>
                                          <p:spTgt spid="1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500"/>
                            </p:stCondLst>
                            <p:childTnLst>
                              <p:par>
                                <p:cTn id="4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500"/>
                                        <p:tgtEl>
                                          <p:spTgt spid="1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1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7500"/>
                            </p:stCondLst>
                            <p:childTnLst>
                              <p:par>
                                <p:cTn id="4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1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3" dur="500"/>
                                        <p:tgtEl>
                                          <p:spTgt spid="10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48500"/>
                            </p:stCondLst>
                            <p:childTnLst>
                              <p:par>
                                <p:cTn id="4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7" dur="500"/>
                                        <p:tgtEl>
                                          <p:spTgt spid="1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49000"/>
                            </p:stCondLst>
                            <p:childTnLst>
                              <p:par>
                                <p:cTn id="4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5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49500"/>
                            </p:stCondLst>
                            <p:childTnLst>
                              <p:par>
                                <p:cTn id="4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50000"/>
                            </p:stCondLst>
                            <p:childTnLst>
                              <p:par>
                                <p:cTn id="4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50500"/>
                            </p:stCondLst>
                            <p:childTnLst>
                              <p:par>
                                <p:cTn id="4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1000"/>
                            </p:stCondLst>
                            <p:childTnLst>
                              <p:par>
                                <p:cTn id="4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1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51500"/>
                            </p:stCondLst>
                            <p:childTnLst>
                              <p:par>
                                <p:cTn id="4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1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52000"/>
                            </p:stCondLst>
                            <p:childTnLst>
                              <p:par>
                                <p:cTn id="5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500"/>
                                        <p:tgtEl>
                                          <p:spTgt spid="10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52500"/>
                            </p:stCondLst>
                            <p:childTnLst>
                              <p:par>
                                <p:cTn id="5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10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53000"/>
                            </p:stCondLst>
                            <p:childTnLst>
                              <p:par>
                                <p:cTn id="5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10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53500"/>
                            </p:stCondLst>
                            <p:childTnLst>
                              <p:par>
                                <p:cTn id="5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10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54500"/>
                            </p:stCondLst>
                            <p:childTnLst>
                              <p:par>
                                <p:cTn id="5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5" dur="500"/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55000"/>
                            </p:stCondLst>
                            <p:childTnLst>
                              <p:par>
                                <p:cTn id="5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500"/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55500"/>
                            </p:stCondLst>
                            <p:childTnLst>
                              <p:par>
                                <p:cTn id="5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/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56000"/>
                            </p:stCondLst>
                            <p:childTnLst>
                              <p:par>
                                <p:cTn id="5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500"/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6500"/>
                            </p:stCondLst>
                            <p:childTnLst>
                              <p:par>
                                <p:cTn id="5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57000"/>
                            </p:stCondLst>
                            <p:childTnLst>
                              <p:par>
                                <p:cTn id="5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57500"/>
                            </p:stCondLst>
                            <p:childTnLst>
                              <p:par>
                                <p:cTn id="5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58000"/>
                            </p:stCondLst>
                            <p:childTnLst>
                              <p:par>
                                <p:cTn id="5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3" dur="500"/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58500"/>
                            </p:stCondLst>
                            <p:childTnLst>
                              <p:par>
                                <p:cTn id="5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/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59000"/>
                            </p:stCondLst>
                            <p:childTnLst>
                              <p:par>
                                <p:cTn id="5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5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59500"/>
                            </p:stCondLst>
                            <p:childTnLst>
                              <p:par>
                                <p:cTn id="5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1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60000"/>
                            </p:stCondLst>
                            <p:childTnLst>
                              <p:par>
                                <p:cTn id="5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500"/>
                                        <p:tgtEl>
                                          <p:spTgt spid="1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60500"/>
                            </p:stCondLst>
                            <p:childTnLst>
                              <p:par>
                                <p:cTn id="5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61000"/>
                            </p:stCondLst>
                            <p:childTnLst>
                              <p:par>
                                <p:cTn id="5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1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61500"/>
                            </p:stCondLst>
                            <p:childTnLst>
                              <p:par>
                                <p:cTn id="5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10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62000"/>
                            </p:stCondLst>
                            <p:childTnLst>
                              <p:par>
                                <p:cTn id="5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10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62500"/>
                            </p:stCondLst>
                            <p:childTnLst>
                              <p:par>
                                <p:cTn id="5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10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63000"/>
                            </p:stCondLst>
                            <p:childTnLst>
                              <p:par>
                                <p:cTn id="5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3" dur="500"/>
                                        <p:tgtEl>
                                          <p:spTgt spid="10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63500"/>
                            </p:stCondLst>
                            <p:childTnLst>
                              <p:par>
                                <p:cTn id="5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0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">
  <p:cSld name="SWOT"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99"/>
          <p:cNvSpPr/>
          <p:nvPr/>
        </p:nvSpPr>
        <p:spPr>
          <a:xfrm>
            <a:off x="1" y="2580392"/>
            <a:ext cx="3887148" cy="1369583"/>
          </a:xfrm>
          <a:prstGeom prst="rect">
            <a:avLst/>
          </a:prstGeom>
          <a:solidFill>
            <a:srgbClr val="E7F4D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4" name="Google Shape;1064;p99"/>
          <p:cNvSpPr/>
          <p:nvPr/>
        </p:nvSpPr>
        <p:spPr>
          <a:xfrm>
            <a:off x="1" y="1210814"/>
            <a:ext cx="3887148" cy="1369583"/>
          </a:xfrm>
          <a:prstGeom prst="rect">
            <a:avLst/>
          </a:prstGeom>
          <a:solidFill>
            <a:srgbClr val="FFECC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5" name="Google Shape;1065;p99"/>
          <p:cNvSpPr/>
          <p:nvPr/>
        </p:nvSpPr>
        <p:spPr>
          <a:xfrm>
            <a:off x="5256853" y="2580392"/>
            <a:ext cx="3887148" cy="1369583"/>
          </a:xfrm>
          <a:prstGeom prst="rect">
            <a:avLst/>
          </a:prstGeom>
          <a:solidFill>
            <a:srgbClr val="FED9E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6" name="Google Shape;1066;p99"/>
          <p:cNvSpPr/>
          <p:nvPr/>
        </p:nvSpPr>
        <p:spPr>
          <a:xfrm rot="-8100000">
            <a:off x="4857116" y="2780918"/>
            <a:ext cx="968442" cy="968527"/>
          </a:xfrm>
          <a:prstGeom prst="rtTriangle">
            <a:avLst/>
          </a:prstGeom>
          <a:solidFill>
            <a:srgbClr val="F1024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7" name="Google Shape;1067;p99"/>
          <p:cNvSpPr/>
          <p:nvPr/>
        </p:nvSpPr>
        <p:spPr>
          <a:xfrm>
            <a:off x="5256853" y="1210811"/>
            <a:ext cx="3887148" cy="1369583"/>
          </a:xfrm>
          <a:prstGeom prst="rect">
            <a:avLst/>
          </a:prstGeom>
          <a:solidFill>
            <a:srgbClr val="C6F1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" name="Google Shape;1068;p99"/>
          <p:cNvSpPr/>
          <p:nvPr/>
        </p:nvSpPr>
        <p:spPr>
          <a:xfrm rot="-8100000">
            <a:off x="4857116" y="1411336"/>
            <a:ext cx="968442" cy="968527"/>
          </a:xfrm>
          <a:prstGeom prst="rtTriangl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99"/>
          <p:cNvSpPr/>
          <p:nvPr/>
        </p:nvSpPr>
        <p:spPr>
          <a:xfrm rot="2700000">
            <a:off x="3319378" y="2780918"/>
            <a:ext cx="968442" cy="968527"/>
          </a:xfrm>
          <a:prstGeom prst="rtTriangle">
            <a:avLst/>
          </a:prstGeom>
          <a:solidFill>
            <a:srgbClr val="65922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" name="Google Shape;1070;p99"/>
          <p:cNvSpPr/>
          <p:nvPr/>
        </p:nvSpPr>
        <p:spPr>
          <a:xfrm rot="2700000">
            <a:off x="3319378" y="1411336"/>
            <a:ext cx="968442" cy="968527"/>
          </a:xfrm>
          <a:prstGeom prst="rtTriangle">
            <a:avLst/>
          </a:prstGeom>
          <a:solidFill>
            <a:srgbClr val="CD7F00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" name="Google Shape;1071;p99"/>
          <p:cNvSpPr/>
          <p:nvPr/>
        </p:nvSpPr>
        <p:spPr>
          <a:xfrm rot="2700000">
            <a:off x="3402927" y="1411340"/>
            <a:ext cx="968442" cy="968527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2" name="Google Shape;1072;p99"/>
          <p:cNvSpPr/>
          <p:nvPr/>
        </p:nvSpPr>
        <p:spPr>
          <a:xfrm rot="-8100000">
            <a:off x="3402927" y="1411340"/>
            <a:ext cx="968442" cy="968527"/>
          </a:xfrm>
          <a:prstGeom prst="rtTriangle">
            <a:avLst/>
          </a:prstGeom>
          <a:solidFill>
            <a:srgbClr val="FEC87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" name="Google Shape;1073;p99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4" name="Google Shape;1074;p9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5" name="Google Shape;1075;p9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76" name="Google Shape;1076;p99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7" name="Google Shape;1077;p99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8" name="Google Shape;1078;p99"/>
          <p:cNvSpPr/>
          <p:nvPr/>
        </p:nvSpPr>
        <p:spPr>
          <a:xfrm rot="2700000">
            <a:off x="4772631" y="1411339"/>
            <a:ext cx="968442" cy="968527"/>
          </a:xfrm>
          <a:prstGeom prst="rtTriangl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99"/>
          <p:cNvSpPr/>
          <p:nvPr/>
        </p:nvSpPr>
        <p:spPr>
          <a:xfrm rot="-8100000">
            <a:off x="4772631" y="1411339"/>
            <a:ext cx="968442" cy="96852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0" name="Google Shape;1080;p99"/>
          <p:cNvSpPr/>
          <p:nvPr/>
        </p:nvSpPr>
        <p:spPr>
          <a:xfrm rot="-8100000">
            <a:off x="3402927" y="2780925"/>
            <a:ext cx="968442" cy="968527"/>
          </a:xfrm>
          <a:prstGeom prst="rtTriangle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1" name="Google Shape;1081;p99"/>
          <p:cNvSpPr/>
          <p:nvPr/>
        </p:nvSpPr>
        <p:spPr>
          <a:xfrm rot="2700000">
            <a:off x="3402927" y="2780925"/>
            <a:ext cx="968442" cy="96852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2" name="Google Shape;1082;p99"/>
          <p:cNvSpPr/>
          <p:nvPr/>
        </p:nvSpPr>
        <p:spPr>
          <a:xfrm rot="2700000">
            <a:off x="4772630" y="2780924"/>
            <a:ext cx="968442" cy="968527"/>
          </a:xfrm>
          <a:prstGeom prst="rtTriangle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3" name="Google Shape;1083;p99"/>
          <p:cNvSpPr/>
          <p:nvPr/>
        </p:nvSpPr>
        <p:spPr>
          <a:xfrm rot="-8100000">
            <a:off x="4772630" y="2780924"/>
            <a:ext cx="968442" cy="96852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4" name="Google Shape;1084;p99"/>
          <p:cNvSpPr txBox="1">
            <a:spLocks noGrp="1"/>
          </p:cNvSpPr>
          <p:nvPr>
            <p:ph type="body" idx="2"/>
          </p:nvPr>
        </p:nvSpPr>
        <p:spPr>
          <a:xfrm>
            <a:off x="3617250" y="1490791"/>
            <a:ext cx="539797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5" name="Google Shape;1085;p99"/>
          <p:cNvSpPr txBox="1">
            <a:spLocks noGrp="1"/>
          </p:cNvSpPr>
          <p:nvPr>
            <p:ph type="body" idx="3"/>
          </p:nvPr>
        </p:nvSpPr>
        <p:spPr>
          <a:xfrm>
            <a:off x="4986954" y="1490791"/>
            <a:ext cx="539797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6" name="Google Shape;1086;p99"/>
          <p:cNvSpPr txBox="1">
            <a:spLocks noGrp="1"/>
          </p:cNvSpPr>
          <p:nvPr>
            <p:ph type="body" idx="4"/>
          </p:nvPr>
        </p:nvSpPr>
        <p:spPr>
          <a:xfrm>
            <a:off x="3617251" y="2860375"/>
            <a:ext cx="539797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7" name="Google Shape;1087;p99"/>
          <p:cNvSpPr txBox="1">
            <a:spLocks noGrp="1"/>
          </p:cNvSpPr>
          <p:nvPr>
            <p:ph type="body" idx="5"/>
          </p:nvPr>
        </p:nvSpPr>
        <p:spPr>
          <a:xfrm>
            <a:off x="4986954" y="2860375"/>
            <a:ext cx="539797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8" name="Google Shape;1088;p99"/>
          <p:cNvSpPr txBox="1">
            <a:spLocks noGrp="1"/>
          </p:cNvSpPr>
          <p:nvPr>
            <p:ph type="body" idx="6"/>
          </p:nvPr>
        </p:nvSpPr>
        <p:spPr>
          <a:xfrm>
            <a:off x="313177" y="1269334"/>
            <a:ext cx="2680803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921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Noto Sans Symbols"/>
              <a:buChar char="●"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9" name="Google Shape;1089;p99"/>
          <p:cNvSpPr txBox="1">
            <a:spLocks noGrp="1"/>
          </p:cNvSpPr>
          <p:nvPr>
            <p:ph type="body" idx="7"/>
          </p:nvPr>
        </p:nvSpPr>
        <p:spPr>
          <a:xfrm>
            <a:off x="313011" y="2638915"/>
            <a:ext cx="2680803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921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Noto Sans Symbols"/>
              <a:buChar char="●"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0" name="Google Shape;1090;p99"/>
          <p:cNvSpPr txBox="1">
            <a:spLocks noGrp="1"/>
          </p:cNvSpPr>
          <p:nvPr>
            <p:ph type="body" idx="8"/>
          </p:nvPr>
        </p:nvSpPr>
        <p:spPr>
          <a:xfrm>
            <a:off x="6057673" y="1269334"/>
            <a:ext cx="2717739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921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●"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1" name="Google Shape;1091;p99"/>
          <p:cNvSpPr txBox="1">
            <a:spLocks noGrp="1"/>
          </p:cNvSpPr>
          <p:nvPr>
            <p:ph type="body" idx="9"/>
          </p:nvPr>
        </p:nvSpPr>
        <p:spPr>
          <a:xfrm>
            <a:off x="6057505" y="2638915"/>
            <a:ext cx="2717739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921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Noto Sans Symbols"/>
              <a:buChar char="●"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2" name="Google Shape;1092;p99"/>
          <p:cNvSpPr/>
          <p:nvPr/>
        </p:nvSpPr>
        <p:spPr>
          <a:xfrm>
            <a:off x="0" y="1210814"/>
            <a:ext cx="263069" cy="1369583"/>
          </a:xfrm>
          <a:prstGeom prst="rect">
            <a:avLst/>
          </a:prstGeom>
          <a:solidFill>
            <a:srgbClr val="FEDAA0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3" name="Google Shape;1093;p99"/>
          <p:cNvSpPr/>
          <p:nvPr/>
        </p:nvSpPr>
        <p:spPr>
          <a:xfrm>
            <a:off x="0" y="2580398"/>
            <a:ext cx="263069" cy="1369583"/>
          </a:xfrm>
          <a:prstGeom prst="rect">
            <a:avLst/>
          </a:prstGeom>
          <a:solidFill>
            <a:srgbClr val="CFEAA7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4" name="Google Shape;1094;p99"/>
          <p:cNvSpPr/>
          <p:nvPr/>
        </p:nvSpPr>
        <p:spPr>
          <a:xfrm>
            <a:off x="8880932" y="1210808"/>
            <a:ext cx="263069" cy="1369583"/>
          </a:xfrm>
          <a:prstGeom prst="rect">
            <a:avLst/>
          </a:prstGeom>
          <a:solidFill>
            <a:srgbClr val="8DE3F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5" name="Google Shape;1095;p99"/>
          <p:cNvSpPr/>
          <p:nvPr/>
        </p:nvSpPr>
        <p:spPr>
          <a:xfrm>
            <a:off x="8880932" y="2580390"/>
            <a:ext cx="263069" cy="1369583"/>
          </a:xfrm>
          <a:prstGeom prst="rect">
            <a:avLst/>
          </a:prstGeom>
          <a:solidFill>
            <a:srgbClr val="FEB4C9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6" name="Google Shape;1096;p99"/>
          <p:cNvSpPr txBox="1">
            <a:spLocks noGrp="1"/>
          </p:cNvSpPr>
          <p:nvPr>
            <p:ph type="body" idx="13"/>
          </p:nvPr>
        </p:nvSpPr>
        <p:spPr>
          <a:xfrm>
            <a:off x="539203" y="4146256"/>
            <a:ext cx="8100859" cy="501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7" name="Google Shape;1097;p99"/>
          <p:cNvSpPr/>
          <p:nvPr/>
        </p:nvSpPr>
        <p:spPr>
          <a:xfrm>
            <a:off x="611217" y="4074246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00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00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00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00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00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00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00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00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0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2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00"/>
                            </p:stCondLst>
                            <p:childTnLst>
                              <p:par>
                                <p:cTn id="1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45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95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45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2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7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200"/>
                            </p:stCondLst>
                            <p:childTnLst>
                              <p:par>
                                <p:cTn id="2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750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95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645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950"/>
                            </p:stCondLst>
                            <p:childTnLst>
                              <p:par>
                                <p:cTn id="2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750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7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8200"/>
                            </p:stCondLst>
                            <p:childTnLst>
                              <p:par>
                                <p:cTn id="22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0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0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0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10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10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0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10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op">
  <p:cSld name="Loop"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00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0" name="Google Shape;1100;p100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1" name="Google Shape;1101;p100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102" name="Google Shape;1102;p100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3" name="Google Shape;1103;p100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4" name="Google Shape;1104;p100"/>
          <p:cNvSpPr/>
          <p:nvPr/>
        </p:nvSpPr>
        <p:spPr>
          <a:xfrm>
            <a:off x="3131716" y="1369332"/>
            <a:ext cx="2880571" cy="2884642"/>
          </a:xfrm>
          <a:prstGeom prst="donut">
            <a:avLst>
              <a:gd name="adj" fmla="val 8728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5" name="Google Shape;1105;p100"/>
          <p:cNvSpPr/>
          <p:nvPr/>
        </p:nvSpPr>
        <p:spPr>
          <a:xfrm>
            <a:off x="4589787" y="1369332"/>
            <a:ext cx="1422499" cy="1579496"/>
          </a:xfrm>
          <a:custGeom>
            <a:avLst/>
            <a:gdLst/>
            <a:ahLst/>
            <a:cxnLst/>
            <a:rect l="l" t="t" r="r" b="b"/>
            <a:pathLst>
              <a:path w="2844750" h="3158992" extrusionOk="0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rgbClr val="C6F1FF"/>
          </a:solidFill>
          <a:ln w="381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" name="Google Shape;1106;p100"/>
          <p:cNvSpPr/>
          <p:nvPr/>
        </p:nvSpPr>
        <p:spPr>
          <a:xfrm rot="5400000">
            <a:off x="4511282" y="2752971"/>
            <a:ext cx="1422375" cy="1579633"/>
          </a:xfrm>
          <a:custGeom>
            <a:avLst/>
            <a:gdLst/>
            <a:ahLst/>
            <a:cxnLst/>
            <a:rect l="l" t="t" r="r" b="b"/>
            <a:pathLst>
              <a:path w="2844750" h="3158992" extrusionOk="0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rgbClr val="CFEAA7"/>
          </a:solidFill>
          <a:ln w="381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Google Shape;1107;p100"/>
          <p:cNvSpPr/>
          <p:nvPr/>
        </p:nvSpPr>
        <p:spPr>
          <a:xfrm rot="10800000">
            <a:off x="3127393" y="2674476"/>
            <a:ext cx="1422499" cy="1579496"/>
          </a:xfrm>
          <a:custGeom>
            <a:avLst/>
            <a:gdLst/>
            <a:ahLst/>
            <a:cxnLst/>
            <a:rect l="l" t="t" r="r" b="b"/>
            <a:pathLst>
              <a:path w="2844750" h="3158992" extrusionOk="0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rgbClr val="FEB4C9"/>
          </a:solidFill>
          <a:ln w="381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Google Shape;1108;p100"/>
          <p:cNvSpPr/>
          <p:nvPr/>
        </p:nvSpPr>
        <p:spPr>
          <a:xfrm rot="-5400000">
            <a:off x="3206023" y="1290308"/>
            <a:ext cx="1422375" cy="1579633"/>
          </a:xfrm>
          <a:custGeom>
            <a:avLst/>
            <a:gdLst/>
            <a:ahLst/>
            <a:cxnLst/>
            <a:rect l="l" t="t" r="r" b="b"/>
            <a:pathLst>
              <a:path w="2844750" h="3158992" extrusionOk="0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rgbClr val="DFB2F1"/>
          </a:solidFill>
          <a:ln w="381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" name="Google Shape;1109;p100"/>
          <p:cNvSpPr txBox="1">
            <a:spLocks noGrp="1"/>
          </p:cNvSpPr>
          <p:nvPr>
            <p:ph type="body" idx="2"/>
          </p:nvPr>
        </p:nvSpPr>
        <p:spPr>
          <a:xfrm>
            <a:off x="6079799" y="1851271"/>
            <a:ext cx="2745543" cy="82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0" name="Google Shape;1110;p100"/>
          <p:cNvSpPr txBox="1">
            <a:spLocks noGrp="1"/>
          </p:cNvSpPr>
          <p:nvPr>
            <p:ph type="body" idx="3"/>
          </p:nvPr>
        </p:nvSpPr>
        <p:spPr>
          <a:xfrm>
            <a:off x="6079799" y="1388498"/>
            <a:ext cx="2745543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1" name="Google Shape;1111;p100"/>
          <p:cNvSpPr txBox="1">
            <a:spLocks noGrp="1"/>
          </p:cNvSpPr>
          <p:nvPr>
            <p:ph type="body" idx="4"/>
          </p:nvPr>
        </p:nvSpPr>
        <p:spPr>
          <a:xfrm>
            <a:off x="6079799" y="3493953"/>
            <a:ext cx="2745543" cy="82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2" name="Google Shape;1112;p100"/>
          <p:cNvSpPr txBox="1">
            <a:spLocks noGrp="1"/>
          </p:cNvSpPr>
          <p:nvPr>
            <p:ph type="body" idx="5"/>
          </p:nvPr>
        </p:nvSpPr>
        <p:spPr>
          <a:xfrm>
            <a:off x="6079799" y="3031180"/>
            <a:ext cx="2745543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3" name="Google Shape;1113;p100"/>
          <p:cNvSpPr txBox="1">
            <a:spLocks noGrp="1"/>
          </p:cNvSpPr>
          <p:nvPr>
            <p:ph type="body" idx="6"/>
          </p:nvPr>
        </p:nvSpPr>
        <p:spPr>
          <a:xfrm>
            <a:off x="318659" y="1858296"/>
            <a:ext cx="2745543" cy="82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4" name="Google Shape;1114;p100"/>
          <p:cNvSpPr txBox="1">
            <a:spLocks noGrp="1"/>
          </p:cNvSpPr>
          <p:nvPr>
            <p:ph type="body" idx="7"/>
          </p:nvPr>
        </p:nvSpPr>
        <p:spPr>
          <a:xfrm>
            <a:off x="318659" y="1395523"/>
            <a:ext cx="2745543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5" name="Google Shape;1115;p100"/>
          <p:cNvSpPr txBox="1">
            <a:spLocks noGrp="1"/>
          </p:cNvSpPr>
          <p:nvPr>
            <p:ph type="body" idx="8"/>
          </p:nvPr>
        </p:nvSpPr>
        <p:spPr>
          <a:xfrm>
            <a:off x="318659" y="3500976"/>
            <a:ext cx="2745543" cy="82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6" name="Google Shape;1116;p100"/>
          <p:cNvSpPr txBox="1">
            <a:spLocks noGrp="1"/>
          </p:cNvSpPr>
          <p:nvPr>
            <p:ph type="body" idx="9"/>
          </p:nvPr>
        </p:nvSpPr>
        <p:spPr>
          <a:xfrm>
            <a:off x="318659" y="3038205"/>
            <a:ext cx="2745543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7" name="Google Shape;1117;p100"/>
          <p:cNvSpPr txBox="1">
            <a:spLocks noGrp="1"/>
          </p:cNvSpPr>
          <p:nvPr>
            <p:ph type="body" idx="13"/>
          </p:nvPr>
        </p:nvSpPr>
        <p:spPr>
          <a:xfrm>
            <a:off x="3491787" y="2584070"/>
            <a:ext cx="2137923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8" name="Google Shape;1118;p100"/>
          <p:cNvSpPr/>
          <p:nvPr/>
        </p:nvSpPr>
        <p:spPr>
          <a:xfrm>
            <a:off x="5222469" y="1661467"/>
            <a:ext cx="675135" cy="675075"/>
          </a:xfrm>
          <a:prstGeom prst="ellipse">
            <a:avLst/>
          </a:prstGeom>
          <a:solidFill>
            <a:schemeClr val="accent1"/>
          </a:solidFill>
          <a:ln w="762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100"/>
          <p:cNvSpPr>
            <a:spLocks noGrp="1"/>
          </p:cNvSpPr>
          <p:nvPr>
            <p:ph type="pic" idx="14"/>
          </p:nvPr>
        </p:nvSpPr>
        <p:spPr>
          <a:xfrm>
            <a:off x="5396999" y="1819303"/>
            <a:ext cx="342212" cy="342182"/>
          </a:xfrm>
          <a:prstGeom prst="rect">
            <a:avLst/>
          </a:prstGeom>
          <a:noFill/>
          <a:ln>
            <a:noFill/>
          </a:ln>
        </p:spPr>
      </p:sp>
      <p:sp>
        <p:nvSpPr>
          <p:cNvPr id="1120" name="Google Shape;1120;p100"/>
          <p:cNvSpPr/>
          <p:nvPr/>
        </p:nvSpPr>
        <p:spPr>
          <a:xfrm>
            <a:off x="5224630" y="3344191"/>
            <a:ext cx="675135" cy="675075"/>
          </a:xfrm>
          <a:prstGeom prst="ellipse">
            <a:avLst/>
          </a:prstGeom>
          <a:solidFill>
            <a:schemeClr val="accent3"/>
          </a:solidFill>
          <a:ln w="762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100"/>
          <p:cNvSpPr>
            <a:spLocks noGrp="1"/>
          </p:cNvSpPr>
          <p:nvPr>
            <p:ph type="pic" idx="15"/>
          </p:nvPr>
        </p:nvSpPr>
        <p:spPr>
          <a:xfrm>
            <a:off x="5399161" y="3502028"/>
            <a:ext cx="342212" cy="342182"/>
          </a:xfrm>
          <a:prstGeom prst="rect">
            <a:avLst/>
          </a:prstGeom>
          <a:noFill/>
          <a:ln>
            <a:noFill/>
          </a:ln>
        </p:spPr>
      </p:sp>
      <p:sp>
        <p:nvSpPr>
          <p:cNvPr id="1122" name="Google Shape;1122;p100"/>
          <p:cNvSpPr/>
          <p:nvPr/>
        </p:nvSpPr>
        <p:spPr>
          <a:xfrm>
            <a:off x="3272246" y="3344191"/>
            <a:ext cx="675135" cy="675075"/>
          </a:xfrm>
          <a:prstGeom prst="ellipse">
            <a:avLst/>
          </a:prstGeom>
          <a:solidFill>
            <a:schemeClr val="accent2"/>
          </a:solidFill>
          <a:ln w="762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p100"/>
          <p:cNvSpPr>
            <a:spLocks noGrp="1"/>
          </p:cNvSpPr>
          <p:nvPr>
            <p:ph type="pic" idx="16"/>
          </p:nvPr>
        </p:nvSpPr>
        <p:spPr>
          <a:xfrm>
            <a:off x="3446778" y="3502028"/>
            <a:ext cx="342212" cy="342182"/>
          </a:xfrm>
          <a:prstGeom prst="rect">
            <a:avLst/>
          </a:prstGeom>
          <a:noFill/>
          <a:ln>
            <a:noFill/>
          </a:ln>
        </p:spPr>
      </p:sp>
      <p:sp>
        <p:nvSpPr>
          <p:cNvPr id="1124" name="Google Shape;1124;p100"/>
          <p:cNvSpPr/>
          <p:nvPr/>
        </p:nvSpPr>
        <p:spPr>
          <a:xfrm>
            <a:off x="3272246" y="1661467"/>
            <a:ext cx="675135" cy="675075"/>
          </a:xfrm>
          <a:prstGeom prst="ellipse">
            <a:avLst/>
          </a:prstGeom>
          <a:solidFill>
            <a:schemeClr val="accent4"/>
          </a:solidFill>
          <a:ln w="76200" cap="flat" cmpd="sng">
            <a:solidFill>
              <a:srgbClr val="F7F7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" name="Google Shape;1125;p100"/>
          <p:cNvSpPr>
            <a:spLocks noGrp="1"/>
          </p:cNvSpPr>
          <p:nvPr>
            <p:ph type="pic" idx="17"/>
          </p:nvPr>
        </p:nvSpPr>
        <p:spPr>
          <a:xfrm>
            <a:off x="3446778" y="1819303"/>
            <a:ext cx="342212" cy="342182"/>
          </a:xfrm>
          <a:prstGeom prst="rect">
            <a:avLst/>
          </a:prstGeom>
          <a:noFill/>
          <a:ln>
            <a:noFill/>
          </a:ln>
        </p:spPr>
      </p:sp>
      <p:sp>
        <p:nvSpPr>
          <p:cNvPr id="1126" name="Google Shape;1126;p100"/>
          <p:cNvSpPr/>
          <p:nvPr/>
        </p:nvSpPr>
        <p:spPr>
          <a:xfrm>
            <a:off x="6132845" y="1810180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100"/>
          <p:cNvSpPr/>
          <p:nvPr/>
        </p:nvSpPr>
        <p:spPr>
          <a:xfrm>
            <a:off x="6132845" y="3444048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100"/>
          <p:cNvSpPr/>
          <p:nvPr/>
        </p:nvSpPr>
        <p:spPr>
          <a:xfrm>
            <a:off x="1386825" y="3454548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9" name="Google Shape;1129;p100"/>
          <p:cNvSpPr/>
          <p:nvPr/>
        </p:nvSpPr>
        <p:spPr>
          <a:xfrm>
            <a:off x="1386825" y="1806692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7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25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1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11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1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11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1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775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25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1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1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11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1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11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11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875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25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1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1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1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1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ars">
  <p:cSld name="Gears"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01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2" name="Google Shape;1132;p101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3" name="Google Shape;1133;p101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134" name="Google Shape;1134;p101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5" name="Google Shape;1135;p101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6" name="Google Shape;1136;p101"/>
          <p:cNvSpPr/>
          <p:nvPr/>
        </p:nvSpPr>
        <p:spPr>
          <a:xfrm>
            <a:off x="1896454" y="1085657"/>
            <a:ext cx="1632349" cy="1675406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101"/>
          <p:cNvSpPr/>
          <p:nvPr/>
        </p:nvSpPr>
        <p:spPr>
          <a:xfrm>
            <a:off x="3552465" y="1617262"/>
            <a:ext cx="2038281" cy="2092045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101"/>
          <p:cNvSpPr/>
          <p:nvPr/>
        </p:nvSpPr>
        <p:spPr>
          <a:xfrm>
            <a:off x="5590746" y="2232899"/>
            <a:ext cx="1438463" cy="1476406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101"/>
          <p:cNvSpPr/>
          <p:nvPr/>
        </p:nvSpPr>
        <p:spPr>
          <a:xfrm rot="-281672">
            <a:off x="6602840" y="987876"/>
            <a:ext cx="1632349" cy="1675406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D08D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101"/>
          <p:cNvSpPr/>
          <p:nvPr/>
        </p:nvSpPr>
        <p:spPr>
          <a:xfrm rot="1061079">
            <a:off x="423474" y="1194363"/>
            <a:ext cx="1438463" cy="1476406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1" name="Google Shape;1141;p101"/>
          <p:cNvSpPr/>
          <p:nvPr/>
        </p:nvSpPr>
        <p:spPr>
          <a:xfrm>
            <a:off x="7343134" y="2425406"/>
            <a:ext cx="1610575" cy="1653057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9BD4E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p101"/>
          <p:cNvSpPr/>
          <p:nvPr/>
        </p:nvSpPr>
        <p:spPr>
          <a:xfrm rot="1442875">
            <a:off x="906390" y="2431643"/>
            <a:ext cx="1632349" cy="1675406"/>
          </a:xfrm>
          <a:custGeom>
            <a:avLst/>
            <a:gdLst/>
            <a:ahLst/>
            <a:cxnLst/>
            <a:rect l="l" t="t" r="r" b="b"/>
            <a:pathLst>
              <a:path w="4542824" h="4663055" extrusionOk="0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rgbClr val="FEC8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101"/>
          <p:cNvSpPr txBox="1">
            <a:spLocks noGrp="1"/>
          </p:cNvSpPr>
          <p:nvPr>
            <p:ph type="body" idx="2"/>
          </p:nvPr>
        </p:nvSpPr>
        <p:spPr>
          <a:xfrm>
            <a:off x="2501067" y="3998794"/>
            <a:ext cx="4145968" cy="72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4" name="Google Shape;1144;p101"/>
          <p:cNvSpPr/>
          <p:nvPr/>
        </p:nvSpPr>
        <p:spPr>
          <a:xfrm>
            <a:off x="3761445" y="3946055"/>
            <a:ext cx="1620321" cy="36004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101"/>
          <p:cNvSpPr txBox="1">
            <a:spLocks noGrp="1"/>
          </p:cNvSpPr>
          <p:nvPr>
            <p:ph type="body" idx="3"/>
          </p:nvPr>
        </p:nvSpPr>
        <p:spPr>
          <a:xfrm>
            <a:off x="3930089" y="2456333"/>
            <a:ext cx="1283808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6" name="Google Shape;1146;p101"/>
          <p:cNvSpPr txBox="1">
            <a:spLocks noGrp="1"/>
          </p:cNvSpPr>
          <p:nvPr>
            <p:ph type="body" idx="4"/>
          </p:nvPr>
        </p:nvSpPr>
        <p:spPr>
          <a:xfrm>
            <a:off x="2153741" y="1730059"/>
            <a:ext cx="1072347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7" name="Google Shape;1147;p101"/>
          <p:cNvSpPr txBox="1">
            <a:spLocks noGrp="1"/>
          </p:cNvSpPr>
          <p:nvPr>
            <p:ph type="body" idx="5"/>
          </p:nvPr>
        </p:nvSpPr>
        <p:spPr>
          <a:xfrm>
            <a:off x="1179565" y="3076045"/>
            <a:ext cx="1072347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8" name="Google Shape;1148;p101"/>
          <p:cNvSpPr txBox="1">
            <a:spLocks noGrp="1"/>
          </p:cNvSpPr>
          <p:nvPr>
            <p:ph type="body" idx="6"/>
          </p:nvPr>
        </p:nvSpPr>
        <p:spPr>
          <a:xfrm>
            <a:off x="635836" y="1730059"/>
            <a:ext cx="983581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9" name="Google Shape;1149;p101"/>
          <p:cNvSpPr txBox="1">
            <a:spLocks noGrp="1"/>
          </p:cNvSpPr>
          <p:nvPr>
            <p:ph type="body" idx="7"/>
          </p:nvPr>
        </p:nvSpPr>
        <p:spPr>
          <a:xfrm>
            <a:off x="5818186" y="2769376"/>
            <a:ext cx="983581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None/>
              <a:defRPr sz="10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0" name="Google Shape;1150;p101"/>
          <p:cNvSpPr txBox="1">
            <a:spLocks noGrp="1"/>
          </p:cNvSpPr>
          <p:nvPr>
            <p:ph type="body" idx="8"/>
          </p:nvPr>
        </p:nvSpPr>
        <p:spPr>
          <a:xfrm>
            <a:off x="6876017" y="1639221"/>
            <a:ext cx="1072347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None/>
              <a:defRPr sz="12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1" name="Google Shape;1151;p101"/>
          <p:cNvSpPr txBox="1">
            <a:spLocks noGrp="1"/>
          </p:cNvSpPr>
          <p:nvPr>
            <p:ph type="body" idx="9"/>
          </p:nvPr>
        </p:nvSpPr>
        <p:spPr>
          <a:xfrm>
            <a:off x="7612248" y="3058632"/>
            <a:ext cx="1072347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None/>
              <a:defRPr sz="12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7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7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75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75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225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275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325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375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425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475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525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5750"/>
                            </p:stCondLst>
                            <p:childTnLst>
                              <p:par>
                                <p:cTn id="2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6250"/>
                            </p:stCondLst>
                            <p:childTnLst>
                              <p:par>
                                <p:cTn id="2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6750"/>
                            </p:stCondLst>
                            <p:childTnLst>
                              <p:par>
                                <p:cTn id="2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75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800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10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15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20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5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275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325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375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425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475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525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575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36250"/>
                            </p:stCondLst>
                            <p:childTnLst>
                              <p:par>
                                <p:cTn id="3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6750"/>
                            </p:stCondLst>
                            <p:childTnLst>
                              <p:par>
                                <p:cTn id="3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7250"/>
                            </p:stCondLst>
                            <p:childTnLst>
                              <p:par>
                                <p:cTn id="3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/>
                                        <p:tgtEl>
                                          <p:spTgt spid="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1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/>
                                        <p:tgtEl>
                                          <p:spTgt spid="1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11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Contents">
  <p:cSld name="No Contents"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02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4" name="Google Shape;1154;p102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102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156" name="Google Shape;1156;p102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7" name="Google Shape;1157;p102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orage">
  <p:cSld name="Storage"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03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0" name="Google Shape;1160;p103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1" name="Google Shape;1161;p103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162" name="Google Shape;1162;p103"/>
          <p:cNvSpPr txBox="1">
            <a:spLocks noGrp="1"/>
          </p:cNvSpPr>
          <p:nvPr>
            <p:ph type="body" idx="1"/>
          </p:nvPr>
        </p:nvSpPr>
        <p:spPr>
          <a:xfrm>
            <a:off x="1583408" y="771550"/>
            <a:ext cx="71654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3" name="Google Shape;1163;p103"/>
          <p:cNvSpPr/>
          <p:nvPr/>
        </p:nvSpPr>
        <p:spPr>
          <a:xfrm>
            <a:off x="161941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4" name="Google Shape;1164;p103"/>
          <p:cNvGrpSpPr/>
          <p:nvPr/>
        </p:nvGrpSpPr>
        <p:grpSpPr>
          <a:xfrm>
            <a:off x="3899458" y="1677288"/>
            <a:ext cx="1344293" cy="2277316"/>
            <a:chOff x="7305638" y="3002101"/>
            <a:chExt cx="2688353" cy="4554631"/>
          </a:xfrm>
        </p:grpSpPr>
        <p:grpSp>
          <p:nvGrpSpPr>
            <p:cNvPr id="1165" name="Google Shape;1165;p103"/>
            <p:cNvGrpSpPr/>
            <p:nvPr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1166" name="Google Shape;1166;p103"/>
              <p:cNvSpPr/>
              <p:nvPr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rgbClr val="FEDAA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7" name="Google Shape;1167;p103"/>
              <p:cNvSpPr/>
              <p:nvPr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68" name="Google Shape;1168;p103"/>
            <p:cNvSpPr/>
            <p:nvPr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 extrusionOk="0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69" name="Google Shape;1169;p103"/>
            <p:cNvGrpSpPr/>
            <p:nvPr/>
          </p:nvGrpSpPr>
          <p:grpSpPr>
            <a:xfrm flipH="1">
              <a:off x="8650043" y="5266273"/>
              <a:ext cx="1343948" cy="1366912"/>
              <a:chOff x="7305639" y="5547570"/>
              <a:chExt cx="1343948" cy="1366912"/>
            </a:xfrm>
          </p:grpSpPr>
          <p:sp>
            <p:nvSpPr>
              <p:cNvPr id="1170" name="Google Shape;1170;p103"/>
              <p:cNvSpPr/>
              <p:nvPr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1" name="Google Shape;1171;p103"/>
              <p:cNvSpPr/>
              <p:nvPr/>
            </p:nvSpPr>
            <p:spPr>
              <a:xfrm rot="-5400000">
                <a:off x="7305639" y="5547571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2" name="Google Shape;1172;p103"/>
              <p:cNvSpPr/>
              <p:nvPr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3" name="Google Shape;1173;p103"/>
              <p:cNvSpPr/>
              <p:nvPr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4" name="Google Shape;1174;p103"/>
            <p:cNvGrpSpPr/>
            <p:nvPr/>
          </p:nvGrpSpPr>
          <p:grpSpPr>
            <a:xfrm>
              <a:off x="7305638" y="5266273"/>
              <a:ext cx="1343948" cy="1366912"/>
              <a:chOff x="7305639" y="5547570"/>
              <a:chExt cx="1343948" cy="1366912"/>
            </a:xfrm>
          </p:grpSpPr>
          <p:sp>
            <p:nvSpPr>
              <p:cNvPr id="1175" name="Google Shape;1175;p103"/>
              <p:cNvSpPr/>
              <p:nvPr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6" name="Google Shape;1176;p103"/>
              <p:cNvSpPr/>
              <p:nvPr/>
            </p:nvSpPr>
            <p:spPr>
              <a:xfrm rot="-5400000">
                <a:off x="7305639" y="5547571"/>
                <a:ext cx="464234" cy="464234"/>
              </a:xfrm>
              <a:prstGeom prst="rtTriangle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7" name="Google Shape;1177;p103"/>
              <p:cNvSpPr/>
              <p:nvPr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8" name="Google Shape;1178;p103"/>
              <p:cNvSpPr/>
              <p:nvPr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9" name="Google Shape;1179;p103"/>
            <p:cNvGrpSpPr/>
            <p:nvPr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1180" name="Google Shape;1180;p103"/>
              <p:cNvSpPr/>
              <p:nvPr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 extrusionOk="0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" name="Google Shape;1181;p103"/>
              <p:cNvSpPr/>
              <p:nvPr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 extrusionOk="0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2" name="Google Shape;1182;p103"/>
            <p:cNvGrpSpPr/>
            <p:nvPr/>
          </p:nvGrpSpPr>
          <p:grpSpPr>
            <a:xfrm>
              <a:off x="7830833" y="3002102"/>
              <a:ext cx="1639327" cy="1035326"/>
              <a:chOff x="7830833" y="3002102"/>
              <a:chExt cx="1639327" cy="1035326"/>
            </a:xfrm>
          </p:grpSpPr>
          <p:sp>
            <p:nvSpPr>
              <p:cNvPr id="1183" name="Google Shape;1183;p103"/>
              <p:cNvSpPr/>
              <p:nvPr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 extrusionOk="0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4" name="Google Shape;1184;p103"/>
              <p:cNvSpPr/>
              <p:nvPr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 extrusionOk="0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rgbClr val="F1024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5" name="Google Shape;1185;p103"/>
            <p:cNvGrpSpPr/>
            <p:nvPr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1186" name="Google Shape;1186;p103"/>
              <p:cNvSpPr/>
              <p:nvPr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7" name="Google Shape;1187;p103"/>
              <p:cNvSpPr/>
              <p:nvPr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8" name="Google Shape;1188;p103"/>
            <p:cNvGrpSpPr/>
            <p:nvPr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1189" name="Google Shape;1189;p103"/>
              <p:cNvSpPr/>
              <p:nvPr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 extrusionOk="0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rgbClr val="A101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103"/>
              <p:cNvSpPr/>
              <p:nvPr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 extrusionOk="0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rgbClr val="F1024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0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s, Icons and Descriptions">
  <p:cSld name="Images, Icons and Descriptions">
    <p:spTree>
      <p:nvGrpSpPr>
        <p:cNvPr id="1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42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1" name="Google Shape;1201;p42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202" name="Google Shape;1202;p42"/>
          <p:cNvSpPr>
            <a:spLocks noGrp="1"/>
          </p:cNvSpPr>
          <p:nvPr>
            <p:ph type="pic" idx="2"/>
          </p:nvPr>
        </p:nvSpPr>
        <p:spPr>
          <a:xfrm>
            <a:off x="19094" y="21771"/>
            <a:ext cx="1800156" cy="2307772"/>
          </a:xfrm>
          <a:prstGeom prst="rect">
            <a:avLst/>
          </a:prstGeom>
          <a:noFill/>
          <a:ln>
            <a:noFill/>
          </a:ln>
        </p:spPr>
      </p:sp>
      <p:sp>
        <p:nvSpPr>
          <p:cNvPr id="1203" name="Google Shape;1203;p42"/>
          <p:cNvSpPr>
            <a:spLocks noGrp="1"/>
          </p:cNvSpPr>
          <p:nvPr>
            <p:ph type="pic" idx="3"/>
          </p:nvPr>
        </p:nvSpPr>
        <p:spPr>
          <a:xfrm>
            <a:off x="1844038" y="2353300"/>
            <a:ext cx="1800156" cy="2307772"/>
          </a:xfrm>
          <a:prstGeom prst="rect">
            <a:avLst/>
          </a:prstGeom>
          <a:noFill/>
          <a:ln>
            <a:noFill/>
          </a:ln>
        </p:spPr>
      </p:sp>
      <p:sp>
        <p:nvSpPr>
          <p:cNvPr id="1204" name="Google Shape;1204;p42"/>
          <p:cNvSpPr>
            <a:spLocks noGrp="1"/>
          </p:cNvSpPr>
          <p:nvPr>
            <p:ph type="pic" idx="4"/>
          </p:nvPr>
        </p:nvSpPr>
        <p:spPr>
          <a:xfrm>
            <a:off x="3668981" y="21771"/>
            <a:ext cx="1800156" cy="2307772"/>
          </a:xfrm>
          <a:prstGeom prst="rect">
            <a:avLst/>
          </a:prstGeom>
          <a:noFill/>
          <a:ln>
            <a:noFill/>
          </a:ln>
        </p:spPr>
      </p:sp>
      <p:sp>
        <p:nvSpPr>
          <p:cNvPr id="1205" name="Google Shape;1205;p42"/>
          <p:cNvSpPr>
            <a:spLocks noGrp="1"/>
          </p:cNvSpPr>
          <p:nvPr>
            <p:ph type="pic" idx="5"/>
          </p:nvPr>
        </p:nvSpPr>
        <p:spPr>
          <a:xfrm>
            <a:off x="5494570" y="2353472"/>
            <a:ext cx="1800156" cy="2307772"/>
          </a:xfrm>
          <a:prstGeom prst="rect">
            <a:avLst/>
          </a:prstGeom>
          <a:noFill/>
          <a:ln>
            <a:noFill/>
          </a:ln>
        </p:spPr>
      </p:sp>
      <p:sp>
        <p:nvSpPr>
          <p:cNvPr id="1206" name="Google Shape;1206;p42"/>
          <p:cNvSpPr>
            <a:spLocks noGrp="1"/>
          </p:cNvSpPr>
          <p:nvPr>
            <p:ph type="pic" idx="6"/>
          </p:nvPr>
        </p:nvSpPr>
        <p:spPr>
          <a:xfrm>
            <a:off x="7318870" y="21771"/>
            <a:ext cx="1800156" cy="2307772"/>
          </a:xfrm>
          <a:prstGeom prst="rect">
            <a:avLst/>
          </a:prstGeom>
          <a:noFill/>
          <a:ln>
            <a:noFill/>
          </a:ln>
        </p:spPr>
      </p:sp>
      <p:sp>
        <p:nvSpPr>
          <p:cNvPr id="1207" name="Google Shape;1207;p42"/>
          <p:cNvSpPr/>
          <p:nvPr/>
        </p:nvSpPr>
        <p:spPr>
          <a:xfrm>
            <a:off x="19094" y="2353472"/>
            <a:ext cx="1800156" cy="2307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8" name="Google Shape;1208;p42"/>
          <p:cNvSpPr/>
          <p:nvPr/>
        </p:nvSpPr>
        <p:spPr>
          <a:xfrm>
            <a:off x="1844038" y="21943"/>
            <a:ext cx="1800156" cy="2307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9" name="Google Shape;1209;p42"/>
          <p:cNvSpPr/>
          <p:nvPr/>
        </p:nvSpPr>
        <p:spPr>
          <a:xfrm>
            <a:off x="3668981" y="2353472"/>
            <a:ext cx="1800156" cy="230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0" name="Google Shape;1210;p42"/>
          <p:cNvSpPr/>
          <p:nvPr/>
        </p:nvSpPr>
        <p:spPr>
          <a:xfrm>
            <a:off x="5494570" y="21943"/>
            <a:ext cx="1800156" cy="2307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1" name="Google Shape;1211;p42"/>
          <p:cNvSpPr/>
          <p:nvPr/>
        </p:nvSpPr>
        <p:spPr>
          <a:xfrm>
            <a:off x="7318870" y="2353643"/>
            <a:ext cx="1800156" cy="2307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2" name="Google Shape;1212;p42"/>
          <p:cNvSpPr>
            <a:spLocks noGrp="1"/>
          </p:cNvSpPr>
          <p:nvPr>
            <p:ph type="pic" idx="7"/>
          </p:nvPr>
        </p:nvSpPr>
        <p:spPr>
          <a:xfrm>
            <a:off x="727119" y="2561390"/>
            <a:ext cx="392300" cy="392266"/>
          </a:xfrm>
          <a:prstGeom prst="rect">
            <a:avLst/>
          </a:prstGeom>
          <a:noFill/>
          <a:ln>
            <a:noFill/>
          </a:ln>
        </p:spPr>
      </p:sp>
      <p:sp>
        <p:nvSpPr>
          <p:cNvPr id="1213" name="Google Shape;1213;p42"/>
          <p:cNvSpPr>
            <a:spLocks noGrp="1"/>
          </p:cNvSpPr>
          <p:nvPr>
            <p:ph type="pic" idx="8"/>
          </p:nvPr>
        </p:nvSpPr>
        <p:spPr>
          <a:xfrm>
            <a:off x="2552062" y="255089"/>
            <a:ext cx="392300" cy="392266"/>
          </a:xfrm>
          <a:prstGeom prst="rect">
            <a:avLst/>
          </a:prstGeom>
          <a:noFill/>
          <a:ln>
            <a:noFill/>
          </a:ln>
        </p:spPr>
      </p:sp>
      <p:sp>
        <p:nvSpPr>
          <p:cNvPr id="1214" name="Google Shape;1214;p42"/>
          <p:cNvSpPr>
            <a:spLocks noGrp="1"/>
          </p:cNvSpPr>
          <p:nvPr>
            <p:ph type="pic" idx="9"/>
          </p:nvPr>
        </p:nvSpPr>
        <p:spPr>
          <a:xfrm>
            <a:off x="4377006" y="2561390"/>
            <a:ext cx="392300" cy="392266"/>
          </a:xfrm>
          <a:prstGeom prst="rect">
            <a:avLst/>
          </a:prstGeom>
          <a:noFill/>
          <a:ln>
            <a:noFill/>
          </a:ln>
        </p:spPr>
      </p:sp>
      <p:sp>
        <p:nvSpPr>
          <p:cNvPr id="1215" name="Google Shape;1215;p42"/>
          <p:cNvSpPr>
            <a:spLocks noGrp="1"/>
          </p:cNvSpPr>
          <p:nvPr>
            <p:ph type="pic" idx="13"/>
          </p:nvPr>
        </p:nvSpPr>
        <p:spPr>
          <a:xfrm>
            <a:off x="8026894" y="2561390"/>
            <a:ext cx="392300" cy="392266"/>
          </a:xfrm>
          <a:prstGeom prst="rect">
            <a:avLst/>
          </a:prstGeom>
          <a:noFill/>
          <a:ln>
            <a:noFill/>
          </a:ln>
        </p:spPr>
      </p:sp>
      <p:sp>
        <p:nvSpPr>
          <p:cNvPr id="1216" name="Google Shape;1216;p42"/>
          <p:cNvSpPr>
            <a:spLocks noGrp="1"/>
          </p:cNvSpPr>
          <p:nvPr>
            <p:ph type="pic" idx="14"/>
          </p:nvPr>
        </p:nvSpPr>
        <p:spPr>
          <a:xfrm>
            <a:off x="6202595" y="255089"/>
            <a:ext cx="392300" cy="392266"/>
          </a:xfrm>
          <a:prstGeom prst="rect">
            <a:avLst/>
          </a:prstGeom>
          <a:noFill/>
          <a:ln>
            <a:noFill/>
          </a:ln>
        </p:spPr>
      </p:sp>
      <p:sp>
        <p:nvSpPr>
          <p:cNvPr id="1217" name="Google Shape;1217;p42"/>
          <p:cNvSpPr txBox="1">
            <a:spLocks noGrp="1"/>
          </p:cNvSpPr>
          <p:nvPr>
            <p:ph type="body" idx="1"/>
          </p:nvPr>
        </p:nvSpPr>
        <p:spPr>
          <a:xfrm>
            <a:off x="20798" y="2954161"/>
            <a:ext cx="1769423" cy="29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8" name="Google Shape;1218;p42"/>
          <p:cNvSpPr txBox="1">
            <a:spLocks noGrp="1"/>
          </p:cNvSpPr>
          <p:nvPr>
            <p:ph type="body" idx="15"/>
          </p:nvPr>
        </p:nvSpPr>
        <p:spPr>
          <a:xfrm>
            <a:off x="106901" y="3267872"/>
            <a:ext cx="1591419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9" name="Google Shape;1219;p42"/>
          <p:cNvSpPr txBox="1">
            <a:spLocks noGrp="1"/>
          </p:cNvSpPr>
          <p:nvPr>
            <p:ph type="body" idx="16"/>
          </p:nvPr>
        </p:nvSpPr>
        <p:spPr>
          <a:xfrm>
            <a:off x="1867514" y="640602"/>
            <a:ext cx="1769423" cy="29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0" name="Google Shape;1220;p42"/>
          <p:cNvSpPr txBox="1">
            <a:spLocks noGrp="1"/>
          </p:cNvSpPr>
          <p:nvPr>
            <p:ph type="body" idx="17"/>
          </p:nvPr>
        </p:nvSpPr>
        <p:spPr>
          <a:xfrm>
            <a:off x="1953617" y="954314"/>
            <a:ext cx="1591419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1" name="Google Shape;1221;p42"/>
          <p:cNvSpPr txBox="1">
            <a:spLocks noGrp="1"/>
          </p:cNvSpPr>
          <p:nvPr>
            <p:ph type="body" idx="18"/>
          </p:nvPr>
        </p:nvSpPr>
        <p:spPr>
          <a:xfrm>
            <a:off x="5518046" y="640605"/>
            <a:ext cx="1769423" cy="29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2" name="Google Shape;1222;p42"/>
          <p:cNvSpPr txBox="1">
            <a:spLocks noGrp="1"/>
          </p:cNvSpPr>
          <p:nvPr>
            <p:ph type="body" idx="19"/>
          </p:nvPr>
        </p:nvSpPr>
        <p:spPr>
          <a:xfrm>
            <a:off x="5604149" y="954315"/>
            <a:ext cx="1591419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3" name="Google Shape;1223;p42"/>
          <p:cNvSpPr txBox="1">
            <a:spLocks noGrp="1"/>
          </p:cNvSpPr>
          <p:nvPr>
            <p:ph type="body" idx="20"/>
          </p:nvPr>
        </p:nvSpPr>
        <p:spPr>
          <a:xfrm>
            <a:off x="3684287" y="2954161"/>
            <a:ext cx="1769423" cy="29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4" name="Google Shape;1224;p42"/>
          <p:cNvSpPr txBox="1">
            <a:spLocks noGrp="1"/>
          </p:cNvSpPr>
          <p:nvPr>
            <p:ph type="body" idx="21"/>
          </p:nvPr>
        </p:nvSpPr>
        <p:spPr>
          <a:xfrm>
            <a:off x="3770391" y="3267872"/>
            <a:ext cx="1591419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5" name="Google Shape;1225;p42"/>
          <p:cNvSpPr txBox="1">
            <a:spLocks noGrp="1"/>
          </p:cNvSpPr>
          <p:nvPr>
            <p:ph type="body" idx="22"/>
          </p:nvPr>
        </p:nvSpPr>
        <p:spPr>
          <a:xfrm>
            <a:off x="7334821" y="2954161"/>
            <a:ext cx="1769423" cy="29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6" name="Google Shape;1226;p42"/>
          <p:cNvSpPr txBox="1">
            <a:spLocks noGrp="1"/>
          </p:cNvSpPr>
          <p:nvPr>
            <p:ph type="body" idx="23"/>
          </p:nvPr>
        </p:nvSpPr>
        <p:spPr>
          <a:xfrm>
            <a:off x="7420924" y="3267872"/>
            <a:ext cx="1591419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7" name="Google Shape;1227;p42"/>
          <p:cNvSpPr>
            <a:spLocks noGrp="1"/>
          </p:cNvSpPr>
          <p:nvPr>
            <p:ph type="pic" idx="24"/>
          </p:nvPr>
        </p:nvSpPr>
        <p:spPr>
          <a:xfrm>
            <a:off x="787398" y="2200779"/>
            <a:ext cx="225917" cy="225898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</p:sp>
      <p:sp>
        <p:nvSpPr>
          <p:cNvPr id="1228" name="Google Shape;1228;p42"/>
          <p:cNvSpPr>
            <a:spLocks noGrp="1"/>
          </p:cNvSpPr>
          <p:nvPr>
            <p:ph type="pic" idx="25"/>
          </p:nvPr>
        </p:nvSpPr>
        <p:spPr>
          <a:xfrm>
            <a:off x="4439831" y="2200779"/>
            <a:ext cx="225917" cy="22589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</p:sp>
      <p:sp>
        <p:nvSpPr>
          <p:cNvPr id="1229" name="Google Shape;1229;p42"/>
          <p:cNvSpPr>
            <a:spLocks noGrp="1"/>
          </p:cNvSpPr>
          <p:nvPr>
            <p:ph type="pic" idx="26"/>
          </p:nvPr>
        </p:nvSpPr>
        <p:spPr>
          <a:xfrm>
            <a:off x="8087174" y="2200779"/>
            <a:ext cx="225917" cy="225898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1230" name="Google Shape;1230;p42"/>
          <p:cNvSpPr>
            <a:spLocks noGrp="1"/>
          </p:cNvSpPr>
          <p:nvPr>
            <p:ph type="pic" idx="27"/>
          </p:nvPr>
        </p:nvSpPr>
        <p:spPr>
          <a:xfrm rot="10800000">
            <a:off x="2631158" y="2252514"/>
            <a:ext cx="225917" cy="225898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</p:sp>
      <p:sp>
        <p:nvSpPr>
          <p:cNvPr id="1231" name="Google Shape;1231;p42"/>
          <p:cNvSpPr>
            <a:spLocks noGrp="1"/>
          </p:cNvSpPr>
          <p:nvPr>
            <p:ph type="pic" idx="28"/>
          </p:nvPr>
        </p:nvSpPr>
        <p:spPr>
          <a:xfrm rot="10800000">
            <a:off x="6262875" y="2252514"/>
            <a:ext cx="225917" cy="225898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- 6 Items">
  <p:cSld name="Table of Contents - 6 Items"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p104"/>
          <p:cNvSpPr/>
          <p:nvPr/>
        </p:nvSpPr>
        <p:spPr>
          <a:xfrm>
            <a:off x="1" y="0"/>
            <a:ext cx="4229932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4" name="Google Shape;1234;p104"/>
          <p:cNvSpPr txBox="1">
            <a:spLocks noGrp="1"/>
          </p:cNvSpPr>
          <p:nvPr>
            <p:ph type="title"/>
          </p:nvPr>
        </p:nvSpPr>
        <p:spPr>
          <a:xfrm>
            <a:off x="417689" y="586740"/>
            <a:ext cx="3362155" cy="4103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Ultra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5" name="Google Shape;1235;p104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6" name="Google Shape;1236;p104"/>
          <p:cNvSpPr/>
          <p:nvPr/>
        </p:nvSpPr>
        <p:spPr>
          <a:xfrm>
            <a:off x="4067900" y="645689"/>
            <a:ext cx="324064" cy="324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104"/>
          <p:cNvSpPr/>
          <p:nvPr/>
        </p:nvSpPr>
        <p:spPr>
          <a:xfrm>
            <a:off x="4067900" y="1326134"/>
            <a:ext cx="324064" cy="324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104"/>
          <p:cNvSpPr/>
          <p:nvPr/>
        </p:nvSpPr>
        <p:spPr>
          <a:xfrm>
            <a:off x="4067900" y="2006579"/>
            <a:ext cx="324064" cy="324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104"/>
          <p:cNvSpPr/>
          <p:nvPr/>
        </p:nvSpPr>
        <p:spPr>
          <a:xfrm>
            <a:off x="4067900" y="2687024"/>
            <a:ext cx="324064" cy="324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104"/>
          <p:cNvSpPr/>
          <p:nvPr/>
        </p:nvSpPr>
        <p:spPr>
          <a:xfrm>
            <a:off x="4067900" y="3367469"/>
            <a:ext cx="324064" cy="3240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104"/>
          <p:cNvSpPr/>
          <p:nvPr/>
        </p:nvSpPr>
        <p:spPr>
          <a:xfrm>
            <a:off x="4067900" y="4047914"/>
            <a:ext cx="324064" cy="3240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104"/>
          <p:cNvSpPr txBox="1">
            <a:spLocks noGrp="1"/>
          </p:cNvSpPr>
          <p:nvPr>
            <p:ph type="body" idx="1"/>
          </p:nvPr>
        </p:nvSpPr>
        <p:spPr>
          <a:xfrm>
            <a:off x="4500555" y="519522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3" name="Google Shape;1243;p104"/>
          <p:cNvSpPr txBox="1">
            <a:spLocks noGrp="1"/>
          </p:cNvSpPr>
          <p:nvPr>
            <p:ph type="body" idx="2"/>
          </p:nvPr>
        </p:nvSpPr>
        <p:spPr>
          <a:xfrm>
            <a:off x="4500555" y="879562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4" name="Google Shape;1244;p104"/>
          <p:cNvSpPr txBox="1">
            <a:spLocks noGrp="1"/>
          </p:cNvSpPr>
          <p:nvPr>
            <p:ph type="body" idx="3"/>
          </p:nvPr>
        </p:nvSpPr>
        <p:spPr>
          <a:xfrm>
            <a:off x="4500555" y="3926092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5" name="Google Shape;1245;p104"/>
          <p:cNvSpPr txBox="1">
            <a:spLocks noGrp="1"/>
          </p:cNvSpPr>
          <p:nvPr>
            <p:ph type="body" idx="4"/>
          </p:nvPr>
        </p:nvSpPr>
        <p:spPr>
          <a:xfrm>
            <a:off x="4500555" y="4286132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6" name="Google Shape;1246;p104"/>
          <p:cNvSpPr txBox="1">
            <a:spLocks noGrp="1"/>
          </p:cNvSpPr>
          <p:nvPr>
            <p:ph type="body" idx="5"/>
          </p:nvPr>
        </p:nvSpPr>
        <p:spPr>
          <a:xfrm>
            <a:off x="4500555" y="1200836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7" name="Google Shape;1247;p104"/>
          <p:cNvSpPr txBox="1">
            <a:spLocks noGrp="1"/>
          </p:cNvSpPr>
          <p:nvPr>
            <p:ph type="body" idx="6"/>
          </p:nvPr>
        </p:nvSpPr>
        <p:spPr>
          <a:xfrm>
            <a:off x="4500555" y="1560876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8" name="Google Shape;1248;p104"/>
          <p:cNvSpPr txBox="1">
            <a:spLocks noGrp="1"/>
          </p:cNvSpPr>
          <p:nvPr>
            <p:ph type="body" idx="7"/>
          </p:nvPr>
        </p:nvSpPr>
        <p:spPr>
          <a:xfrm>
            <a:off x="4500555" y="1882150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9" name="Google Shape;1249;p104"/>
          <p:cNvSpPr txBox="1">
            <a:spLocks noGrp="1"/>
          </p:cNvSpPr>
          <p:nvPr>
            <p:ph type="body" idx="8"/>
          </p:nvPr>
        </p:nvSpPr>
        <p:spPr>
          <a:xfrm>
            <a:off x="4500555" y="2242190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0" name="Google Shape;1250;p104"/>
          <p:cNvSpPr txBox="1">
            <a:spLocks noGrp="1"/>
          </p:cNvSpPr>
          <p:nvPr>
            <p:ph type="body" idx="9"/>
          </p:nvPr>
        </p:nvSpPr>
        <p:spPr>
          <a:xfrm>
            <a:off x="4500555" y="2563464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1" name="Google Shape;1251;p104"/>
          <p:cNvSpPr txBox="1">
            <a:spLocks noGrp="1"/>
          </p:cNvSpPr>
          <p:nvPr>
            <p:ph type="body" idx="13"/>
          </p:nvPr>
        </p:nvSpPr>
        <p:spPr>
          <a:xfrm>
            <a:off x="4500555" y="2923504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2" name="Google Shape;1252;p104"/>
          <p:cNvSpPr txBox="1">
            <a:spLocks noGrp="1"/>
          </p:cNvSpPr>
          <p:nvPr>
            <p:ph type="body" idx="14"/>
          </p:nvPr>
        </p:nvSpPr>
        <p:spPr>
          <a:xfrm>
            <a:off x="4500555" y="3244778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3" name="Google Shape;1253;p104"/>
          <p:cNvSpPr txBox="1">
            <a:spLocks noGrp="1"/>
          </p:cNvSpPr>
          <p:nvPr>
            <p:ph type="body" idx="15"/>
          </p:nvPr>
        </p:nvSpPr>
        <p:spPr>
          <a:xfrm>
            <a:off x="4500555" y="3604818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4" name="Google Shape;1254;p104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2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2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1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2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00"/>
                            </p:stCondLst>
                            <p:childTnLst>
                              <p:par>
                                <p:cTn id="187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00"/>
                            </p:stCondLst>
                            <p:childTnLst>
                              <p:par>
                                <p:cTn id="24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1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1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1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1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1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1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2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500"/>
                            </p:stCondLst>
                            <p:childTnLst>
                              <p:par>
                                <p:cTn id="30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1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1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1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1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1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1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1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1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1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/>
                                        <p:tgtEl>
                                          <p:spTgt spid="1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1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/>
                                        <p:tgtEl>
                                          <p:spTgt spid="1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1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- 5 Items">
  <p:cSld name="Table of Contents - 5 Items"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105"/>
          <p:cNvSpPr/>
          <p:nvPr/>
        </p:nvSpPr>
        <p:spPr>
          <a:xfrm>
            <a:off x="1" y="0"/>
            <a:ext cx="4229932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7" name="Google Shape;1257;p105"/>
          <p:cNvSpPr txBox="1">
            <a:spLocks noGrp="1"/>
          </p:cNvSpPr>
          <p:nvPr>
            <p:ph type="title"/>
          </p:nvPr>
        </p:nvSpPr>
        <p:spPr>
          <a:xfrm>
            <a:off x="417689" y="586740"/>
            <a:ext cx="3362155" cy="4103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Ultra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8" name="Google Shape;1258;p105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9" name="Google Shape;1259;p105"/>
          <p:cNvSpPr/>
          <p:nvPr/>
        </p:nvSpPr>
        <p:spPr>
          <a:xfrm>
            <a:off x="4067900" y="1095467"/>
            <a:ext cx="324064" cy="324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05"/>
          <p:cNvSpPr/>
          <p:nvPr/>
        </p:nvSpPr>
        <p:spPr>
          <a:xfrm>
            <a:off x="4067900" y="1775912"/>
            <a:ext cx="324064" cy="324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105"/>
          <p:cNvSpPr/>
          <p:nvPr/>
        </p:nvSpPr>
        <p:spPr>
          <a:xfrm>
            <a:off x="4067900" y="2456357"/>
            <a:ext cx="324064" cy="324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2" name="Google Shape;1262;p105"/>
          <p:cNvSpPr/>
          <p:nvPr/>
        </p:nvSpPr>
        <p:spPr>
          <a:xfrm>
            <a:off x="4067900" y="3136802"/>
            <a:ext cx="324064" cy="324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3" name="Google Shape;1263;p105"/>
          <p:cNvSpPr/>
          <p:nvPr/>
        </p:nvSpPr>
        <p:spPr>
          <a:xfrm>
            <a:off x="4067900" y="3817247"/>
            <a:ext cx="324064" cy="3240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4" name="Google Shape;1264;p105"/>
          <p:cNvSpPr txBox="1">
            <a:spLocks noGrp="1"/>
          </p:cNvSpPr>
          <p:nvPr>
            <p:ph type="body" idx="1"/>
          </p:nvPr>
        </p:nvSpPr>
        <p:spPr>
          <a:xfrm>
            <a:off x="4500555" y="969301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5" name="Google Shape;1265;p105"/>
          <p:cNvSpPr txBox="1">
            <a:spLocks noGrp="1"/>
          </p:cNvSpPr>
          <p:nvPr>
            <p:ph type="body" idx="2"/>
          </p:nvPr>
        </p:nvSpPr>
        <p:spPr>
          <a:xfrm>
            <a:off x="4500555" y="1329341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6" name="Google Shape;1266;p105"/>
          <p:cNvSpPr txBox="1">
            <a:spLocks noGrp="1"/>
          </p:cNvSpPr>
          <p:nvPr>
            <p:ph type="body" idx="3"/>
          </p:nvPr>
        </p:nvSpPr>
        <p:spPr>
          <a:xfrm>
            <a:off x="4500555" y="1650615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7" name="Google Shape;1267;p105"/>
          <p:cNvSpPr txBox="1">
            <a:spLocks noGrp="1"/>
          </p:cNvSpPr>
          <p:nvPr>
            <p:ph type="body" idx="4"/>
          </p:nvPr>
        </p:nvSpPr>
        <p:spPr>
          <a:xfrm>
            <a:off x="4500555" y="2010655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8" name="Google Shape;1268;p105"/>
          <p:cNvSpPr txBox="1">
            <a:spLocks noGrp="1"/>
          </p:cNvSpPr>
          <p:nvPr>
            <p:ph type="body" idx="5"/>
          </p:nvPr>
        </p:nvSpPr>
        <p:spPr>
          <a:xfrm>
            <a:off x="4500555" y="2331929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9" name="Google Shape;1269;p105"/>
          <p:cNvSpPr txBox="1">
            <a:spLocks noGrp="1"/>
          </p:cNvSpPr>
          <p:nvPr>
            <p:ph type="body" idx="6"/>
          </p:nvPr>
        </p:nvSpPr>
        <p:spPr>
          <a:xfrm>
            <a:off x="4500555" y="2691969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0" name="Google Shape;1270;p105"/>
          <p:cNvSpPr txBox="1">
            <a:spLocks noGrp="1"/>
          </p:cNvSpPr>
          <p:nvPr>
            <p:ph type="body" idx="7"/>
          </p:nvPr>
        </p:nvSpPr>
        <p:spPr>
          <a:xfrm>
            <a:off x="4500555" y="3013243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1" name="Google Shape;1271;p105"/>
          <p:cNvSpPr txBox="1">
            <a:spLocks noGrp="1"/>
          </p:cNvSpPr>
          <p:nvPr>
            <p:ph type="body" idx="8"/>
          </p:nvPr>
        </p:nvSpPr>
        <p:spPr>
          <a:xfrm>
            <a:off x="4500555" y="3373283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2" name="Google Shape;1272;p105"/>
          <p:cNvSpPr txBox="1">
            <a:spLocks noGrp="1"/>
          </p:cNvSpPr>
          <p:nvPr>
            <p:ph type="body" idx="9"/>
          </p:nvPr>
        </p:nvSpPr>
        <p:spPr>
          <a:xfrm>
            <a:off x="4500555" y="3694557"/>
            <a:ext cx="4140251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3" name="Google Shape;1273;p105"/>
          <p:cNvSpPr txBox="1">
            <a:spLocks noGrp="1"/>
          </p:cNvSpPr>
          <p:nvPr>
            <p:ph type="body" idx="13"/>
          </p:nvPr>
        </p:nvSpPr>
        <p:spPr>
          <a:xfrm>
            <a:off x="4500555" y="4054597"/>
            <a:ext cx="4140251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4" name="Google Shape;1274;p105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00"/>
                            </p:stCondLst>
                            <p:childTnLst>
                              <p:par>
                                <p:cTn id="187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00"/>
                            </p:stCondLst>
                            <p:childTnLst>
                              <p:par>
                                <p:cTn id="24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1">
  <p:cSld name="Timeline 1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06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7" name="Google Shape;1277;p106"/>
          <p:cNvSpPr/>
          <p:nvPr/>
        </p:nvSpPr>
        <p:spPr>
          <a:xfrm>
            <a:off x="0" y="0"/>
            <a:ext cx="9144000" cy="1671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8" name="Google Shape;1278;p106"/>
          <p:cNvSpPr txBox="1">
            <a:spLocks noGrp="1"/>
          </p:cNvSpPr>
          <p:nvPr>
            <p:ph type="title"/>
          </p:nvPr>
        </p:nvSpPr>
        <p:spPr>
          <a:xfrm>
            <a:off x="442439" y="464084"/>
            <a:ext cx="8259123" cy="851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Ultra"/>
              <a:buNone/>
              <a:defRPr sz="48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9" name="Google Shape;1279;p106"/>
          <p:cNvSpPr/>
          <p:nvPr/>
        </p:nvSpPr>
        <p:spPr>
          <a:xfrm>
            <a:off x="356181" y="2139702"/>
            <a:ext cx="1836363" cy="1836204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0" name="Google Shape;1280;p106"/>
          <p:cNvSpPr/>
          <p:nvPr/>
        </p:nvSpPr>
        <p:spPr>
          <a:xfrm>
            <a:off x="1843992" y="2196769"/>
            <a:ext cx="443387" cy="4433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1" name="Google Shape;1281;p106"/>
          <p:cNvSpPr txBox="1">
            <a:spLocks noGrp="1"/>
          </p:cNvSpPr>
          <p:nvPr>
            <p:ph type="body" idx="1"/>
          </p:nvPr>
        </p:nvSpPr>
        <p:spPr>
          <a:xfrm>
            <a:off x="409624" y="2719958"/>
            <a:ext cx="1729477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2" name="Google Shape;1282;p106"/>
          <p:cNvSpPr txBox="1">
            <a:spLocks noGrp="1"/>
          </p:cNvSpPr>
          <p:nvPr>
            <p:ph type="body" idx="2"/>
          </p:nvPr>
        </p:nvSpPr>
        <p:spPr>
          <a:xfrm>
            <a:off x="409624" y="3079998"/>
            <a:ext cx="1729477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3" name="Google Shape;1283;p106"/>
          <p:cNvSpPr/>
          <p:nvPr/>
        </p:nvSpPr>
        <p:spPr>
          <a:xfrm>
            <a:off x="2267545" y="2956697"/>
            <a:ext cx="180036" cy="202214"/>
          </a:xfrm>
          <a:prstGeom prst="chevron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4" name="Google Shape;1284;p106"/>
          <p:cNvSpPr/>
          <p:nvPr/>
        </p:nvSpPr>
        <p:spPr>
          <a:xfrm>
            <a:off x="2519595" y="2139702"/>
            <a:ext cx="1836363" cy="1836204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5" name="Google Shape;1285;p106"/>
          <p:cNvSpPr/>
          <p:nvPr/>
        </p:nvSpPr>
        <p:spPr>
          <a:xfrm>
            <a:off x="4007405" y="2196769"/>
            <a:ext cx="443387" cy="4433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6" name="Google Shape;1286;p106"/>
          <p:cNvSpPr txBox="1">
            <a:spLocks noGrp="1"/>
          </p:cNvSpPr>
          <p:nvPr>
            <p:ph type="body" idx="3"/>
          </p:nvPr>
        </p:nvSpPr>
        <p:spPr>
          <a:xfrm>
            <a:off x="2573038" y="2719958"/>
            <a:ext cx="1729477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7" name="Google Shape;1287;p106"/>
          <p:cNvSpPr txBox="1">
            <a:spLocks noGrp="1"/>
          </p:cNvSpPr>
          <p:nvPr>
            <p:ph type="body" idx="4"/>
          </p:nvPr>
        </p:nvSpPr>
        <p:spPr>
          <a:xfrm>
            <a:off x="2573038" y="3079998"/>
            <a:ext cx="1729477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8" name="Google Shape;1288;p106"/>
          <p:cNvSpPr/>
          <p:nvPr/>
        </p:nvSpPr>
        <p:spPr>
          <a:xfrm>
            <a:off x="4427971" y="2956697"/>
            <a:ext cx="180036" cy="202214"/>
          </a:xfrm>
          <a:prstGeom prst="chevron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106"/>
          <p:cNvSpPr/>
          <p:nvPr/>
        </p:nvSpPr>
        <p:spPr>
          <a:xfrm>
            <a:off x="4680021" y="2139702"/>
            <a:ext cx="1836363" cy="1836204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106"/>
          <p:cNvSpPr/>
          <p:nvPr/>
        </p:nvSpPr>
        <p:spPr>
          <a:xfrm>
            <a:off x="6167833" y="2196769"/>
            <a:ext cx="443387" cy="4433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06"/>
          <p:cNvSpPr txBox="1">
            <a:spLocks noGrp="1"/>
          </p:cNvSpPr>
          <p:nvPr>
            <p:ph type="body" idx="5"/>
          </p:nvPr>
        </p:nvSpPr>
        <p:spPr>
          <a:xfrm>
            <a:off x="4733466" y="2719958"/>
            <a:ext cx="1729477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2" name="Google Shape;1292;p106"/>
          <p:cNvSpPr txBox="1">
            <a:spLocks noGrp="1"/>
          </p:cNvSpPr>
          <p:nvPr>
            <p:ph type="body" idx="6"/>
          </p:nvPr>
        </p:nvSpPr>
        <p:spPr>
          <a:xfrm>
            <a:off x="4733466" y="3079998"/>
            <a:ext cx="1729477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3" name="Google Shape;1293;p106"/>
          <p:cNvSpPr/>
          <p:nvPr/>
        </p:nvSpPr>
        <p:spPr>
          <a:xfrm>
            <a:off x="6591386" y="2956697"/>
            <a:ext cx="180036" cy="202214"/>
          </a:xfrm>
          <a:prstGeom prst="chevron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4" name="Google Shape;1294;p106"/>
          <p:cNvSpPr/>
          <p:nvPr/>
        </p:nvSpPr>
        <p:spPr>
          <a:xfrm>
            <a:off x="6843437" y="2139702"/>
            <a:ext cx="1836363" cy="1836204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p106"/>
          <p:cNvSpPr/>
          <p:nvPr/>
        </p:nvSpPr>
        <p:spPr>
          <a:xfrm>
            <a:off x="8331248" y="2196769"/>
            <a:ext cx="443387" cy="4433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6" name="Google Shape;1296;p106"/>
          <p:cNvSpPr txBox="1">
            <a:spLocks noGrp="1"/>
          </p:cNvSpPr>
          <p:nvPr>
            <p:ph type="body" idx="7"/>
          </p:nvPr>
        </p:nvSpPr>
        <p:spPr>
          <a:xfrm>
            <a:off x="6896880" y="2719958"/>
            <a:ext cx="1729477" cy="46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7" name="Google Shape;1297;p106"/>
          <p:cNvSpPr txBox="1">
            <a:spLocks noGrp="1"/>
          </p:cNvSpPr>
          <p:nvPr>
            <p:ph type="body" idx="8"/>
          </p:nvPr>
        </p:nvSpPr>
        <p:spPr>
          <a:xfrm>
            <a:off x="6896880" y="3079998"/>
            <a:ext cx="1729477" cy="30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000"/>
              <a:buNone/>
              <a:defRPr sz="1000"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8" name="Google Shape;1298;p106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2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600"/>
                                        <p:tgtEl>
                                          <p:spTgt spid="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600"/>
                                        <p:tgtEl>
                                          <p:spTgt spid="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600"/>
                                        <p:tgtEl>
                                          <p:spTgt spid="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800"/>
                            </p:stCondLst>
                            <p:childTnLst>
                              <p:par>
                                <p:cTn id="10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600"/>
                                        <p:tgtEl>
                                          <p:spTgt spid="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400"/>
                            </p:stCondLst>
                            <p:childTnLst>
                              <p:par>
                                <p:cTn id="11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600"/>
                                        <p:tgtEl>
                                          <p:spTgt spid="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600"/>
                                        <p:tgtEl>
                                          <p:spTgt spid="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600"/>
                                        <p:tgtEl>
                                          <p:spTgt spid="12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200"/>
                            </p:stCondLst>
                            <p:childTnLst>
                              <p:par>
                                <p:cTn id="12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600"/>
                                        <p:tgtEl>
                                          <p:spTgt spid="12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800"/>
                            </p:stCondLst>
                            <p:childTnLst>
                              <p:par>
                                <p:cTn id="12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600"/>
                                        <p:tgtEl>
                                          <p:spTgt spid="12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400"/>
                            </p:stCondLst>
                            <p:childTnLst>
                              <p:par>
                                <p:cTn id="132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600"/>
                                        <p:tgtEl>
                                          <p:spTgt spid="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6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600"/>
                                        <p:tgtEl>
                                          <p:spTgt spid="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600"/>
                            </p:stCondLst>
                            <p:childTnLst>
                              <p:par>
                                <p:cTn id="140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600"/>
                                        <p:tgtEl>
                                          <p:spTgt spid="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200"/>
                            </p:stCondLst>
                            <p:childTnLst>
                              <p:par>
                                <p:cTn id="144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600"/>
                                        <p:tgtEl>
                                          <p:spTgt spid="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8800"/>
                            </p:stCondLst>
                            <p:childTnLst>
                              <p:par>
                                <p:cTn id="148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600"/>
                                        <p:tgtEl>
                                          <p:spTgt spid="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9400"/>
                            </p:stCondLst>
                            <p:childTnLst>
                              <p:par>
                                <p:cTn id="152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600"/>
                                        <p:tgtEl>
                                          <p:spTgt spid="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6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600"/>
                                        <p:tgtEl>
                                          <p:spTgt spid="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600"/>
                            </p:stCondLst>
                            <p:childTnLst>
                              <p:par>
                                <p:cTn id="160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600"/>
                                        <p:tgtEl>
                                          <p:spTgt spid="12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1200"/>
                            </p:stCondLst>
                            <p:childTnLst>
                              <p:par>
                                <p:cTn id="164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600"/>
                                        <p:tgtEl>
                                          <p:spTgt spid="12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600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8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2300"/>
                            </p:stCondLst>
                            <p:childTnLst>
                              <p:par>
                                <p:cTn id="17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2800"/>
                            </p:stCondLst>
                            <p:childTnLst>
                              <p:par>
                                <p:cTn id="179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700"/>
                                        <p:tgtEl>
                                          <p:spTgt spid="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3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700"/>
                                        <p:tgtEl>
                                          <p:spTgt spid="1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4200"/>
                            </p:stCondLst>
                            <p:childTnLst>
                              <p:par>
                                <p:cTn id="187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700"/>
                                        <p:tgtEl>
                                          <p:spTgt spid="1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4900"/>
                            </p:stCondLst>
                            <p:childTnLst>
                              <p:par>
                                <p:cTn id="19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700"/>
                                        <p:tgtEl>
                                          <p:spTgt spid="1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600"/>
                            </p:stCondLst>
                            <p:childTnLst>
                              <p:par>
                                <p:cTn id="195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700"/>
                                        <p:tgtEl>
                                          <p:spTgt spid="1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6300"/>
                            </p:stCondLst>
                            <p:childTnLst>
                              <p:par>
                                <p:cTn id="199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700"/>
                                        <p:tgtEl>
                                          <p:spTgt spid="1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3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700"/>
                                        <p:tgtEl>
                                          <p:spTgt spid="1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7700"/>
                            </p:stCondLst>
                            <p:childTnLst>
                              <p:par>
                                <p:cTn id="207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700"/>
                                        <p:tgtEl>
                                          <p:spTgt spid="1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8400"/>
                            </p:stCondLst>
                            <p:childTnLst>
                              <p:par>
                                <p:cTn id="21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700"/>
                                        <p:tgtEl>
                                          <p:spTgt spid="1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9100"/>
                            </p:stCondLst>
                            <p:childTnLst>
                              <p:par>
                                <p:cTn id="215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700"/>
                                        <p:tgtEl>
                                          <p:spTgt spid="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9800"/>
                            </p:stCondLst>
                            <p:childTnLst>
                              <p:par>
                                <p:cTn id="219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700"/>
                                        <p:tgtEl>
                                          <p:spTgt spid="1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23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700"/>
                                        <p:tgtEl>
                                          <p:spTgt spid="1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1200"/>
                            </p:stCondLst>
                            <p:childTnLst>
                              <p:par>
                                <p:cTn id="227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700"/>
                                        <p:tgtEl>
                                          <p:spTgt spid="1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1900"/>
                            </p:stCondLst>
                            <p:childTnLst>
                              <p:par>
                                <p:cTn id="231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700"/>
                                        <p:tgtEl>
                                          <p:spTgt spid="1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2600"/>
                            </p:stCondLst>
                            <p:childTnLst>
                              <p:par>
                                <p:cTn id="235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700"/>
                                        <p:tgtEl>
                                          <p:spTgt spid="1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3300"/>
                            </p:stCondLst>
                            <p:childTnLst>
                              <p:par>
                                <p:cTn id="239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700"/>
                                        <p:tgtEl>
                                          <p:spTgt spid="1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243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700"/>
                                        <p:tgtEl>
                                          <p:spTgt spid="1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4700"/>
                            </p:stCondLst>
                            <p:childTnLst>
                              <p:par>
                                <p:cTn id="247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700"/>
                                        <p:tgtEl>
                                          <p:spTgt spid="1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700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54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35900"/>
                            </p:stCondLst>
                            <p:childTnLst>
                              <p:par>
                                <p:cTn id="25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36400"/>
                            </p:stCondLst>
                            <p:childTnLst>
                              <p:par>
                                <p:cTn id="26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800"/>
                                        <p:tgtEl>
                                          <p:spTgt spid="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7200"/>
                            </p:stCondLst>
                            <p:childTnLst>
                              <p:par>
                                <p:cTn id="26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800"/>
                                        <p:tgtEl>
                                          <p:spTgt spid="1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8000"/>
                            </p:stCondLst>
                            <p:childTnLst>
                              <p:par>
                                <p:cTn id="27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800"/>
                                        <p:tgtEl>
                                          <p:spTgt spid="1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8800"/>
                            </p:stCondLst>
                            <p:childTnLst>
                              <p:par>
                                <p:cTn id="27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800"/>
                                        <p:tgtEl>
                                          <p:spTgt spid="1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9600"/>
                            </p:stCondLst>
                            <p:childTnLst>
                              <p:par>
                                <p:cTn id="27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800"/>
                                        <p:tgtEl>
                                          <p:spTgt spid="1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40400"/>
                            </p:stCondLst>
                            <p:childTnLst>
                              <p:par>
                                <p:cTn id="28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800"/>
                                        <p:tgtEl>
                                          <p:spTgt spid="1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1200"/>
                            </p:stCondLst>
                            <p:childTnLst>
                              <p:par>
                                <p:cTn id="28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800"/>
                                        <p:tgtEl>
                                          <p:spTgt spid="12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9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800"/>
                                        <p:tgtEl>
                                          <p:spTgt spid="12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2800"/>
                            </p:stCondLst>
                            <p:childTnLst>
                              <p:par>
                                <p:cTn id="29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800"/>
                                        <p:tgtEl>
                                          <p:spTgt spid="12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3600"/>
                            </p:stCondLst>
                            <p:childTnLst>
                              <p:par>
                                <p:cTn id="298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800"/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44400"/>
                            </p:stCondLst>
                            <p:childTnLst>
                              <p:par>
                                <p:cTn id="302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800"/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45200"/>
                            </p:stCondLst>
                            <p:childTnLst>
                              <p:par>
                                <p:cTn id="306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800"/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46000"/>
                            </p:stCondLst>
                            <p:childTnLst>
                              <p:par>
                                <p:cTn id="310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800"/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6800"/>
                            </p:stCondLst>
                            <p:childTnLst>
                              <p:par>
                                <p:cTn id="314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800"/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47600"/>
                            </p:stCondLst>
                            <p:childTnLst>
                              <p:par>
                                <p:cTn id="318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800"/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48400"/>
                            </p:stCondLst>
                            <p:childTnLst>
                              <p:par>
                                <p:cTn id="322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800"/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49200"/>
                            </p:stCondLst>
                            <p:childTnLst>
                              <p:par>
                                <p:cTn id="326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800"/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50000"/>
                            </p:stCondLst>
                            <p:childTnLst>
                              <p:par>
                                <p:cTn id="330" presetID="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800"/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800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8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1">
  <p:cSld name="Profile 1"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p107"/>
          <p:cNvSpPr/>
          <p:nvPr/>
        </p:nvSpPr>
        <p:spPr>
          <a:xfrm>
            <a:off x="4680022" y="3016082"/>
            <a:ext cx="648129" cy="6480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1" name="Google Shape;1301;p107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107"/>
          <p:cNvSpPr txBox="1">
            <a:spLocks noGrp="1"/>
          </p:cNvSpPr>
          <p:nvPr>
            <p:ph type="title"/>
          </p:nvPr>
        </p:nvSpPr>
        <p:spPr>
          <a:xfrm>
            <a:off x="4175922" y="308248"/>
            <a:ext cx="4788948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3" name="Google Shape;1303;p107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4" name="Google Shape;1304;p107"/>
          <p:cNvSpPr>
            <a:spLocks noGrp="1"/>
          </p:cNvSpPr>
          <p:nvPr>
            <p:ph type="pic" idx="2"/>
          </p:nvPr>
        </p:nvSpPr>
        <p:spPr>
          <a:xfrm>
            <a:off x="431182" y="0"/>
            <a:ext cx="3630615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305" name="Google Shape;1305;p107"/>
          <p:cNvSpPr/>
          <p:nvPr/>
        </p:nvSpPr>
        <p:spPr>
          <a:xfrm>
            <a:off x="4283945" y="917436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107"/>
          <p:cNvSpPr txBox="1">
            <a:spLocks noGrp="1"/>
          </p:cNvSpPr>
          <p:nvPr>
            <p:ph type="body" idx="1"/>
          </p:nvPr>
        </p:nvSpPr>
        <p:spPr>
          <a:xfrm>
            <a:off x="4175922" y="953773"/>
            <a:ext cx="4788948" cy="467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1600"/>
              <a:buNone/>
              <a:defRPr sz="1600" i="1">
                <a:solidFill>
                  <a:srgbClr val="D8D8D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7" name="Google Shape;1307;p107"/>
          <p:cNvSpPr txBox="1">
            <a:spLocks noGrp="1"/>
          </p:cNvSpPr>
          <p:nvPr>
            <p:ph type="body" idx="3"/>
          </p:nvPr>
        </p:nvSpPr>
        <p:spPr>
          <a:xfrm>
            <a:off x="4175922" y="1635646"/>
            <a:ext cx="4788948" cy="828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8" name="Google Shape;1308;p107"/>
          <p:cNvSpPr>
            <a:spLocks noGrp="1"/>
          </p:cNvSpPr>
          <p:nvPr>
            <p:ph type="pic" idx="4"/>
          </p:nvPr>
        </p:nvSpPr>
        <p:spPr>
          <a:xfrm>
            <a:off x="4847775" y="3183818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1309" name="Google Shape;1309;p107"/>
          <p:cNvSpPr/>
          <p:nvPr/>
        </p:nvSpPr>
        <p:spPr>
          <a:xfrm>
            <a:off x="6167756" y="3016081"/>
            <a:ext cx="648129" cy="64807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" name="Google Shape;1310;p107"/>
          <p:cNvSpPr/>
          <p:nvPr/>
        </p:nvSpPr>
        <p:spPr>
          <a:xfrm>
            <a:off x="7654881" y="3016081"/>
            <a:ext cx="648129" cy="6480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107"/>
          <p:cNvSpPr>
            <a:spLocks noGrp="1"/>
          </p:cNvSpPr>
          <p:nvPr>
            <p:ph type="pic" idx="5"/>
          </p:nvPr>
        </p:nvSpPr>
        <p:spPr>
          <a:xfrm>
            <a:off x="6335509" y="3183818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1312" name="Google Shape;1312;p107"/>
          <p:cNvSpPr>
            <a:spLocks noGrp="1"/>
          </p:cNvSpPr>
          <p:nvPr>
            <p:ph type="pic" idx="6"/>
          </p:nvPr>
        </p:nvSpPr>
        <p:spPr>
          <a:xfrm>
            <a:off x="7822634" y="3183817"/>
            <a:ext cx="312623" cy="312596"/>
          </a:xfrm>
          <a:prstGeom prst="rect">
            <a:avLst/>
          </a:prstGeom>
          <a:noFill/>
          <a:ln>
            <a:noFill/>
          </a:ln>
        </p:spPr>
      </p:sp>
      <p:sp>
        <p:nvSpPr>
          <p:cNvPr id="1313" name="Google Shape;1313;p107"/>
          <p:cNvSpPr txBox="1">
            <a:spLocks noGrp="1"/>
          </p:cNvSpPr>
          <p:nvPr>
            <p:ph type="body" idx="7"/>
          </p:nvPr>
        </p:nvSpPr>
        <p:spPr>
          <a:xfrm>
            <a:off x="4398526" y="3736493"/>
            <a:ext cx="1224243" cy="467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4" name="Google Shape;1314;p107"/>
          <p:cNvSpPr txBox="1">
            <a:spLocks noGrp="1"/>
          </p:cNvSpPr>
          <p:nvPr>
            <p:ph type="body" idx="8"/>
          </p:nvPr>
        </p:nvSpPr>
        <p:spPr>
          <a:xfrm>
            <a:off x="5883160" y="3736493"/>
            <a:ext cx="1224243" cy="467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5" name="Google Shape;1315;p107"/>
          <p:cNvSpPr txBox="1">
            <a:spLocks noGrp="1"/>
          </p:cNvSpPr>
          <p:nvPr>
            <p:ph type="body" idx="9"/>
          </p:nvPr>
        </p:nvSpPr>
        <p:spPr>
          <a:xfrm>
            <a:off x="7366823" y="3735320"/>
            <a:ext cx="1224243" cy="467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6" name="Google Shape;1316;p107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2">
  <p:cSld name="Profile 2"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108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108"/>
          <p:cNvSpPr/>
          <p:nvPr/>
        </p:nvSpPr>
        <p:spPr>
          <a:xfrm>
            <a:off x="-397" y="1347614"/>
            <a:ext cx="9144000" cy="122413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567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108"/>
          <p:cNvSpPr txBox="1">
            <a:spLocks noGrp="1"/>
          </p:cNvSpPr>
          <p:nvPr>
            <p:ph type="title"/>
          </p:nvPr>
        </p:nvSpPr>
        <p:spPr>
          <a:xfrm>
            <a:off x="4175922" y="1347614"/>
            <a:ext cx="4788948" cy="675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Ultra"/>
              <a:buNone/>
              <a:defRPr sz="33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1" name="Google Shape;1321;p108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2" name="Google Shape;1322;p108"/>
          <p:cNvSpPr>
            <a:spLocks noGrp="1"/>
          </p:cNvSpPr>
          <p:nvPr>
            <p:ph type="pic" idx="2"/>
          </p:nvPr>
        </p:nvSpPr>
        <p:spPr>
          <a:xfrm>
            <a:off x="431182" y="0"/>
            <a:ext cx="3630615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323" name="Google Shape;1323;p108"/>
          <p:cNvSpPr/>
          <p:nvPr/>
        </p:nvSpPr>
        <p:spPr>
          <a:xfrm>
            <a:off x="4247937" y="2030679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108"/>
          <p:cNvSpPr txBox="1">
            <a:spLocks noGrp="1"/>
          </p:cNvSpPr>
          <p:nvPr>
            <p:ph type="body" idx="1"/>
          </p:nvPr>
        </p:nvSpPr>
        <p:spPr>
          <a:xfrm>
            <a:off x="4175922" y="2067016"/>
            <a:ext cx="4788948" cy="467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1600"/>
              <a:buNone/>
              <a:defRPr sz="1600" i="1">
                <a:solidFill>
                  <a:srgbClr val="D8D8D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5" name="Google Shape;1325;p108"/>
          <p:cNvSpPr txBox="1">
            <a:spLocks noGrp="1"/>
          </p:cNvSpPr>
          <p:nvPr>
            <p:ph type="body" idx="3"/>
          </p:nvPr>
        </p:nvSpPr>
        <p:spPr>
          <a:xfrm>
            <a:off x="4175922" y="2679762"/>
            <a:ext cx="4788948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6" name="Google Shape;1326;p108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word 1">
  <p:cSld name="Keyword 1"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109"/>
          <p:cNvSpPr txBox="1">
            <a:spLocks noGrp="1"/>
          </p:cNvSpPr>
          <p:nvPr>
            <p:ph type="title"/>
          </p:nvPr>
        </p:nvSpPr>
        <p:spPr>
          <a:xfrm>
            <a:off x="571785" y="1527635"/>
            <a:ext cx="3070592" cy="874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4000"/>
              <a:buFont typeface="Ultra"/>
              <a:buNone/>
              <a:defRPr sz="4000"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9" name="Google Shape;1329;p109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0" name="Google Shape;1330;p109"/>
          <p:cNvSpPr/>
          <p:nvPr/>
        </p:nvSpPr>
        <p:spPr>
          <a:xfrm>
            <a:off x="3174285" y="2957549"/>
            <a:ext cx="339576" cy="3395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109"/>
          <p:cNvSpPr/>
          <p:nvPr/>
        </p:nvSpPr>
        <p:spPr>
          <a:xfrm>
            <a:off x="3812167" y="1860920"/>
            <a:ext cx="432085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109"/>
          <p:cNvSpPr/>
          <p:nvPr/>
        </p:nvSpPr>
        <p:spPr>
          <a:xfrm>
            <a:off x="3644227" y="2448230"/>
            <a:ext cx="679152" cy="6790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109"/>
          <p:cNvSpPr/>
          <p:nvPr/>
        </p:nvSpPr>
        <p:spPr>
          <a:xfrm>
            <a:off x="4473219" y="1635646"/>
            <a:ext cx="299683" cy="29965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4" name="Google Shape;1334;p109"/>
          <p:cNvSpPr txBox="1">
            <a:spLocks noGrp="1"/>
          </p:cNvSpPr>
          <p:nvPr>
            <p:ph type="body" idx="1"/>
          </p:nvPr>
        </p:nvSpPr>
        <p:spPr>
          <a:xfrm>
            <a:off x="4578563" y="2146600"/>
            <a:ext cx="3882207" cy="1541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5" name="Google Shape;1335;p109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6" name="Google Shape;1336;p109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ユーザー設定レイアウト">
  <p:cSld name="ユーザー設定レイアウト"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p110"/>
          <p:cNvSpPr/>
          <p:nvPr/>
        </p:nvSpPr>
        <p:spPr>
          <a:xfrm>
            <a:off x="0" y="1"/>
            <a:ext cx="9144000" cy="2643758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9" name="Google Shape;1339;p110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0" name="Google Shape;1340;p1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1341" name="Google Shape;1341;p110"/>
          <p:cNvSpPr>
            <a:spLocks noGrp="1"/>
          </p:cNvSpPr>
          <p:nvPr>
            <p:ph type="body" idx="1"/>
          </p:nvPr>
        </p:nvSpPr>
        <p:spPr>
          <a:xfrm>
            <a:off x="1296187" y="1959682"/>
            <a:ext cx="1224243" cy="1224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2" name="Google Shape;1342;p110"/>
          <p:cNvSpPr>
            <a:spLocks noGrp="1"/>
          </p:cNvSpPr>
          <p:nvPr>
            <p:ph type="body" idx="3"/>
          </p:nvPr>
        </p:nvSpPr>
        <p:spPr>
          <a:xfrm>
            <a:off x="3955945" y="1959682"/>
            <a:ext cx="1224243" cy="12241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3" name="Google Shape;1343;p110"/>
          <p:cNvSpPr>
            <a:spLocks noGrp="1"/>
          </p:cNvSpPr>
          <p:nvPr>
            <p:ph type="body" idx="4"/>
          </p:nvPr>
        </p:nvSpPr>
        <p:spPr>
          <a:xfrm>
            <a:off x="6625241" y="1959682"/>
            <a:ext cx="1224243" cy="12241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4" name="Google Shape;1344;p110"/>
          <p:cNvSpPr>
            <a:spLocks noGrp="1"/>
          </p:cNvSpPr>
          <p:nvPr>
            <p:ph type="pic" idx="5"/>
          </p:nvPr>
        </p:nvSpPr>
        <p:spPr>
          <a:xfrm>
            <a:off x="1692264" y="2355726"/>
            <a:ext cx="432085" cy="432048"/>
          </a:xfrm>
          <a:prstGeom prst="rect">
            <a:avLst/>
          </a:prstGeom>
          <a:noFill/>
          <a:ln>
            <a:noFill/>
          </a:ln>
        </p:spPr>
      </p:sp>
      <p:sp>
        <p:nvSpPr>
          <p:cNvPr id="1345" name="Google Shape;1345;p110"/>
          <p:cNvSpPr>
            <a:spLocks noGrp="1"/>
          </p:cNvSpPr>
          <p:nvPr>
            <p:ph type="pic" idx="6"/>
          </p:nvPr>
        </p:nvSpPr>
        <p:spPr>
          <a:xfrm>
            <a:off x="7021320" y="2355726"/>
            <a:ext cx="432085" cy="432048"/>
          </a:xfrm>
          <a:prstGeom prst="rect">
            <a:avLst/>
          </a:prstGeom>
          <a:noFill/>
          <a:ln>
            <a:noFill/>
          </a:ln>
        </p:spPr>
      </p:sp>
      <p:sp>
        <p:nvSpPr>
          <p:cNvPr id="1346" name="Google Shape;1346;p110"/>
          <p:cNvSpPr>
            <a:spLocks noGrp="1"/>
          </p:cNvSpPr>
          <p:nvPr>
            <p:ph type="pic" idx="7"/>
          </p:nvPr>
        </p:nvSpPr>
        <p:spPr>
          <a:xfrm>
            <a:off x="4352024" y="2355726"/>
            <a:ext cx="432085" cy="432048"/>
          </a:xfrm>
          <a:prstGeom prst="rect">
            <a:avLst/>
          </a:prstGeom>
          <a:noFill/>
          <a:ln>
            <a:noFill/>
          </a:ln>
        </p:spPr>
      </p:sp>
      <p:sp>
        <p:nvSpPr>
          <p:cNvPr id="1347" name="Google Shape;1347;p110"/>
          <p:cNvSpPr txBox="1">
            <a:spLocks noGrp="1"/>
          </p:cNvSpPr>
          <p:nvPr>
            <p:ph type="body" idx="8"/>
          </p:nvPr>
        </p:nvSpPr>
        <p:spPr>
          <a:xfrm>
            <a:off x="864102" y="3219822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8" name="Google Shape;1348;p110"/>
          <p:cNvSpPr txBox="1">
            <a:spLocks noGrp="1"/>
          </p:cNvSpPr>
          <p:nvPr>
            <p:ph type="body" idx="9"/>
          </p:nvPr>
        </p:nvSpPr>
        <p:spPr>
          <a:xfrm>
            <a:off x="3526229" y="3219822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9" name="Google Shape;1349;p110"/>
          <p:cNvSpPr txBox="1">
            <a:spLocks noGrp="1"/>
          </p:cNvSpPr>
          <p:nvPr>
            <p:ph type="body" idx="13"/>
          </p:nvPr>
        </p:nvSpPr>
        <p:spPr>
          <a:xfrm>
            <a:off x="6197893" y="3218650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0" name="Google Shape;1350;p110"/>
          <p:cNvSpPr txBox="1">
            <a:spLocks noGrp="1"/>
          </p:cNvSpPr>
          <p:nvPr>
            <p:ph type="body" idx="14"/>
          </p:nvPr>
        </p:nvSpPr>
        <p:spPr>
          <a:xfrm>
            <a:off x="755246" y="3659499"/>
            <a:ext cx="2376471" cy="893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1" name="Google Shape;1351;p110"/>
          <p:cNvSpPr txBox="1">
            <a:spLocks noGrp="1"/>
          </p:cNvSpPr>
          <p:nvPr>
            <p:ph type="body" idx="15"/>
          </p:nvPr>
        </p:nvSpPr>
        <p:spPr>
          <a:xfrm>
            <a:off x="3382246" y="3659499"/>
            <a:ext cx="2376471" cy="893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2" name="Google Shape;1352;p110"/>
          <p:cNvSpPr txBox="1">
            <a:spLocks noGrp="1"/>
          </p:cNvSpPr>
          <p:nvPr>
            <p:ph type="body" idx="16"/>
          </p:nvPr>
        </p:nvSpPr>
        <p:spPr>
          <a:xfrm>
            <a:off x="6084299" y="3658326"/>
            <a:ext cx="2376471" cy="893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3" name="Google Shape;1353;p110"/>
          <p:cNvSpPr/>
          <p:nvPr/>
        </p:nvSpPr>
        <p:spPr>
          <a:xfrm>
            <a:off x="1101605" y="3615866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" name="Google Shape;1354;p110"/>
          <p:cNvSpPr/>
          <p:nvPr/>
        </p:nvSpPr>
        <p:spPr>
          <a:xfrm>
            <a:off x="3728606" y="361586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p110"/>
          <p:cNvSpPr/>
          <p:nvPr/>
        </p:nvSpPr>
        <p:spPr>
          <a:xfrm>
            <a:off x="6430660" y="3615866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p110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3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3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3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/>
                                        <p:tgtEl>
                                          <p:spTgt spid="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1000"/>
                                        <p:tgtEl>
                                          <p:spTgt spid="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1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1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3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3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3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3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3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llars">
  <p:cSld name="4 Pillars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111"/>
          <p:cNvSpPr/>
          <p:nvPr/>
        </p:nvSpPr>
        <p:spPr>
          <a:xfrm>
            <a:off x="380636" y="1676400"/>
            <a:ext cx="1960589" cy="1655618"/>
          </a:xfrm>
          <a:custGeom>
            <a:avLst/>
            <a:gdLst/>
            <a:ahLst/>
            <a:cxnLst/>
            <a:rect l="l" t="t" r="r" b="b"/>
            <a:pathLst>
              <a:path w="3920837" h="3311236" extrusionOk="0">
                <a:moveTo>
                  <a:pt x="0" y="0"/>
                </a:moveTo>
                <a:lnTo>
                  <a:pt x="3920837" y="0"/>
                </a:lnTo>
                <a:lnTo>
                  <a:pt x="3920837" y="3311236"/>
                </a:lnTo>
                <a:lnTo>
                  <a:pt x="1960419" y="2784764"/>
                </a:lnTo>
                <a:lnTo>
                  <a:pt x="0" y="3311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88900" algn="tl" rotWithShape="0">
              <a:srgbClr val="0081A9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p111"/>
          <p:cNvSpPr/>
          <p:nvPr/>
        </p:nvSpPr>
        <p:spPr>
          <a:xfrm>
            <a:off x="4662064" y="1676400"/>
            <a:ext cx="1960589" cy="2237510"/>
          </a:xfrm>
          <a:custGeom>
            <a:avLst/>
            <a:gdLst/>
            <a:ahLst/>
            <a:cxnLst/>
            <a:rect l="l" t="t" r="r" b="b"/>
            <a:pathLst>
              <a:path w="3920837" h="4475019" extrusionOk="0">
                <a:moveTo>
                  <a:pt x="0" y="0"/>
                </a:moveTo>
                <a:lnTo>
                  <a:pt x="3920837" y="0"/>
                </a:lnTo>
                <a:lnTo>
                  <a:pt x="3920837" y="4475019"/>
                </a:lnTo>
                <a:lnTo>
                  <a:pt x="3920836" y="4475019"/>
                </a:lnTo>
                <a:lnTo>
                  <a:pt x="1960418" y="3948547"/>
                </a:lnTo>
                <a:lnTo>
                  <a:pt x="0" y="44750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88900" algn="tl" rotWithShape="0">
              <a:srgbClr val="F10246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0" name="Google Shape;1360;p111"/>
          <p:cNvSpPr/>
          <p:nvPr/>
        </p:nvSpPr>
        <p:spPr>
          <a:xfrm>
            <a:off x="6802776" y="1676400"/>
            <a:ext cx="1960589" cy="2500746"/>
          </a:xfrm>
          <a:custGeom>
            <a:avLst/>
            <a:gdLst/>
            <a:ahLst/>
            <a:cxnLst/>
            <a:rect l="l" t="t" r="r" b="b"/>
            <a:pathLst>
              <a:path w="3920838" h="5001491" extrusionOk="0">
                <a:moveTo>
                  <a:pt x="0" y="0"/>
                </a:moveTo>
                <a:lnTo>
                  <a:pt x="3920838" y="0"/>
                </a:lnTo>
                <a:lnTo>
                  <a:pt x="3920838" y="5001491"/>
                </a:lnTo>
                <a:lnTo>
                  <a:pt x="1960419" y="4475019"/>
                </a:lnTo>
                <a:lnTo>
                  <a:pt x="0" y="50014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dist="88900" algn="tl" rotWithShape="0">
              <a:srgbClr val="CD7F00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p111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2" name="Google Shape;1362;p111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363" name="Google Shape;1363;p111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545454"/>
          </a:solidFill>
          <a:ln>
            <a:noFill/>
          </a:ln>
          <a:effectLst>
            <a:outerShdw dist="889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p111"/>
          <p:cNvSpPr/>
          <p:nvPr/>
        </p:nvSpPr>
        <p:spPr>
          <a:xfrm>
            <a:off x="2521350" y="3"/>
            <a:ext cx="1960589" cy="3629891"/>
          </a:xfrm>
          <a:custGeom>
            <a:avLst/>
            <a:gdLst/>
            <a:ahLst/>
            <a:cxnLst/>
            <a:rect l="l" t="t" r="r" b="b"/>
            <a:pathLst>
              <a:path w="3920837" h="7259781" extrusionOk="0">
                <a:moveTo>
                  <a:pt x="0" y="0"/>
                </a:moveTo>
                <a:lnTo>
                  <a:pt x="3920837" y="0"/>
                </a:lnTo>
                <a:lnTo>
                  <a:pt x="3920837" y="7259781"/>
                </a:lnTo>
                <a:lnTo>
                  <a:pt x="3920836" y="7259781"/>
                </a:lnTo>
                <a:lnTo>
                  <a:pt x="1960418" y="6733309"/>
                </a:lnTo>
                <a:lnTo>
                  <a:pt x="0" y="72597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dist="88900" algn="tl" rotWithShape="0">
              <a:srgbClr val="659223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5" name="Google Shape;1365;p111"/>
          <p:cNvSpPr txBox="1"/>
          <p:nvPr/>
        </p:nvSpPr>
        <p:spPr>
          <a:xfrm>
            <a:off x="408349" y="1193402"/>
            <a:ext cx="138597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01</a:t>
            </a:r>
            <a:endParaRPr sz="30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66" name="Google Shape;1366;p111"/>
          <p:cNvSpPr txBox="1"/>
          <p:nvPr/>
        </p:nvSpPr>
        <p:spPr>
          <a:xfrm>
            <a:off x="2553682" y="1193402"/>
            <a:ext cx="138597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02</a:t>
            </a:r>
            <a:endParaRPr sz="30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67" name="Google Shape;1367;p111"/>
          <p:cNvSpPr txBox="1"/>
          <p:nvPr/>
        </p:nvSpPr>
        <p:spPr>
          <a:xfrm>
            <a:off x="4699015" y="1193402"/>
            <a:ext cx="138597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03</a:t>
            </a:r>
            <a:endParaRPr sz="30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68" name="Google Shape;1368;p111"/>
          <p:cNvSpPr txBox="1"/>
          <p:nvPr/>
        </p:nvSpPr>
        <p:spPr>
          <a:xfrm>
            <a:off x="6844347" y="1193401"/>
            <a:ext cx="138597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04</a:t>
            </a:r>
            <a:endParaRPr sz="30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69" name="Google Shape;1369;p111"/>
          <p:cNvSpPr txBox="1">
            <a:spLocks noGrp="1"/>
          </p:cNvSpPr>
          <p:nvPr>
            <p:ph type="title"/>
          </p:nvPr>
        </p:nvSpPr>
        <p:spPr>
          <a:xfrm>
            <a:off x="4640881" y="124200"/>
            <a:ext cx="4122483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0" name="Google Shape;1370;p111"/>
          <p:cNvSpPr/>
          <p:nvPr/>
        </p:nvSpPr>
        <p:spPr>
          <a:xfrm>
            <a:off x="4748904" y="700200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1" name="Google Shape;1371;p111"/>
          <p:cNvSpPr txBox="1">
            <a:spLocks noGrp="1"/>
          </p:cNvSpPr>
          <p:nvPr>
            <p:ph type="body" idx="1"/>
          </p:nvPr>
        </p:nvSpPr>
        <p:spPr>
          <a:xfrm>
            <a:off x="406873" y="1776112"/>
            <a:ext cx="185826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2" name="Google Shape;1372;p111"/>
          <p:cNvSpPr txBox="1">
            <a:spLocks noGrp="1"/>
          </p:cNvSpPr>
          <p:nvPr>
            <p:ph type="body" idx="2"/>
          </p:nvPr>
        </p:nvSpPr>
        <p:spPr>
          <a:xfrm>
            <a:off x="414131" y="2092422"/>
            <a:ext cx="1864811" cy="904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3" name="Google Shape;1373;p111"/>
          <p:cNvSpPr txBox="1">
            <a:spLocks noGrp="1"/>
          </p:cNvSpPr>
          <p:nvPr>
            <p:ph type="body" idx="3"/>
          </p:nvPr>
        </p:nvSpPr>
        <p:spPr>
          <a:xfrm>
            <a:off x="2546337" y="1776112"/>
            <a:ext cx="185826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4" name="Google Shape;1374;p111"/>
          <p:cNvSpPr txBox="1">
            <a:spLocks noGrp="1"/>
          </p:cNvSpPr>
          <p:nvPr>
            <p:ph type="body" idx="4"/>
          </p:nvPr>
        </p:nvSpPr>
        <p:spPr>
          <a:xfrm>
            <a:off x="2553593" y="2092422"/>
            <a:ext cx="1864811" cy="1239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5" name="Google Shape;1375;p111"/>
          <p:cNvSpPr txBox="1">
            <a:spLocks noGrp="1"/>
          </p:cNvSpPr>
          <p:nvPr>
            <p:ph type="body" idx="5"/>
          </p:nvPr>
        </p:nvSpPr>
        <p:spPr>
          <a:xfrm>
            <a:off x="4685800" y="1776112"/>
            <a:ext cx="1858267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6" name="Google Shape;1376;p111"/>
          <p:cNvSpPr txBox="1">
            <a:spLocks noGrp="1"/>
          </p:cNvSpPr>
          <p:nvPr>
            <p:ph type="body" idx="6"/>
          </p:nvPr>
        </p:nvSpPr>
        <p:spPr>
          <a:xfrm>
            <a:off x="4693057" y="2092420"/>
            <a:ext cx="1864811" cy="1449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7" name="Google Shape;1377;p111"/>
          <p:cNvSpPr txBox="1">
            <a:spLocks noGrp="1"/>
          </p:cNvSpPr>
          <p:nvPr>
            <p:ph type="body" idx="7"/>
          </p:nvPr>
        </p:nvSpPr>
        <p:spPr>
          <a:xfrm>
            <a:off x="6839779" y="1776112"/>
            <a:ext cx="1847776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8" name="Google Shape;1378;p111"/>
          <p:cNvSpPr txBox="1">
            <a:spLocks noGrp="1"/>
          </p:cNvSpPr>
          <p:nvPr>
            <p:ph type="body" idx="8"/>
          </p:nvPr>
        </p:nvSpPr>
        <p:spPr>
          <a:xfrm>
            <a:off x="6832521" y="2092420"/>
            <a:ext cx="1864811" cy="1761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9" name="Google Shape;1379;p111"/>
          <p:cNvSpPr txBox="1">
            <a:spLocks noGrp="1"/>
          </p:cNvSpPr>
          <p:nvPr>
            <p:ph type="body" idx="9"/>
          </p:nvPr>
        </p:nvSpPr>
        <p:spPr>
          <a:xfrm>
            <a:off x="308624" y="4049488"/>
            <a:ext cx="6368529" cy="65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0" name="Google Shape;1380;p111"/>
          <p:cNvSpPr/>
          <p:nvPr/>
        </p:nvSpPr>
        <p:spPr>
          <a:xfrm>
            <a:off x="380637" y="3999366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1" name="Google Shape;1381;p111"/>
          <p:cNvSpPr txBox="1">
            <a:spLocks noGrp="1"/>
          </p:cNvSpPr>
          <p:nvPr>
            <p:ph type="body" idx="13"/>
          </p:nvPr>
        </p:nvSpPr>
        <p:spPr>
          <a:xfrm>
            <a:off x="4662063" y="771550"/>
            <a:ext cx="4049792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F2F2F2"/>
              </a:buClr>
              <a:buSzPts val="1200"/>
              <a:buNone/>
              <a:defRPr i="1">
                <a:solidFill>
                  <a:srgbClr val="F2F2F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3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3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3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3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3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3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3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3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3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3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70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3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3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3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3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500"/>
                            </p:stCondLst>
                            <p:childTnLst>
                              <p:par>
                                <p:cTn id="296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ofile 4">
  <p:cSld name="rofile 4">
    <p:spTree>
      <p:nvGrpSpPr>
        <p:cNvPr id="1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p112"/>
          <p:cNvSpPr/>
          <p:nvPr/>
        </p:nvSpPr>
        <p:spPr>
          <a:xfrm>
            <a:off x="5572172" y="1997731"/>
            <a:ext cx="516293" cy="516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4" name="Google Shape;1384;p112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5" name="Google Shape;1385;p112"/>
          <p:cNvSpPr/>
          <p:nvPr/>
        </p:nvSpPr>
        <p:spPr>
          <a:xfrm>
            <a:off x="5976278" y="2513980"/>
            <a:ext cx="406015" cy="405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6" name="Google Shape;1386;p112"/>
          <p:cNvSpPr/>
          <p:nvPr/>
        </p:nvSpPr>
        <p:spPr>
          <a:xfrm>
            <a:off x="3332444" y="519524"/>
            <a:ext cx="2530435" cy="2530215"/>
          </a:xfrm>
          <a:prstGeom prst="ellips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" name="Google Shape;1387;p112"/>
          <p:cNvSpPr/>
          <p:nvPr/>
        </p:nvSpPr>
        <p:spPr>
          <a:xfrm>
            <a:off x="2792338" y="1239602"/>
            <a:ext cx="684135" cy="684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112"/>
          <p:cNvSpPr/>
          <p:nvPr/>
        </p:nvSpPr>
        <p:spPr>
          <a:xfrm>
            <a:off x="3250493" y="457451"/>
            <a:ext cx="2530435" cy="2530215"/>
          </a:xfrm>
          <a:prstGeom prst="ellipse">
            <a:avLst/>
          </a:pr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" name="Google Shape;1389;p112"/>
          <p:cNvSpPr txBox="1">
            <a:spLocks noGrp="1"/>
          </p:cNvSpPr>
          <p:nvPr>
            <p:ph type="title"/>
          </p:nvPr>
        </p:nvSpPr>
        <p:spPr>
          <a:xfrm>
            <a:off x="2164970" y="3111478"/>
            <a:ext cx="4788948" cy="396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0" name="Google Shape;1390;p112"/>
          <p:cNvSpPr/>
          <p:nvPr/>
        </p:nvSpPr>
        <p:spPr>
          <a:xfrm>
            <a:off x="3761841" y="3867894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" name="Google Shape;1391;p112"/>
          <p:cNvSpPr txBox="1">
            <a:spLocks noGrp="1"/>
          </p:cNvSpPr>
          <p:nvPr>
            <p:ph type="body" idx="1"/>
          </p:nvPr>
        </p:nvSpPr>
        <p:spPr>
          <a:xfrm>
            <a:off x="2177527" y="3471850"/>
            <a:ext cx="4788948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81A9"/>
              </a:buClr>
              <a:buSzPts val="1200"/>
              <a:buNone/>
              <a:defRPr sz="1200" i="1">
                <a:solidFill>
                  <a:srgbClr val="0081A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2" name="Google Shape;1392;p112"/>
          <p:cNvSpPr>
            <a:spLocks noGrp="1"/>
          </p:cNvSpPr>
          <p:nvPr>
            <p:ph type="pic" idx="2"/>
          </p:nvPr>
        </p:nvSpPr>
        <p:spPr>
          <a:xfrm>
            <a:off x="3332445" y="519524"/>
            <a:ext cx="2458420" cy="2458207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3" name="Google Shape;1393;p112"/>
          <p:cNvSpPr txBox="1">
            <a:spLocks noGrp="1"/>
          </p:cNvSpPr>
          <p:nvPr>
            <p:ph type="body" idx="3"/>
          </p:nvPr>
        </p:nvSpPr>
        <p:spPr>
          <a:xfrm>
            <a:off x="1450023" y="3939902"/>
            <a:ext cx="6243955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4" name="Google Shape;1394;p112"/>
          <p:cNvSpPr/>
          <p:nvPr/>
        </p:nvSpPr>
        <p:spPr>
          <a:xfrm>
            <a:off x="2177527" y="1023578"/>
            <a:ext cx="432085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5" name="Google Shape;1395;p112"/>
          <p:cNvSpPr/>
          <p:nvPr/>
        </p:nvSpPr>
        <p:spPr>
          <a:xfrm>
            <a:off x="2792337" y="949876"/>
            <a:ext cx="216043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6" name="Google Shape;1396;p112"/>
          <p:cNvSpPr/>
          <p:nvPr/>
        </p:nvSpPr>
        <p:spPr>
          <a:xfrm>
            <a:off x="6658186" y="2366316"/>
            <a:ext cx="243519" cy="2434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7" name="Google Shape;1397;p112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8" name="Google Shape;1398;p112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3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3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3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3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3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5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51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&amp; 4 Items">
  <p:cSld name="Big Image &amp; 4 Items"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p113"/>
          <p:cNvSpPr/>
          <p:nvPr/>
        </p:nvSpPr>
        <p:spPr>
          <a:xfrm>
            <a:off x="1" y="0"/>
            <a:ext cx="4571604" cy="5143500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113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2" name="Google Shape;1402;p113"/>
          <p:cNvSpPr>
            <a:spLocks noGrp="1"/>
          </p:cNvSpPr>
          <p:nvPr>
            <p:ph type="pic" idx="2"/>
          </p:nvPr>
        </p:nvSpPr>
        <p:spPr>
          <a:xfrm>
            <a:off x="0" y="0"/>
            <a:ext cx="4499987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403" name="Google Shape;1403;p113"/>
          <p:cNvSpPr txBox="1">
            <a:spLocks noGrp="1"/>
          </p:cNvSpPr>
          <p:nvPr>
            <p:ph type="title"/>
          </p:nvPr>
        </p:nvSpPr>
        <p:spPr>
          <a:xfrm>
            <a:off x="4716029" y="123478"/>
            <a:ext cx="399582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4" name="Google Shape;1404;p113"/>
          <p:cNvSpPr txBox="1">
            <a:spLocks noGrp="1"/>
          </p:cNvSpPr>
          <p:nvPr>
            <p:ph type="body" idx="1"/>
          </p:nvPr>
        </p:nvSpPr>
        <p:spPr>
          <a:xfrm>
            <a:off x="4752037" y="771550"/>
            <a:ext cx="39598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5" name="Google Shape;1405;p113"/>
          <p:cNvSpPr/>
          <p:nvPr/>
        </p:nvSpPr>
        <p:spPr>
          <a:xfrm>
            <a:off x="4788044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" name="Google Shape;1406;p113"/>
          <p:cNvSpPr txBox="1">
            <a:spLocks noGrp="1"/>
          </p:cNvSpPr>
          <p:nvPr>
            <p:ph type="body" idx="3"/>
          </p:nvPr>
        </p:nvSpPr>
        <p:spPr>
          <a:xfrm>
            <a:off x="4247937" y="1203598"/>
            <a:ext cx="540107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7" name="Google Shape;1407;p113"/>
          <p:cNvSpPr/>
          <p:nvPr/>
        </p:nvSpPr>
        <p:spPr>
          <a:xfrm rot="5400000">
            <a:off x="4607817" y="1527429"/>
            <a:ext cx="144017" cy="216439"/>
          </a:xfrm>
          <a:prstGeom prst="rtTriangle">
            <a:avLst/>
          </a:prstGeom>
          <a:solidFill>
            <a:srgbClr val="0081A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113"/>
          <p:cNvSpPr txBox="1">
            <a:spLocks noGrp="1"/>
          </p:cNvSpPr>
          <p:nvPr>
            <p:ph type="body" idx="4"/>
          </p:nvPr>
        </p:nvSpPr>
        <p:spPr>
          <a:xfrm>
            <a:off x="4355957" y="1145658"/>
            <a:ext cx="32406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 i="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9" name="Google Shape;1409;p113"/>
          <p:cNvSpPr txBox="1">
            <a:spLocks noGrp="1"/>
          </p:cNvSpPr>
          <p:nvPr>
            <p:ph type="body" idx="5"/>
          </p:nvPr>
        </p:nvSpPr>
        <p:spPr>
          <a:xfrm>
            <a:off x="4842857" y="1203598"/>
            <a:ext cx="38689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0" name="Google Shape;1410;p113"/>
          <p:cNvSpPr txBox="1">
            <a:spLocks noGrp="1"/>
          </p:cNvSpPr>
          <p:nvPr>
            <p:ph type="body" idx="6"/>
          </p:nvPr>
        </p:nvSpPr>
        <p:spPr>
          <a:xfrm>
            <a:off x="4860057" y="1599642"/>
            <a:ext cx="3851799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1" name="Google Shape;1411;p113"/>
          <p:cNvSpPr/>
          <p:nvPr/>
        </p:nvSpPr>
        <p:spPr>
          <a:xfrm>
            <a:off x="4932073" y="1563638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113"/>
          <p:cNvSpPr txBox="1">
            <a:spLocks noGrp="1"/>
          </p:cNvSpPr>
          <p:nvPr>
            <p:ph type="body" idx="7"/>
          </p:nvPr>
        </p:nvSpPr>
        <p:spPr>
          <a:xfrm>
            <a:off x="4241867" y="2071292"/>
            <a:ext cx="540107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3" name="Google Shape;1413;p113"/>
          <p:cNvSpPr/>
          <p:nvPr/>
        </p:nvSpPr>
        <p:spPr>
          <a:xfrm rot="5400000">
            <a:off x="4601746" y="2395123"/>
            <a:ext cx="144017" cy="216439"/>
          </a:xfrm>
          <a:prstGeom prst="rtTriangle">
            <a:avLst/>
          </a:prstGeom>
          <a:solidFill>
            <a:srgbClr val="43611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113"/>
          <p:cNvSpPr txBox="1">
            <a:spLocks noGrp="1"/>
          </p:cNvSpPr>
          <p:nvPr>
            <p:ph type="body" idx="8"/>
          </p:nvPr>
        </p:nvSpPr>
        <p:spPr>
          <a:xfrm>
            <a:off x="4349888" y="2013352"/>
            <a:ext cx="32406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 i="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5" name="Google Shape;1415;p113"/>
          <p:cNvSpPr txBox="1">
            <a:spLocks noGrp="1"/>
          </p:cNvSpPr>
          <p:nvPr>
            <p:ph type="body" idx="9"/>
          </p:nvPr>
        </p:nvSpPr>
        <p:spPr>
          <a:xfrm>
            <a:off x="4836787" y="2071292"/>
            <a:ext cx="38689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6" name="Google Shape;1416;p113"/>
          <p:cNvSpPr txBox="1">
            <a:spLocks noGrp="1"/>
          </p:cNvSpPr>
          <p:nvPr>
            <p:ph type="body" idx="13"/>
          </p:nvPr>
        </p:nvSpPr>
        <p:spPr>
          <a:xfrm>
            <a:off x="4853987" y="2467336"/>
            <a:ext cx="3851799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7" name="Google Shape;1417;p113"/>
          <p:cNvSpPr/>
          <p:nvPr/>
        </p:nvSpPr>
        <p:spPr>
          <a:xfrm>
            <a:off x="4926002" y="2431332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113"/>
          <p:cNvSpPr txBox="1">
            <a:spLocks noGrp="1"/>
          </p:cNvSpPr>
          <p:nvPr>
            <p:ph type="body" idx="14"/>
          </p:nvPr>
        </p:nvSpPr>
        <p:spPr>
          <a:xfrm>
            <a:off x="4247937" y="2892189"/>
            <a:ext cx="540107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9" name="Google Shape;1419;p113"/>
          <p:cNvSpPr/>
          <p:nvPr/>
        </p:nvSpPr>
        <p:spPr>
          <a:xfrm rot="5400000">
            <a:off x="4607817" y="3216018"/>
            <a:ext cx="144017" cy="216439"/>
          </a:xfrm>
          <a:prstGeom prst="rtTriangle">
            <a:avLst/>
          </a:prstGeom>
          <a:solidFill>
            <a:srgbClr val="A101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113"/>
          <p:cNvSpPr txBox="1">
            <a:spLocks noGrp="1"/>
          </p:cNvSpPr>
          <p:nvPr>
            <p:ph type="body" idx="15"/>
          </p:nvPr>
        </p:nvSpPr>
        <p:spPr>
          <a:xfrm>
            <a:off x="4355957" y="2834248"/>
            <a:ext cx="32406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 i="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1" name="Google Shape;1421;p113"/>
          <p:cNvSpPr txBox="1">
            <a:spLocks noGrp="1"/>
          </p:cNvSpPr>
          <p:nvPr>
            <p:ph type="body" idx="16"/>
          </p:nvPr>
        </p:nvSpPr>
        <p:spPr>
          <a:xfrm>
            <a:off x="4842857" y="2892189"/>
            <a:ext cx="38689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2" name="Google Shape;1422;p113"/>
          <p:cNvSpPr txBox="1">
            <a:spLocks noGrp="1"/>
          </p:cNvSpPr>
          <p:nvPr>
            <p:ph type="body" idx="17"/>
          </p:nvPr>
        </p:nvSpPr>
        <p:spPr>
          <a:xfrm>
            <a:off x="4860057" y="3288233"/>
            <a:ext cx="3851799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3" name="Google Shape;1423;p113"/>
          <p:cNvSpPr/>
          <p:nvPr/>
        </p:nvSpPr>
        <p:spPr>
          <a:xfrm>
            <a:off x="4932073" y="3252229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113"/>
          <p:cNvSpPr txBox="1">
            <a:spLocks noGrp="1"/>
          </p:cNvSpPr>
          <p:nvPr>
            <p:ph type="body" idx="18"/>
          </p:nvPr>
        </p:nvSpPr>
        <p:spPr>
          <a:xfrm>
            <a:off x="4245095" y="3759882"/>
            <a:ext cx="540107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5" name="Google Shape;1425;p113"/>
          <p:cNvSpPr/>
          <p:nvPr/>
        </p:nvSpPr>
        <p:spPr>
          <a:xfrm rot="5400000">
            <a:off x="4604974" y="4083713"/>
            <a:ext cx="144017" cy="216439"/>
          </a:xfrm>
          <a:prstGeom prst="rtTriangle">
            <a:avLst/>
          </a:prstGeom>
          <a:solidFill>
            <a:srgbClr val="5D16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p113"/>
          <p:cNvSpPr txBox="1">
            <a:spLocks noGrp="1"/>
          </p:cNvSpPr>
          <p:nvPr>
            <p:ph type="body" idx="19"/>
          </p:nvPr>
        </p:nvSpPr>
        <p:spPr>
          <a:xfrm>
            <a:off x="4353116" y="3701942"/>
            <a:ext cx="32406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 i="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7" name="Google Shape;1427;p113"/>
          <p:cNvSpPr txBox="1">
            <a:spLocks noGrp="1"/>
          </p:cNvSpPr>
          <p:nvPr>
            <p:ph type="body" idx="20"/>
          </p:nvPr>
        </p:nvSpPr>
        <p:spPr>
          <a:xfrm>
            <a:off x="4840015" y="3759882"/>
            <a:ext cx="386899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8" name="Google Shape;1428;p113"/>
          <p:cNvSpPr txBox="1">
            <a:spLocks noGrp="1"/>
          </p:cNvSpPr>
          <p:nvPr>
            <p:ph type="body" idx="21"/>
          </p:nvPr>
        </p:nvSpPr>
        <p:spPr>
          <a:xfrm>
            <a:off x="4857215" y="4155926"/>
            <a:ext cx="3851799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9" name="Google Shape;1429;p113"/>
          <p:cNvSpPr/>
          <p:nvPr/>
        </p:nvSpPr>
        <p:spPr>
          <a:xfrm>
            <a:off x="4929232" y="4119922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0" name="Google Shape;1430;p113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25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4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4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4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4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4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125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175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2250"/>
                            </p:stCondLst>
                            <p:childTnLst>
                              <p:par>
                                <p:cTn id="2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1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3250"/>
                            </p:stCondLst>
                            <p:childTnLst>
                              <p:par>
                                <p:cTn id="2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375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4750"/>
                            </p:stCondLst>
                            <p:childTnLst>
                              <p:par>
                                <p:cTn id="2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4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5250"/>
                            </p:stCondLst>
                            <p:childTnLst>
                              <p:par>
                                <p:cTn id="2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4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575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625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675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1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725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1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75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825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1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875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925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75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025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0750"/>
                            </p:stCondLst>
                            <p:childTnLst>
                              <p:par>
                                <p:cTn id="3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31500"/>
                            </p:stCondLst>
                            <p:childTnLst>
                              <p:par>
                                <p:cTn id="3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3500"/>
                            </p:stCondLst>
                            <p:childTnLst>
                              <p:par>
                                <p:cTn id="3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500"/>
                            </p:stCondLst>
                            <p:childTnLst>
                              <p:par>
                                <p:cTn id="3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35500"/>
                            </p:stCondLst>
                            <p:childTnLst>
                              <p:par>
                                <p:cTn id="3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1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36000"/>
                            </p:stCondLst>
                            <p:childTnLst>
                              <p:par>
                                <p:cTn id="3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500"/>
                                        <p:tgtEl>
                                          <p:spTgt spid="1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36500"/>
                            </p:stCondLst>
                            <p:childTnLst>
                              <p:par>
                                <p:cTn id="3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1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7000"/>
                            </p:stCondLst>
                            <p:childTnLst>
                              <p:par>
                                <p:cTn id="3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/>
                                        <p:tgtEl>
                                          <p:spTgt spid="1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7500"/>
                            </p:stCondLst>
                            <p:childTnLst>
                              <p:par>
                                <p:cTn id="3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1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1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500"/>
                                        <p:tgtEl>
                                          <p:spTgt spid="1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500"/>
                                        <p:tgtEl>
                                          <p:spTgt spid="1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39500"/>
                            </p:stCondLst>
                            <p:childTnLst>
                              <p:par>
                                <p:cTn id="3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1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&amp; Text">
  <p:cSld name="Big Image &amp; Text"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114"/>
          <p:cNvSpPr/>
          <p:nvPr/>
        </p:nvSpPr>
        <p:spPr>
          <a:xfrm>
            <a:off x="1" y="0"/>
            <a:ext cx="4571604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3" name="Google Shape;1433;p114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4" name="Google Shape;1434;p114"/>
          <p:cNvSpPr>
            <a:spLocks noGrp="1"/>
          </p:cNvSpPr>
          <p:nvPr>
            <p:ph type="pic" idx="2"/>
          </p:nvPr>
        </p:nvSpPr>
        <p:spPr>
          <a:xfrm>
            <a:off x="0" y="0"/>
            <a:ext cx="4499987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435" name="Google Shape;1435;p114"/>
          <p:cNvSpPr txBox="1">
            <a:spLocks noGrp="1"/>
          </p:cNvSpPr>
          <p:nvPr>
            <p:ph type="title"/>
          </p:nvPr>
        </p:nvSpPr>
        <p:spPr>
          <a:xfrm>
            <a:off x="4788043" y="682174"/>
            <a:ext cx="3995827" cy="1548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6" name="Google Shape;1436;p114"/>
          <p:cNvSpPr/>
          <p:nvPr/>
        </p:nvSpPr>
        <p:spPr>
          <a:xfrm>
            <a:off x="4860058" y="2248695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114"/>
          <p:cNvSpPr txBox="1">
            <a:spLocks noGrp="1"/>
          </p:cNvSpPr>
          <p:nvPr>
            <p:ph type="body" idx="1"/>
          </p:nvPr>
        </p:nvSpPr>
        <p:spPr>
          <a:xfrm>
            <a:off x="4797388" y="2351314"/>
            <a:ext cx="3998469" cy="150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8" name="Google Shape;1438;p114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 &amp; Description">
  <p:cSld name="Big text &amp; Description"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115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1" name="Google Shape;1441;p115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442" name="Google Shape;1442;p115"/>
          <p:cNvSpPr/>
          <p:nvPr/>
        </p:nvSpPr>
        <p:spPr>
          <a:xfrm>
            <a:off x="1" y="0"/>
            <a:ext cx="4571604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3" name="Google Shape;1443;p115"/>
          <p:cNvSpPr txBox="1">
            <a:spLocks noGrp="1"/>
          </p:cNvSpPr>
          <p:nvPr>
            <p:ph type="title"/>
          </p:nvPr>
        </p:nvSpPr>
        <p:spPr>
          <a:xfrm>
            <a:off x="305411" y="586740"/>
            <a:ext cx="3960784" cy="4103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Ultra"/>
              <a:buNone/>
              <a:defRPr sz="36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4" name="Google Shape;1444;p115"/>
          <p:cNvSpPr txBox="1">
            <a:spLocks noGrp="1"/>
          </p:cNvSpPr>
          <p:nvPr>
            <p:ph type="body" idx="1"/>
          </p:nvPr>
        </p:nvSpPr>
        <p:spPr>
          <a:xfrm>
            <a:off x="4797388" y="1243150"/>
            <a:ext cx="3998469" cy="26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lking">
  <p:cSld name="Talking">
    <p:spTree>
      <p:nvGrpSpPr>
        <p:cNvPr id="1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" name="Google Shape;1446;p116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D7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7" name="Google Shape;1447;p116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8" name="Google Shape;1448;p116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449" name="Google Shape;1449;p116"/>
          <p:cNvSpPr>
            <a:spLocks noGrp="1"/>
          </p:cNvSpPr>
          <p:nvPr>
            <p:ph type="pic" idx="2"/>
          </p:nvPr>
        </p:nvSpPr>
        <p:spPr>
          <a:xfrm>
            <a:off x="464385" y="0"/>
            <a:ext cx="4107219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450" name="Google Shape;1450;p116"/>
          <p:cNvSpPr txBox="1">
            <a:spLocks noGrp="1"/>
          </p:cNvSpPr>
          <p:nvPr>
            <p:ph type="title"/>
          </p:nvPr>
        </p:nvSpPr>
        <p:spPr>
          <a:xfrm>
            <a:off x="4788043" y="414997"/>
            <a:ext cx="3995827" cy="2107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1" name="Google Shape;1451;p116"/>
          <p:cNvSpPr/>
          <p:nvPr/>
        </p:nvSpPr>
        <p:spPr>
          <a:xfrm>
            <a:off x="4860058" y="2688255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2" name="Google Shape;1452;p116"/>
          <p:cNvSpPr txBox="1">
            <a:spLocks noGrp="1"/>
          </p:cNvSpPr>
          <p:nvPr>
            <p:ph type="body" idx="1"/>
          </p:nvPr>
        </p:nvSpPr>
        <p:spPr>
          <a:xfrm>
            <a:off x="4797388" y="2748670"/>
            <a:ext cx="3998469" cy="150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1000"/>
              <a:buNone/>
              <a:defRPr sz="1000" i="0">
                <a:solidFill>
                  <a:srgbClr val="D8D8D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&amp; Descriptions">
  <p:cSld name="2 Images &amp; Descriptions"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117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5" name="Google Shape;1455;p117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456" name="Google Shape;1456;p117"/>
          <p:cNvSpPr/>
          <p:nvPr/>
        </p:nvSpPr>
        <p:spPr>
          <a:xfrm>
            <a:off x="-7379" y="1645917"/>
            <a:ext cx="9144000" cy="1645915"/>
          </a:xfrm>
          <a:prstGeom prst="rect">
            <a:avLst/>
          </a:prstGeom>
          <a:solidFill>
            <a:srgbClr val="B7DF7D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7" name="Google Shape;1457;p117"/>
          <p:cNvSpPr/>
          <p:nvPr/>
        </p:nvSpPr>
        <p:spPr>
          <a:xfrm>
            <a:off x="-3596" y="1861307"/>
            <a:ext cx="9144000" cy="1215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8" name="Google Shape;1458;p117"/>
          <p:cNvSpPr/>
          <p:nvPr/>
        </p:nvSpPr>
        <p:spPr>
          <a:xfrm>
            <a:off x="0" y="2"/>
            <a:ext cx="9144000" cy="1645915"/>
          </a:xfrm>
          <a:prstGeom prst="rect">
            <a:avLst/>
          </a:prstGeom>
          <a:solidFill>
            <a:srgbClr val="FD91AF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9" name="Google Shape;1459;p117"/>
          <p:cNvSpPr/>
          <p:nvPr/>
        </p:nvSpPr>
        <p:spPr>
          <a:xfrm>
            <a:off x="1" y="208990"/>
            <a:ext cx="9136620" cy="1215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0" name="Google Shape;1460;p117"/>
          <p:cNvSpPr>
            <a:spLocks noGrp="1"/>
          </p:cNvSpPr>
          <p:nvPr>
            <p:ph type="pic" idx="2"/>
          </p:nvPr>
        </p:nvSpPr>
        <p:spPr>
          <a:xfrm>
            <a:off x="4572002" y="1645917"/>
            <a:ext cx="4570359" cy="1645915"/>
          </a:xfrm>
          <a:prstGeom prst="rect">
            <a:avLst/>
          </a:prstGeom>
          <a:solidFill>
            <a:schemeClr val="lt1">
              <a:alpha val="49411"/>
            </a:schemeClr>
          </a:solidFill>
          <a:ln>
            <a:noFill/>
          </a:ln>
        </p:spPr>
      </p:sp>
      <p:sp>
        <p:nvSpPr>
          <p:cNvPr id="1461" name="Google Shape;1461;p117"/>
          <p:cNvSpPr>
            <a:spLocks noGrp="1"/>
          </p:cNvSpPr>
          <p:nvPr>
            <p:ph type="pic" idx="3"/>
          </p:nvPr>
        </p:nvSpPr>
        <p:spPr>
          <a:xfrm>
            <a:off x="2" y="2"/>
            <a:ext cx="4570359" cy="1645915"/>
          </a:xfrm>
          <a:prstGeom prst="rect">
            <a:avLst/>
          </a:prstGeom>
          <a:solidFill>
            <a:schemeClr val="lt1">
              <a:alpha val="49411"/>
            </a:schemeClr>
          </a:solidFill>
          <a:ln>
            <a:noFill/>
          </a:ln>
        </p:spPr>
      </p:sp>
      <p:sp>
        <p:nvSpPr>
          <p:cNvPr id="1462" name="Google Shape;1462;p117"/>
          <p:cNvSpPr txBox="1">
            <a:spLocks noGrp="1"/>
          </p:cNvSpPr>
          <p:nvPr>
            <p:ph type="body" idx="1"/>
          </p:nvPr>
        </p:nvSpPr>
        <p:spPr>
          <a:xfrm>
            <a:off x="4575511" y="629217"/>
            <a:ext cx="4249831" cy="65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3" name="Google Shape;1463;p117"/>
          <p:cNvSpPr txBox="1">
            <a:spLocks noGrp="1"/>
          </p:cNvSpPr>
          <p:nvPr>
            <p:ph type="body" idx="4"/>
          </p:nvPr>
        </p:nvSpPr>
        <p:spPr>
          <a:xfrm>
            <a:off x="4575511" y="339502"/>
            <a:ext cx="4249831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4" name="Google Shape;1464;p117"/>
          <p:cNvSpPr txBox="1">
            <a:spLocks noGrp="1"/>
          </p:cNvSpPr>
          <p:nvPr>
            <p:ph type="body" idx="5"/>
          </p:nvPr>
        </p:nvSpPr>
        <p:spPr>
          <a:xfrm>
            <a:off x="299666" y="2297222"/>
            <a:ext cx="4249831" cy="634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5" name="Google Shape;1465;p117"/>
          <p:cNvSpPr txBox="1">
            <a:spLocks noGrp="1"/>
          </p:cNvSpPr>
          <p:nvPr>
            <p:ph type="body" idx="6"/>
          </p:nvPr>
        </p:nvSpPr>
        <p:spPr>
          <a:xfrm>
            <a:off x="299666" y="2007505"/>
            <a:ext cx="4249831" cy="386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6" name="Google Shape;1466;p117"/>
          <p:cNvSpPr txBox="1">
            <a:spLocks noGrp="1"/>
          </p:cNvSpPr>
          <p:nvPr>
            <p:ph type="title"/>
          </p:nvPr>
        </p:nvSpPr>
        <p:spPr>
          <a:xfrm>
            <a:off x="215139" y="3399842"/>
            <a:ext cx="8713724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7" name="Google Shape;1467;p117"/>
          <p:cNvSpPr txBox="1">
            <a:spLocks noGrp="1"/>
          </p:cNvSpPr>
          <p:nvPr>
            <p:ph type="body" idx="7"/>
          </p:nvPr>
        </p:nvSpPr>
        <p:spPr>
          <a:xfrm>
            <a:off x="215139" y="4047914"/>
            <a:ext cx="8713724" cy="668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b="0" i="0" u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8" name="Google Shape;1468;p117"/>
          <p:cNvSpPr/>
          <p:nvPr/>
        </p:nvSpPr>
        <p:spPr>
          <a:xfrm>
            <a:off x="3779844" y="3975906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cess 1">
  <p:cSld name="Process 1">
    <p:spTree>
      <p:nvGrpSpPr>
        <p:cNvPr id="1" name="Shape 1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Google Shape;1470;p118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1" name="Google Shape;1471;p118"/>
          <p:cNvGrpSpPr/>
          <p:nvPr/>
        </p:nvGrpSpPr>
        <p:grpSpPr>
          <a:xfrm>
            <a:off x="4135266" y="1342578"/>
            <a:ext cx="3001973" cy="454053"/>
            <a:chOff x="1073297" y="6784950"/>
            <a:chExt cx="6003425" cy="908106"/>
          </a:xfrm>
        </p:grpSpPr>
        <p:sp>
          <p:nvSpPr>
            <p:cNvPr id="1472" name="Google Shape;1472;p118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118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118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75" name="Google Shape;1475;p118"/>
          <p:cNvGrpSpPr/>
          <p:nvPr/>
        </p:nvGrpSpPr>
        <p:grpSpPr>
          <a:xfrm>
            <a:off x="1594643" y="2199341"/>
            <a:ext cx="3001973" cy="454053"/>
            <a:chOff x="1073297" y="6784950"/>
            <a:chExt cx="6003425" cy="908106"/>
          </a:xfrm>
        </p:grpSpPr>
        <p:sp>
          <p:nvSpPr>
            <p:cNvPr id="1476" name="Google Shape;1476;p118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118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118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79" name="Google Shape;1479;p118"/>
          <p:cNvGrpSpPr/>
          <p:nvPr/>
        </p:nvGrpSpPr>
        <p:grpSpPr>
          <a:xfrm>
            <a:off x="4142524" y="3056102"/>
            <a:ext cx="3001973" cy="454053"/>
            <a:chOff x="1073297" y="6784950"/>
            <a:chExt cx="6003425" cy="908106"/>
          </a:xfrm>
        </p:grpSpPr>
        <p:sp>
          <p:nvSpPr>
            <p:cNvPr id="1480" name="Google Shape;1480;p118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118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118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83" name="Google Shape;1483;p118"/>
          <p:cNvGrpSpPr/>
          <p:nvPr/>
        </p:nvGrpSpPr>
        <p:grpSpPr>
          <a:xfrm>
            <a:off x="1587384" y="3912860"/>
            <a:ext cx="3001973" cy="454053"/>
            <a:chOff x="1073297" y="6784950"/>
            <a:chExt cx="6003425" cy="908106"/>
          </a:xfrm>
        </p:grpSpPr>
        <p:sp>
          <p:nvSpPr>
            <p:cNvPr id="1484" name="Google Shape;1484;p118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118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118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7" name="Google Shape;1487;p118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8" name="Google Shape;1488;p118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grpSp>
        <p:nvGrpSpPr>
          <p:cNvPr id="1489" name="Google Shape;1489;p118"/>
          <p:cNvGrpSpPr/>
          <p:nvPr/>
        </p:nvGrpSpPr>
        <p:grpSpPr>
          <a:xfrm>
            <a:off x="1594643" y="485818"/>
            <a:ext cx="3001973" cy="454053"/>
            <a:chOff x="1073297" y="6784950"/>
            <a:chExt cx="6003425" cy="908106"/>
          </a:xfrm>
        </p:grpSpPr>
        <p:sp>
          <p:nvSpPr>
            <p:cNvPr id="1490" name="Google Shape;1490;p118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118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118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3" name="Google Shape;1493;p118"/>
          <p:cNvSpPr txBox="1">
            <a:spLocks noGrp="1"/>
          </p:cNvSpPr>
          <p:nvPr>
            <p:ph type="body" idx="1"/>
          </p:nvPr>
        </p:nvSpPr>
        <p:spPr>
          <a:xfrm>
            <a:off x="1880978" y="529324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494" name="Google Shape;1494;p118"/>
          <p:cNvCxnSpPr/>
          <p:nvPr/>
        </p:nvCxnSpPr>
        <p:spPr>
          <a:xfrm>
            <a:off x="4369568" y="2"/>
            <a:ext cx="1928" cy="5210629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95" name="Google Shape;1495;p118"/>
          <p:cNvSpPr/>
          <p:nvPr/>
        </p:nvSpPr>
        <p:spPr>
          <a:xfrm>
            <a:off x="4204752" y="548043"/>
            <a:ext cx="329632" cy="3296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6" name="Google Shape;1496;p118"/>
          <p:cNvSpPr txBox="1">
            <a:spLocks noGrp="1"/>
          </p:cNvSpPr>
          <p:nvPr>
            <p:ph type="body" idx="2"/>
          </p:nvPr>
        </p:nvSpPr>
        <p:spPr>
          <a:xfrm>
            <a:off x="4589357" y="1386085"/>
            <a:ext cx="23208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7" name="Google Shape;1497;p118"/>
          <p:cNvSpPr/>
          <p:nvPr/>
        </p:nvSpPr>
        <p:spPr>
          <a:xfrm>
            <a:off x="4204489" y="1404803"/>
            <a:ext cx="329632" cy="3296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8" name="Google Shape;1498;p118"/>
          <p:cNvSpPr txBox="1">
            <a:spLocks noGrp="1"/>
          </p:cNvSpPr>
          <p:nvPr>
            <p:ph type="body" idx="3"/>
          </p:nvPr>
        </p:nvSpPr>
        <p:spPr>
          <a:xfrm>
            <a:off x="939366" y="950130"/>
            <a:ext cx="3135255" cy="68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9" name="Google Shape;1499;p118"/>
          <p:cNvSpPr txBox="1">
            <a:spLocks noGrp="1"/>
          </p:cNvSpPr>
          <p:nvPr>
            <p:ph type="body" idx="4"/>
          </p:nvPr>
        </p:nvSpPr>
        <p:spPr>
          <a:xfrm>
            <a:off x="4589358" y="1806891"/>
            <a:ext cx="3135255" cy="68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0" name="Google Shape;1500;p118"/>
          <p:cNvSpPr txBox="1">
            <a:spLocks noGrp="1"/>
          </p:cNvSpPr>
          <p:nvPr>
            <p:ph type="body" idx="5"/>
          </p:nvPr>
        </p:nvSpPr>
        <p:spPr>
          <a:xfrm>
            <a:off x="1880978" y="2242845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1" name="Google Shape;1501;p118"/>
          <p:cNvSpPr/>
          <p:nvPr/>
        </p:nvSpPr>
        <p:spPr>
          <a:xfrm>
            <a:off x="4204752" y="2261566"/>
            <a:ext cx="329632" cy="3296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2" name="Google Shape;1502;p118"/>
          <p:cNvSpPr txBox="1">
            <a:spLocks noGrp="1"/>
          </p:cNvSpPr>
          <p:nvPr>
            <p:ph type="body" idx="6"/>
          </p:nvPr>
        </p:nvSpPr>
        <p:spPr>
          <a:xfrm>
            <a:off x="939366" y="2663652"/>
            <a:ext cx="3135255" cy="68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3" name="Google Shape;1503;p118"/>
          <p:cNvSpPr txBox="1">
            <a:spLocks noGrp="1"/>
          </p:cNvSpPr>
          <p:nvPr>
            <p:ph type="body" idx="7"/>
          </p:nvPr>
        </p:nvSpPr>
        <p:spPr>
          <a:xfrm>
            <a:off x="4596615" y="3099606"/>
            <a:ext cx="232083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4" name="Google Shape;1504;p118"/>
          <p:cNvSpPr/>
          <p:nvPr/>
        </p:nvSpPr>
        <p:spPr>
          <a:xfrm>
            <a:off x="4211747" y="3118326"/>
            <a:ext cx="329632" cy="3296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5" name="Google Shape;1505;p118"/>
          <p:cNvSpPr txBox="1">
            <a:spLocks noGrp="1"/>
          </p:cNvSpPr>
          <p:nvPr>
            <p:ph type="body" idx="8"/>
          </p:nvPr>
        </p:nvSpPr>
        <p:spPr>
          <a:xfrm>
            <a:off x="4596615" y="3520412"/>
            <a:ext cx="3135255" cy="68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6" name="Google Shape;1506;p118"/>
          <p:cNvSpPr txBox="1">
            <a:spLocks noGrp="1"/>
          </p:cNvSpPr>
          <p:nvPr>
            <p:ph type="body" idx="9"/>
          </p:nvPr>
        </p:nvSpPr>
        <p:spPr>
          <a:xfrm>
            <a:off x="1873720" y="3956366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7" name="Google Shape;1507;p118"/>
          <p:cNvSpPr/>
          <p:nvPr/>
        </p:nvSpPr>
        <p:spPr>
          <a:xfrm>
            <a:off x="4197495" y="3975085"/>
            <a:ext cx="329632" cy="3296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8" name="Google Shape;1508;p118"/>
          <p:cNvSpPr txBox="1">
            <a:spLocks noGrp="1"/>
          </p:cNvSpPr>
          <p:nvPr>
            <p:ph type="body" idx="13"/>
          </p:nvPr>
        </p:nvSpPr>
        <p:spPr>
          <a:xfrm>
            <a:off x="932107" y="4377173"/>
            <a:ext cx="3135255" cy="68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9" name="Google Shape;1509;p118"/>
          <p:cNvSpPr txBox="1">
            <a:spLocks noGrp="1"/>
          </p:cNvSpPr>
          <p:nvPr>
            <p:ph type="title"/>
          </p:nvPr>
        </p:nvSpPr>
        <p:spPr>
          <a:xfrm>
            <a:off x="4716029" y="123478"/>
            <a:ext cx="399582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0" name="Google Shape;1510;p118"/>
          <p:cNvSpPr txBox="1">
            <a:spLocks noGrp="1"/>
          </p:cNvSpPr>
          <p:nvPr>
            <p:ph type="body" idx="14"/>
          </p:nvPr>
        </p:nvSpPr>
        <p:spPr>
          <a:xfrm>
            <a:off x="4752037" y="771550"/>
            <a:ext cx="395981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1" name="Google Shape;1511;p118"/>
          <p:cNvSpPr/>
          <p:nvPr/>
        </p:nvSpPr>
        <p:spPr>
          <a:xfrm>
            <a:off x="4788044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4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4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4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4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4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4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1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2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5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15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5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85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5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5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5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00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5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5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1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5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1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2500"/>
                            </p:stCondLst>
                            <p:childTnLst>
                              <p:par>
                                <p:cTn id="2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1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3500"/>
                            </p:stCondLst>
                            <p:childTnLst>
                              <p:par>
                                <p:cTn id="3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1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1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1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36000"/>
                            </p:stCondLst>
                            <p:childTnLst>
                              <p:par>
                                <p:cTn id="3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3750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8500"/>
                            </p:stCondLst>
                            <p:childTnLst>
                              <p:par>
                                <p:cTn id="3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39000"/>
                            </p:stCondLst>
                            <p:childTnLst>
                              <p:par>
                                <p:cTn id="3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39500"/>
                            </p:stCondLst>
                            <p:childTnLst>
                              <p:par>
                                <p:cTn id="3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40000"/>
                            </p:stCondLst>
                            <p:childTnLst>
                              <p:par>
                                <p:cTn id="3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40500"/>
                            </p:stCondLst>
                            <p:childTnLst>
                              <p:par>
                                <p:cTn id="3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41000"/>
                            </p:stCondLst>
                            <p:childTnLst>
                              <p:par>
                                <p:cTn id="3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41500"/>
                            </p:stCondLst>
                            <p:childTnLst>
                              <p:par>
                                <p:cTn id="3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500"/>
                                        <p:tgtEl>
                                          <p:spTgt spid="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42000"/>
                            </p:stCondLst>
                            <p:childTnLst>
                              <p:par>
                                <p:cTn id="3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500"/>
                                        <p:tgtEl>
                                          <p:spTgt spid="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42500"/>
                            </p:stCondLst>
                            <p:childTnLst>
                              <p:par>
                                <p:cTn id="3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/>
                                        <p:tgtEl>
                                          <p:spTgt spid="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43000"/>
                            </p:stCondLst>
                            <p:childTnLst>
                              <p:par>
                                <p:cTn id="3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500"/>
                                        <p:tgtEl>
                                          <p:spTgt spid="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43500"/>
                            </p:stCondLst>
                            <p:childTnLst>
                              <p:par>
                                <p:cTn id="3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500"/>
                                        <p:tgtEl>
                                          <p:spTgt spid="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44000"/>
                            </p:stCondLst>
                            <p:childTnLst>
                              <p:par>
                                <p:cTn id="3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44500"/>
                            </p:stCondLst>
                            <p:childTnLst>
                              <p:par>
                                <p:cTn id="3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500"/>
                                        <p:tgtEl>
                                          <p:spTgt spid="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45000"/>
                            </p:stCondLst>
                            <p:childTnLst>
                              <p:par>
                                <p:cTn id="3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45500"/>
                            </p:stCondLst>
                            <p:childTnLst>
                              <p:par>
                                <p:cTn id="39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46000"/>
                            </p:stCondLst>
                            <p:childTnLst>
                              <p:par>
                                <p:cTn id="4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500"/>
                                        <p:tgtEl>
                                          <p:spTgt spid="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46500"/>
                            </p:stCondLst>
                            <p:childTnLst>
                              <p:par>
                                <p:cTn id="40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47500"/>
                            </p:stCondLst>
                            <p:childTnLst>
                              <p:par>
                                <p:cTn id="4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48500"/>
                            </p:stCondLst>
                            <p:childTnLst>
                              <p:par>
                                <p:cTn id="4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49000"/>
                            </p:stCondLst>
                            <p:childTnLst>
                              <p:par>
                                <p:cTn id="4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49500"/>
                            </p:stCondLst>
                            <p:childTnLst>
                              <p:par>
                                <p:cTn id="4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50000"/>
                            </p:stCondLst>
                            <p:childTnLst>
                              <p:par>
                                <p:cTn id="4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50500"/>
                            </p:stCondLst>
                            <p:childTnLst>
                              <p:par>
                                <p:cTn id="4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1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51000"/>
                            </p:stCondLst>
                            <p:childTnLst>
                              <p:par>
                                <p:cTn id="4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5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cess 2">
  <p:cSld name="Process 2"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3" name="Google Shape;1513;p119"/>
          <p:cNvGrpSpPr/>
          <p:nvPr/>
        </p:nvGrpSpPr>
        <p:grpSpPr>
          <a:xfrm>
            <a:off x="1028536" y="1959319"/>
            <a:ext cx="3001973" cy="454053"/>
            <a:chOff x="1073297" y="6784950"/>
            <a:chExt cx="6003425" cy="908106"/>
          </a:xfrm>
        </p:grpSpPr>
        <p:sp>
          <p:nvSpPr>
            <p:cNvPr id="1514" name="Google Shape;1514;p119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119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119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E7F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17" name="Google Shape;1517;p119"/>
          <p:cNvGrpSpPr/>
          <p:nvPr/>
        </p:nvGrpSpPr>
        <p:grpSpPr>
          <a:xfrm>
            <a:off x="1028536" y="2629208"/>
            <a:ext cx="3001973" cy="454053"/>
            <a:chOff x="1073297" y="6784950"/>
            <a:chExt cx="6003425" cy="908106"/>
          </a:xfrm>
        </p:grpSpPr>
        <p:sp>
          <p:nvSpPr>
            <p:cNvPr id="1518" name="Google Shape;1518;p119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119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119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FED9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1" name="Google Shape;1521;p119"/>
          <p:cNvGrpSpPr/>
          <p:nvPr/>
        </p:nvGrpSpPr>
        <p:grpSpPr>
          <a:xfrm>
            <a:off x="1028536" y="3299097"/>
            <a:ext cx="3001973" cy="454053"/>
            <a:chOff x="1073297" y="6784950"/>
            <a:chExt cx="6003425" cy="908106"/>
          </a:xfrm>
        </p:grpSpPr>
        <p:sp>
          <p:nvSpPr>
            <p:cNvPr id="1522" name="Google Shape;1522;p119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119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119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EFD7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5" name="Google Shape;1525;p119"/>
          <p:cNvGrpSpPr/>
          <p:nvPr/>
        </p:nvGrpSpPr>
        <p:grpSpPr>
          <a:xfrm>
            <a:off x="1028536" y="3968986"/>
            <a:ext cx="3001973" cy="454053"/>
            <a:chOff x="1073297" y="6784950"/>
            <a:chExt cx="6003425" cy="908106"/>
          </a:xfrm>
        </p:grpSpPr>
        <p:sp>
          <p:nvSpPr>
            <p:cNvPr id="1526" name="Google Shape;1526;p119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119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119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FFECC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29" name="Google Shape;1529;p119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0" name="Google Shape;1530;p119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grpSp>
        <p:nvGrpSpPr>
          <p:cNvPr id="1531" name="Google Shape;1531;p119"/>
          <p:cNvGrpSpPr/>
          <p:nvPr/>
        </p:nvGrpSpPr>
        <p:grpSpPr>
          <a:xfrm>
            <a:off x="1028536" y="1289428"/>
            <a:ext cx="3001973" cy="454053"/>
            <a:chOff x="1073297" y="6784950"/>
            <a:chExt cx="6003425" cy="908106"/>
          </a:xfrm>
        </p:grpSpPr>
        <p:sp>
          <p:nvSpPr>
            <p:cNvPr id="1532" name="Google Shape;1532;p119"/>
            <p:cNvSpPr/>
            <p:nvPr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119"/>
            <p:cNvSpPr/>
            <p:nvPr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119"/>
            <p:cNvSpPr/>
            <p:nvPr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rgbClr val="C6F1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5" name="Google Shape;1535;p119"/>
          <p:cNvSpPr txBox="1">
            <a:spLocks noGrp="1"/>
          </p:cNvSpPr>
          <p:nvPr>
            <p:ph type="body" idx="1"/>
          </p:nvPr>
        </p:nvSpPr>
        <p:spPr>
          <a:xfrm>
            <a:off x="1314873" y="1332934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536" name="Google Shape;1536;p119"/>
          <p:cNvCxnSpPr/>
          <p:nvPr/>
        </p:nvCxnSpPr>
        <p:spPr>
          <a:xfrm flipH="1">
            <a:off x="3803201" y="0"/>
            <a:ext cx="263" cy="5143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37" name="Google Shape;1537;p119"/>
          <p:cNvSpPr/>
          <p:nvPr/>
        </p:nvSpPr>
        <p:spPr>
          <a:xfrm>
            <a:off x="3638515" y="1351653"/>
            <a:ext cx="329632" cy="3296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8" name="Google Shape;1538;p119"/>
          <p:cNvSpPr txBox="1">
            <a:spLocks noGrp="1"/>
          </p:cNvSpPr>
          <p:nvPr>
            <p:ph type="body" idx="2"/>
          </p:nvPr>
        </p:nvSpPr>
        <p:spPr>
          <a:xfrm>
            <a:off x="1320916" y="1988520"/>
            <a:ext cx="2188707" cy="3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9" name="Google Shape;1539;p119"/>
          <p:cNvSpPr/>
          <p:nvPr/>
        </p:nvSpPr>
        <p:spPr>
          <a:xfrm>
            <a:off x="3638515" y="2021544"/>
            <a:ext cx="329632" cy="3296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0" name="Google Shape;1540;p119"/>
          <p:cNvSpPr txBox="1">
            <a:spLocks noGrp="1"/>
          </p:cNvSpPr>
          <p:nvPr>
            <p:ph type="body" idx="3"/>
          </p:nvPr>
        </p:nvSpPr>
        <p:spPr>
          <a:xfrm>
            <a:off x="4091320" y="1297410"/>
            <a:ext cx="4676069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1" name="Google Shape;1541;p119"/>
          <p:cNvSpPr txBox="1">
            <a:spLocks noGrp="1"/>
          </p:cNvSpPr>
          <p:nvPr>
            <p:ph type="body" idx="4"/>
          </p:nvPr>
        </p:nvSpPr>
        <p:spPr>
          <a:xfrm>
            <a:off x="4091320" y="1967299"/>
            <a:ext cx="4676069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2" name="Google Shape;1542;p119"/>
          <p:cNvSpPr txBox="1">
            <a:spLocks noGrp="1"/>
          </p:cNvSpPr>
          <p:nvPr>
            <p:ph type="body" idx="5"/>
          </p:nvPr>
        </p:nvSpPr>
        <p:spPr>
          <a:xfrm>
            <a:off x="1314873" y="2672712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3" name="Google Shape;1543;p119"/>
          <p:cNvSpPr/>
          <p:nvPr/>
        </p:nvSpPr>
        <p:spPr>
          <a:xfrm>
            <a:off x="3638515" y="2691433"/>
            <a:ext cx="329632" cy="3296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p119"/>
          <p:cNvSpPr txBox="1">
            <a:spLocks noGrp="1"/>
          </p:cNvSpPr>
          <p:nvPr>
            <p:ph type="body" idx="6"/>
          </p:nvPr>
        </p:nvSpPr>
        <p:spPr>
          <a:xfrm>
            <a:off x="4091320" y="2637186"/>
            <a:ext cx="4676069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5" name="Google Shape;1545;p119"/>
          <p:cNvSpPr txBox="1">
            <a:spLocks noGrp="1"/>
          </p:cNvSpPr>
          <p:nvPr>
            <p:ph type="body" idx="7"/>
          </p:nvPr>
        </p:nvSpPr>
        <p:spPr>
          <a:xfrm>
            <a:off x="1320916" y="3328298"/>
            <a:ext cx="2188707" cy="3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6" name="Google Shape;1546;p119"/>
          <p:cNvSpPr/>
          <p:nvPr/>
        </p:nvSpPr>
        <p:spPr>
          <a:xfrm>
            <a:off x="3638515" y="3361322"/>
            <a:ext cx="329632" cy="3296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7" name="Google Shape;1547;p119"/>
          <p:cNvSpPr txBox="1">
            <a:spLocks noGrp="1"/>
          </p:cNvSpPr>
          <p:nvPr>
            <p:ph type="body" idx="8"/>
          </p:nvPr>
        </p:nvSpPr>
        <p:spPr>
          <a:xfrm>
            <a:off x="4091320" y="3307076"/>
            <a:ext cx="4676069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8" name="Google Shape;1548;p119"/>
          <p:cNvSpPr txBox="1">
            <a:spLocks noGrp="1"/>
          </p:cNvSpPr>
          <p:nvPr>
            <p:ph type="body" idx="9"/>
          </p:nvPr>
        </p:nvSpPr>
        <p:spPr>
          <a:xfrm>
            <a:off x="1314873" y="4012490"/>
            <a:ext cx="2194751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9" name="Google Shape;1549;p119"/>
          <p:cNvSpPr/>
          <p:nvPr/>
        </p:nvSpPr>
        <p:spPr>
          <a:xfrm>
            <a:off x="3638515" y="4031211"/>
            <a:ext cx="329632" cy="3296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0" name="Google Shape;1550;p119"/>
          <p:cNvSpPr txBox="1">
            <a:spLocks noGrp="1"/>
          </p:cNvSpPr>
          <p:nvPr>
            <p:ph type="body" idx="13"/>
          </p:nvPr>
        </p:nvSpPr>
        <p:spPr>
          <a:xfrm>
            <a:off x="4091320" y="3976966"/>
            <a:ext cx="4676069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1" name="Google Shape;1551;p119"/>
          <p:cNvSpPr/>
          <p:nvPr/>
        </p:nvSpPr>
        <p:spPr>
          <a:xfrm>
            <a:off x="0" y="1"/>
            <a:ext cx="9144000" cy="10087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2" name="Google Shape;1552;p119"/>
          <p:cNvSpPr txBox="1">
            <a:spLocks noGrp="1"/>
          </p:cNvSpPr>
          <p:nvPr>
            <p:ph type="title"/>
          </p:nvPr>
        </p:nvSpPr>
        <p:spPr>
          <a:xfrm>
            <a:off x="442439" y="228600"/>
            <a:ext cx="8259123" cy="58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Ultra"/>
              <a:buNone/>
              <a:defRPr sz="33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5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5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5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5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5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85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5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5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9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5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5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5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1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5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1500"/>
                            </p:stCondLst>
                            <p:childTnLst>
                              <p:par>
                                <p:cTn id="2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2000"/>
                            </p:stCondLst>
                            <p:childTnLst>
                              <p:par>
                                <p:cTn id="2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3500"/>
                            </p:stCondLst>
                            <p:childTnLst>
                              <p:par>
                                <p:cTn id="2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1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4000"/>
                            </p:stCondLst>
                            <p:childTnLst>
                              <p:par>
                                <p:cTn id="2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1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4500"/>
                            </p:stCondLst>
                            <p:childTnLst>
                              <p:par>
                                <p:cTn id="2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5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15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5500"/>
                            </p:stCondLst>
                            <p:childTnLst>
                              <p:par>
                                <p:cTn id="2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5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5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6500"/>
                            </p:stCondLst>
                            <p:childTnLst>
                              <p:par>
                                <p:cTn id="29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85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90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9500"/>
                            </p:stCondLst>
                            <p:childTnLst>
                              <p:par>
                                <p:cTn id="3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0500"/>
                            </p:stCondLst>
                            <p:childTnLst>
                              <p:par>
                                <p:cTn id="3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3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41500"/>
                            </p:stCondLst>
                            <p:childTnLst>
                              <p:par>
                                <p:cTn id="3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1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42000"/>
                            </p:stCondLst>
                            <p:childTnLst>
                              <p:par>
                                <p:cTn id="3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1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42500"/>
                            </p:stCondLst>
                            <p:childTnLst>
                              <p:par>
                                <p:cTn id="3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1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43000"/>
                            </p:stCondLst>
                            <p:childTnLst>
                              <p:par>
                                <p:cTn id="3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1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43500"/>
                            </p:stCondLst>
                            <p:childTnLst>
                              <p:par>
                                <p:cTn id="3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1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3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1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44500"/>
                            </p:stCondLst>
                            <p:childTnLst>
                              <p:par>
                                <p:cTn id="3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15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45000"/>
                            </p:stCondLst>
                            <p:childTnLst>
                              <p:par>
                                <p:cTn id="3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1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45500"/>
                            </p:stCondLst>
                            <p:childTnLst>
                              <p:par>
                                <p:cTn id="3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15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46000"/>
                            </p:stCondLst>
                            <p:childTnLst>
                              <p:par>
                                <p:cTn id="3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15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6500"/>
                            </p:stCondLst>
                            <p:childTnLst>
                              <p:par>
                                <p:cTn id="3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7000"/>
                            </p:stCondLst>
                            <p:childTnLst>
                              <p:par>
                                <p:cTn id="3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7500"/>
                            </p:stCondLst>
                            <p:childTnLst>
                              <p:par>
                                <p:cTn id="3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48000"/>
                            </p:stCondLst>
                            <p:childTnLst>
                              <p:par>
                                <p:cTn id="3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48500"/>
                            </p:stCondLst>
                            <p:childTnLst>
                              <p:par>
                                <p:cTn id="3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1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9000"/>
                            </p:stCondLst>
                            <p:childTnLst>
                              <p:par>
                                <p:cTn id="3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9500"/>
                            </p:stCondLst>
                            <p:childTnLst>
                              <p:par>
                                <p:cTn id="4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1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0500"/>
                            </p:stCondLst>
                            <p:childTnLst>
                              <p:par>
                                <p:cTn id="4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1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51000"/>
                            </p:stCondLst>
                            <p:childTnLst>
                              <p:par>
                                <p:cTn id="4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irplane">
  <p:cSld name="Airplane">
    <p:spTree>
      <p:nvGrpSpPr>
        <p:cNvPr id="1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120"/>
          <p:cNvSpPr/>
          <p:nvPr/>
        </p:nvSpPr>
        <p:spPr>
          <a:xfrm>
            <a:off x="0" y="-1"/>
            <a:ext cx="9144000" cy="119149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5" name="Google Shape;1555;p1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42817" y="191190"/>
            <a:ext cx="5646217" cy="4710590"/>
          </a:xfrm>
          <a:prstGeom prst="rect">
            <a:avLst/>
          </a:prstGeom>
          <a:noFill/>
          <a:ln>
            <a:noFill/>
          </a:ln>
        </p:spPr>
      </p:pic>
      <p:sp>
        <p:nvSpPr>
          <p:cNvPr id="1556" name="Google Shape;1556;p120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7" name="Google Shape;1557;p120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558" name="Google Shape;1558;p120"/>
          <p:cNvSpPr txBox="1">
            <a:spLocks noGrp="1"/>
          </p:cNvSpPr>
          <p:nvPr>
            <p:ph type="title"/>
          </p:nvPr>
        </p:nvSpPr>
        <p:spPr>
          <a:xfrm>
            <a:off x="4253724" y="124200"/>
            <a:ext cx="4800341" cy="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9" name="Google Shape;1559;p120"/>
          <p:cNvSpPr txBox="1">
            <a:spLocks noGrp="1"/>
          </p:cNvSpPr>
          <p:nvPr>
            <p:ph type="body" idx="1"/>
          </p:nvPr>
        </p:nvSpPr>
        <p:spPr>
          <a:xfrm>
            <a:off x="311755" y="1332934"/>
            <a:ext cx="28514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0" name="Google Shape;1560;p120"/>
          <p:cNvSpPr txBox="1">
            <a:spLocks noGrp="1"/>
          </p:cNvSpPr>
          <p:nvPr>
            <p:ph type="body" idx="2"/>
          </p:nvPr>
        </p:nvSpPr>
        <p:spPr>
          <a:xfrm>
            <a:off x="311755" y="1706120"/>
            <a:ext cx="2854284" cy="697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1" name="Google Shape;1561;p120"/>
          <p:cNvSpPr txBox="1">
            <a:spLocks noGrp="1"/>
          </p:cNvSpPr>
          <p:nvPr>
            <p:ph type="body" idx="3"/>
          </p:nvPr>
        </p:nvSpPr>
        <p:spPr>
          <a:xfrm>
            <a:off x="263262" y="2933134"/>
            <a:ext cx="179431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2" name="Google Shape;1562;p120"/>
          <p:cNvSpPr txBox="1">
            <a:spLocks noGrp="1"/>
          </p:cNvSpPr>
          <p:nvPr>
            <p:ph type="body" idx="4"/>
          </p:nvPr>
        </p:nvSpPr>
        <p:spPr>
          <a:xfrm>
            <a:off x="263262" y="3306320"/>
            <a:ext cx="1796087" cy="1182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3" name="Google Shape;1563;p120"/>
          <p:cNvSpPr txBox="1">
            <a:spLocks noGrp="1"/>
          </p:cNvSpPr>
          <p:nvPr>
            <p:ph type="body" idx="5"/>
          </p:nvPr>
        </p:nvSpPr>
        <p:spPr>
          <a:xfrm>
            <a:off x="6560206" y="2546485"/>
            <a:ext cx="235315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4" name="Google Shape;1564;p120"/>
          <p:cNvSpPr txBox="1">
            <a:spLocks noGrp="1"/>
          </p:cNvSpPr>
          <p:nvPr>
            <p:ph type="body" idx="6"/>
          </p:nvPr>
        </p:nvSpPr>
        <p:spPr>
          <a:xfrm>
            <a:off x="6560698" y="2919670"/>
            <a:ext cx="2355477" cy="1548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5" name="Google Shape;1565;p120"/>
          <p:cNvSpPr txBox="1">
            <a:spLocks noGrp="1"/>
          </p:cNvSpPr>
          <p:nvPr>
            <p:ph type="body" idx="7"/>
          </p:nvPr>
        </p:nvSpPr>
        <p:spPr>
          <a:xfrm>
            <a:off x="3179896" y="3944522"/>
            <a:ext cx="169732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6" name="Google Shape;1566;p120"/>
          <p:cNvSpPr txBox="1">
            <a:spLocks noGrp="1"/>
          </p:cNvSpPr>
          <p:nvPr>
            <p:ph type="body" idx="8"/>
          </p:nvPr>
        </p:nvSpPr>
        <p:spPr>
          <a:xfrm>
            <a:off x="2611809" y="4317707"/>
            <a:ext cx="2268432" cy="697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567" name="Google Shape;1567;p120"/>
          <p:cNvCxnSpPr/>
          <p:nvPr/>
        </p:nvCxnSpPr>
        <p:spPr>
          <a:xfrm rot="10800000" flipH="1">
            <a:off x="3179895" y="1458688"/>
            <a:ext cx="762067" cy="6531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dot"/>
            <a:round/>
            <a:headEnd type="oval" w="lg" len="lg"/>
            <a:tailEnd type="oval" w="lg" len="lg"/>
          </a:ln>
        </p:spPr>
      </p:cxnSp>
      <p:cxnSp>
        <p:nvCxnSpPr>
          <p:cNvPr id="1568" name="Google Shape;1568;p120"/>
          <p:cNvCxnSpPr/>
          <p:nvPr/>
        </p:nvCxnSpPr>
        <p:spPr>
          <a:xfrm rot="10800000">
            <a:off x="2071435" y="3138057"/>
            <a:ext cx="641463" cy="145473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dot"/>
            <a:round/>
            <a:headEnd type="oval" w="lg" len="lg"/>
            <a:tailEnd type="oval" w="lg" len="lg"/>
          </a:ln>
        </p:spPr>
      </p:cxnSp>
      <p:cxnSp>
        <p:nvCxnSpPr>
          <p:cNvPr id="1569" name="Google Shape;1569;p120"/>
          <p:cNvCxnSpPr>
            <a:endCxn id="1565" idx="3"/>
          </p:cNvCxnSpPr>
          <p:nvPr/>
        </p:nvCxnSpPr>
        <p:spPr>
          <a:xfrm flipH="1">
            <a:off x="4877223" y="4003942"/>
            <a:ext cx="387900" cy="1206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dot"/>
            <a:round/>
            <a:headEnd type="oval" w="lg" len="lg"/>
            <a:tailEnd type="oval" w="lg" len="lg"/>
          </a:ln>
        </p:spPr>
      </p:cxnSp>
      <p:cxnSp>
        <p:nvCxnSpPr>
          <p:cNvPr id="1570" name="Google Shape;1570;p120"/>
          <p:cNvCxnSpPr>
            <a:stCxn id="1563" idx="1"/>
          </p:cNvCxnSpPr>
          <p:nvPr/>
        </p:nvCxnSpPr>
        <p:spPr>
          <a:xfrm rot="10800000">
            <a:off x="5034706" y="2639205"/>
            <a:ext cx="1525500" cy="8730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dot"/>
            <a:round/>
            <a:headEnd type="oval" w="lg" len="lg"/>
            <a:tailEnd type="oval" w="lg" len="lg"/>
          </a:ln>
        </p:spPr>
      </p:cxnSp>
      <p:sp>
        <p:nvSpPr>
          <p:cNvPr id="1571" name="Google Shape;1571;p120"/>
          <p:cNvSpPr/>
          <p:nvPr/>
        </p:nvSpPr>
        <p:spPr>
          <a:xfrm>
            <a:off x="4354024" y="700200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p120"/>
          <p:cNvSpPr txBox="1">
            <a:spLocks noGrp="1"/>
          </p:cNvSpPr>
          <p:nvPr>
            <p:ph type="body" idx="9"/>
          </p:nvPr>
        </p:nvSpPr>
        <p:spPr>
          <a:xfrm>
            <a:off x="4267182" y="771550"/>
            <a:ext cx="4801415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F2F2F2"/>
              </a:buClr>
              <a:buSzPts val="1200"/>
              <a:buNone/>
              <a:defRPr i="1">
                <a:solidFill>
                  <a:srgbClr val="F2F2F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3" name="Google Shape;1573;p120"/>
          <p:cNvSpPr/>
          <p:nvPr/>
        </p:nvSpPr>
        <p:spPr>
          <a:xfrm>
            <a:off x="1469045" y="1643591"/>
            <a:ext cx="1620321" cy="36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4" name="Google Shape;1574;p120"/>
          <p:cNvSpPr/>
          <p:nvPr/>
        </p:nvSpPr>
        <p:spPr>
          <a:xfrm>
            <a:off x="367510" y="3240596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5" name="Google Shape;1575;p120"/>
          <p:cNvSpPr/>
          <p:nvPr/>
        </p:nvSpPr>
        <p:spPr>
          <a:xfrm>
            <a:off x="3191200" y="4269026"/>
            <a:ext cx="1620321" cy="36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120"/>
          <p:cNvSpPr/>
          <p:nvPr/>
        </p:nvSpPr>
        <p:spPr>
          <a:xfrm>
            <a:off x="6626138" y="2862790"/>
            <a:ext cx="1620321" cy="360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25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75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5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25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2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750"/>
                            </p:stCondLst>
                            <p:childTnLst>
                              <p:par>
                                <p:cTn id="13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250"/>
                            </p:stCondLst>
                            <p:childTnLst>
                              <p:par>
                                <p:cTn id="13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750"/>
                            </p:stCondLst>
                            <p:childTnLst>
                              <p:par>
                                <p:cTn id="14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750"/>
                            </p:stCondLst>
                            <p:childTnLst>
                              <p:par>
                                <p:cTn id="15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250"/>
                            </p:stCondLst>
                            <p:childTnLst>
                              <p:par>
                                <p:cTn id="15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750"/>
                            </p:stCondLst>
                            <p:childTnLst>
                              <p:par>
                                <p:cTn id="15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250"/>
                            </p:stCondLst>
                            <p:childTnLst>
                              <p:par>
                                <p:cTn id="16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750"/>
                            </p:stCondLst>
                            <p:childTnLst>
                              <p:par>
                                <p:cTn id="16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5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250"/>
                            </p:stCondLst>
                            <p:childTnLst>
                              <p:par>
                                <p:cTn id="17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75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125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175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225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275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325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375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475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5250"/>
                            </p:stCondLst>
                            <p:childTnLst>
                              <p:par>
                                <p:cTn id="2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750"/>
                            </p:stCondLst>
                            <p:childTnLst>
                              <p:par>
                                <p:cTn id="21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6250"/>
                            </p:stCondLst>
                            <p:childTnLst>
                              <p:par>
                                <p:cTn id="21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6750"/>
                            </p:stCondLst>
                            <p:childTnLst>
                              <p:par>
                                <p:cTn id="22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7250"/>
                            </p:stCondLst>
                            <p:childTnLst>
                              <p:par>
                                <p:cTn id="22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7750"/>
                            </p:stCondLst>
                            <p:childTnLst>
                              <p:par>
                                <p:cTn id="23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8250"/>
                            </p:stCondLst>
                            <p:childTnLst>
                              <p:par>
                                <p:cTn id="23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8750"/>
                            </p:stCondLst>
                            <p:childTnLst>
                              <p:par>
                                <p:cTn id="23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9250"/>
                            </p:stCondLst>
                            <p:childTnLst>
                              <p:par>
                                <p:cTn id="24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1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9750"/>
                            </p:stCondLst>
                            <p:childTnLst>
                              <p:par>
                                <p:cTn id="24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1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250"/>
                            </p:stCondLst>
                            <p:childTnLst>
                              <p:par>
                                <p:cTn id="25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1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075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125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175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225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275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325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375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425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475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5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525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5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5750"/>
                            </p:stCondLst>
                            <p:childTnLst>
                              <p:par>
                                <p:cTn id="29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1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6250"/>
                            </p:stCondLst>
                            <p:childTnLst>
                              <p:par>
                                <p:cTn id="2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6750"/>
                            </p:stCondLst>
                            <p:childTnLst>
                              <p:par>
                                <p:cTn id="30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7250"/>
                            </p:stCondLst>
                            <p:childTnLst>
                              <p:par>
                                <p:cTn id="30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7750"/>
                            </p:stCondLst>
                            <p:childTnLst>
                              <p:par>
                                <p:cTn id="31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8250"/>
                            </p:stCondLst>
                            <p:childTnLst>
                              <p:par>
                                <p:cTn id="31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38750"/>
                            </p:stCondLst>
                            <p:childTnLst>
                              <p:par>
                                <p:cTn id="31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9250"/>
                            </p:stCondLst>
                            <p:childTnLst>
                              <p:par>
                                <p:cTn id="32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1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9750"/>
                            </p:stCondLst>
                            <p:childTnLst>
                              <p:par>
                                <p:cTn id="32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40250"/>
                            </p:stCondLst>
                            <p:childTnLst>
                              <p:par>
                                <p:cTn id="33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4075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41250"/>
                            </p:stCondLst>
                            <p:childTnLst>
                              <p:par>
                                <p:cTn id="3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41750"/>
                            </p:stCondLst>
                            <p:childTnLst>
                              <p:par>
                                <p:cTn id="3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42250"/>
                            </p:stCondLst>
                            <p:childTnLst>
                              <p:par>
                                <p:cTn id="3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42750"/>
                            </p:stCondLst>
                            <p:childTnLst>
                              <p:par>
                                <p:cTn id="3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43250"/>
                            </p:stCondLst>
                            <p:childTnLst>
                              <p:par>
                                <p:cTn id="3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43750"/>
                            </p:stCondLst>
                            <p:childTnLst>
                              <p:par>
                                <p:cTn id="3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4425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44750"/>
                            </p:stCondLst>
                            <p:childTnLst>
                              <p:par>
                                <p:cTn id="3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45250"/>
                            </p:stCondLst>
                            <p:childTnLst>
                              <p:par>
                                <p:cTn id="3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bile 1">
  <p:cSld name="Mobile 1">
    <p:bg>
      <p:bgPr>
        <a:solidFill>
          <a:schemeClr val="dk2"/>
        </a:solidFill>
        <a:effectLst/>
      </p:bgPr>
    </p:bg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12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9" name="Google Shape;1579;p121"/>
          <p:cNvSpPr/>
          <p:nvPr/>
        </p:nvSpPr>
        <p:spPr>
          <a:xfrm rot="2700000">
            <a:off x="687688" y="2254953"/>
            <a:ext cx="6423376" cy="4215956"/>
          </a:xfrm>
          <a:custGeom>
            <a:avLst/>
            <a:gdLst/>
            <a:ahLst/>
            <a:cxnLst/>
            <a:rect l="l" t="t" r="r" b="b"/>
            <a:pathLst>
              <a:path w="12846751" h="8431181" extrusionOk="0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rgbClr val="436117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0" name="Google Shape;1580;p121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1" name="Google Shape;1581;p121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1582" name="Google Shape;1582;p1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7379" y="455567"/>
            <a:ext cx="2071597" cy="4232367"/>
          </a:xfrm>
          <a:prstGeom prst="rect">
            <a:avLst/>
          </a:prstGeom>
          <a:noFill/>
          <a:ln>
            <a:noFill/>
          </a:ln>
        </p:spPr>
      </p:pic>
      <p:sp>
        <p:nvSpPr>
          <p:cNvPr id="1583" name="Google Shape;1583;p121"/>
          <p:cNvSpPr>
            <a:spLocks noGrp="1"/>
          </p:cNvSpPr>
          <p:nvPr>
            <p:ph type="pic" idx="2"/>
          </p:nvPr>
        </p:nvSpPr>
        <p:spPr>
          <a:xfrm>
            <a:off x="1228055" y="1004207"/>
            <a:ext cx="1763056" cy="3158626"/>
          </a:xfrm>
          <a:prstGeom prst="rect">
            <a:avLst/>
          </a:prstGeom>
          <a:noFill/>
          <a:ln>
            <a:noFill/>
          </a:ln>
        </p:spPr>
      </p:sp>
      <p:sp>
        <p:nvSpPr>
          <p:cNvPr id="1584" name="Google Shape;1584;p121"/>
          <p:cNvSpPr txBox="1">
            <a:spLocks noGrp="1"/>
          </p:cNvSpPr>
          <p:nvPr>
            <p:ph type="title"/>
          </p:nvPr>
        </p:nvSpPr>
        <p:spPr>
          <a:xfrm>
            <a:off x="3318255" y="973183"/>
            <a:ext cx="5465615" cy="1549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5" name="Google Shape;1585;p121"/>
          <p:cNvSpPr/>
          <p:nvPr/>
        </p:nvSpPr>
        <p:spPr>
          <a:xfrm>
            <a:off x="3383826" y="268825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6" name="Google Shape;1586;p121"/>
          <p:cNvSpPr txBox="1">
            <a:spLocks noGrp="1"/>
          </p:cNvSpPr>
          <p:nvPr>
            <p:ph type="body" idx="1"/>
          </p:nvPr>
        </p:nvSpPr>
        <p:spPr>
          <a:xfrm>
            <a:off x="3318255" y="2748670"/>
            <a:ext cx="5477603" cy="150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1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bile 2">
  <p:cSld name="Mobile 2">
    <p:bg>
      <p:bgPr>
        <a:solidFill>
          <a:schemeClr val="dk2"/>
        </a:solidFill>
        <a:effectLst/>
      </p:bgPr>
    </p:bg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p12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9" name="Google Shape;1589;p122"/>
          <p:cNvSpPr/>
          <p:nvPr/>
        </p:nvSpPr>
        <p:spPr>
          <a:xfrm rot="2700000">
            <a:off x="338914" y="3334684"/>
            <a:ext cx="4048399" cy="2657151"/>
          </a:xfrm>
          <a:custGeom>
            <a:avLst/>
            <a:gdLst/>
            <a:ahLst/>
            <a:cxnLst/>
            <a:rect l="l" t="t" r="r" b="b"/>
            <a:pathLst>
              <a:path w="12846751" h="8431181" extrusionOk="0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rgbClr val="436117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0" name="Google Shape;1590;p122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1" name="Google Shape;1591;p122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1592" name="Google Shape;1592;p1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70551" y="663675"/>
            <a:ext cx="2942367" cy="418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3" name="Google Shape;1593;p1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519" y="2200602"/>
            <a:ext cx="1305645" cy="2667493"/>
          </a:xfrm>
          <a:prstGeom prst="rect">
            <a:avLst/>
          </a:prstGeom>
          <a:noFill/>
          <a:ln>
            <a:noFill/>
          </a:ln>
        </p:spPr>
      </p:pic>
      <p:sp>
        <p:nvSpPr>
          <p:cNvPr id="1594" name="Google Shape;1594;p122"/>
          <p:cNvSpPr>
            <a:spLocks noGrp="1"/>
          </p:cNvSpPr>
          <p:nvPr>
            <p:ph type="pic" idx="2"/>
          </p:nvPr>
        </p:nvSpPr>
        <p:spPr>
          <a:xfrm>
            <a:off x="1970432" y="1057754"/>
            <a:ext cx="2544811" cy="3380899"/>
          </a:xfrm>
          <a:prstGeom prst="rect">
            <a:avLst/>
          </a:prstGeom>
          <a:noFill/>
          <a:ln>
            <a:noFill/>
          </a:ln>
        </p:spPr>
      </p:sp>
      <p:sp>
        <p:nvSpPr>
          <p:cNvPr id="1595" name="Google Shape;1595;p122"/>
          <p:cNvSpPr>
            <a:spLocks noGrp="1"/>
          </p:cNvSpPr>
          <p:nvPr>
            <p:ph type="pic" idx="3"/>
          </p:nvPr>
        </p:nvSpPr>
        <p:spPr>
          <a:xfrm>
            <a:off x="690038" y="2557236"/>
            <a:ext cx="1089767" cy="1965234"/>
          </a:xfrm>
          <a:prstGeom prst="rect">
            <a:avLst/>
          </a:prstGeom>
          <a:noFill/>
          <a:ln>
            <a:noFill/>
          </a:ln>
        </p:spPr>
      </p:sp>
      <p:sp>
        <p:nvSpPr>
          <p:cNvPr id="1596" name="Google Shape;1596;p122"/>
          <p:cNvSpPr/>
          <p:nvPr/>
        </p:nvSpPr>
        <p:spPr>
          <a:xfrm rot="2700000">
            <a:off x="2190437" y="2293809"/>
            <a:ext cx="6190156" cy="4513615"/>
          </a:xfrm>
          <a:custGeom>
            <a:avLst/>
            <a:gdLst/>
            <a:ahLst/>
            <a:cxnLst/>
            <a:rect l="l" t="t" r="r" b="b"/>
            <a:pathLst>
              <a:path w="12380312" h="9026445" extrusionOk="0">
                <a:moveTo>
                  <a:pt x="0" y="2"/>
                </a:moveTo>
                <a:lnTo>
                  <a:pt x="12380312" y="0"/>
                </a:lnTo>
                <a:lnTo>
                  <a:pt x="6191503" y="6188809"/>
                </a:lnTo>
                <a:lnTo>
                  <a:pt x="2514854" y="9026445"/>
                </a:lnTo>
                <a:lnTo>
                  <a:pt x="5536992" y="6004307"/>
                </a:lnTo>
                <a:cubicBezTo>
                  <a:pt x="5681923" y="5859376"/>
                  <a:pt x="5681923" y="5624397"/>
                  <a:pt x="5536992" y="5479467"/>
                </a:cubicBezTo>
                <a:lnTo>
                  <a:pt x="145909" y="88383"/>
                </a:lnTo>
                <a:cubicBezTo>
                  <a:pt x="103613" y="46088"/>
                  <a:pt x="53648" y="16135"/>
                  <a:pt x="0" y="2"/>
                </a:cubicBezTo>
                <a:close/>
              </a:path>
            </a:pathLst>
          </a:custGeom>
          <a:solidFill>
            <a:srgbClr val="436117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7" name="Google Shape;1597;p122"/>
          <p:cNvSpPr txBox="1">
            <a:spLocks noGrp="1"/>
          </p:cNvSpPr>
          <p:nvPr>
            <p:ph type="title"/>
          </p:nvPr>
        </p:nvSpPr>
        <p:spPr>
          <a:xfrm>
            <a:off x="4888171" y="973183"/>
            <a:ext cx="3888893" cy="1549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ltra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8" name="Google Shape;1598;p122"/>
          <p:cNvSpPr/>
          <p:nvPr/>
        </p:nvSpPr>
        <p:spPr>
          <a:xfrm>
            <a:off x="4936992" y="268825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9" name="Google Shape;1599;p122"/>
          <p:cNvSpPr txBox="1">
            <a:spLocks noGrp="1"/>
          </p:cNvSpPr>
          <p:nvPr>
            <p:ph type="body" idx="1"/>
          </p:nvPr>
        </p:nvSpPr>
        <p:spPr>
          <a:xfrm>
            <a:off x="4891742" y="2748670"/>
            <a:ext cx="3897423" cy="150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1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1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2"/>
          <p:cNvSpPr txBox="1">
            <a:spLocks noGrp="1"/>
          </p:cNvSpPr>
          <p:nvPr>
            <p:ph type="title"/>
          </p:nvPr>
        </p:nvSpPr>
        <p:spPr>
          <a:xfrm>
            <a:off x="490251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52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bile and 4 Points">
  <p:cSld name="Mobile and 4 Points">
    <p:bg>
      <p:bgPr>
        <a:solidFill>
          <a:schemeClr val="dk2"/>
        </a:solidFill>
        <a:effectLst/>
      </p:bgPr>
    </p:bg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123"/>
          <p:cNvSpPr/>
          <p:nvPr/>
        </p:nvSpPr>
        <p:spPr>
          <a:xfrm>
            <a:off x="0" y="-1"/>
            <a:ext cx="9144000" cy="31024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2" name="Google Shape;1602;p123"/>
          <p:cNvSpPr/>
          <p:nvPr/>
        </p:nvSpPr>
        <p:spPr>
          <a:xfrm rot="2700000">
            <a:off x="3359377" y="1157501"/>
            <a:ext cx="4177360" cy="3195091"/>
          </a:xfrm>
          <a:custGeom>
            <a:avLst/>
            <a:gdLst/>
            <a:ahLst/>
            <a:cxnLst/>
            <a:rect l="l" t="t" r="r" b="b"/>
            <a:pathLst>
              <a:path w="8354720" h="6389625" extrusionOk="0">
                <a:moveTo>
                  <a:pt x="0" y="4424528"/>
                </a:moveTo>
                <a:lnTo>
                  <a:pt x="1965096" y="6389624"/>
                </a:lnTo>
                <a:lnTo>
                  <a:pt x="1965095" y="6389625"/>
                </a:lnTo>
                <a:lnTo>
                  <a:pt x="0" y="4424529"/>
                </a:lnTo>
                <a:close/>
                <a:moveTo>
                  <a:pt x="1381229" y="1"/>
                </a:moveTo>
                <a:lnTo>
                  <a:pt x="8354720" y="0"/>
                </a:lnTo>
                <a:lnTo>
                  <a:pt x="4894522" y="3460197"/>
                </a:lnTo>
                <a:lnTo>
                  <a:pt x="1547176" y="112852"/>
                </a:lnTo>
                <a:cubicBezTo>
                  <a:pt x="1497951" y="63626"/>
                  <a:pt x="1441839" y="25483"/>
                  <a:pt x="1381229" y="1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3" name="Google Shape;1603;p123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4" name="Google Shape;1604;p123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05" name="Google Shape;1605;p123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6" name="Google Shape;1606;p123"/>
          <p:cNvSpPr txBox="1">
            <a:spLocks noGrp="1"/>
          </p:cNvSpPr>
          <p:nvPr>
            <p:ph type="title"/>
          </p:nvPr>
        </p:nvSpPr>
        <p:spPr>
          <a:xfrm>
            <a:off x="362890" y="3160841"/>
            <a:ext cx="8411759" cy="675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Ultra"/>
              <a:buNone/>
              <a:defRPr sz="33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7" name="Google Shape;1607;p123"/>
          <p:cNvSpPr/>
          <p:nvPr/>
        </p:nvSpPr>
        <p:spPr>
          <a:xfrm>
            <a:off x="3761445" y="3843906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8" name="Google Shape;1608;p123"/>
          <p:cNvSpPr txBox="1">
            <a:spLocks noGrp="1"/>
          </p:cNvSpPr>
          <p:nvPr>
            <p:ph type="body" idx="1"/>
          </p:nvPr>
        </p:nvSpPr>
        <p:spPr>
          <a:xfrm>
            <a:off x="215139" y="3991431"/>
            <a:ext cx="8713724" cy="730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609" name="Google Shape;1609;p123"/>
          <p:cNvPicPr preferRelativeResize="0"/>
          <p:nvPr/>
        </p:nvPicPr>
        <p:blipFill rotWithShape="1">
          <a:blip r:embed="rId2">
            <a:alphaModFix/>
          </a:blip>
          <a:srcRect b="37462"/>
          <a:stretch/>
        </p:blipFill>
        <p:spPr>
          <a:xfrm>
            <a:off x="3536202" y="455567"/>
            <a:ext cx="2071597" cy="2646862"/>
          </a:xfrm>
          <a:prstGeom prst="rect">
            <a:avLst/>
          </a:prstGeom>
          <a:noFill/>
          <a:ln>
            <a:noFill/>
          </a:ln>
        </p:spPr>
      </p:pic>
      <p:sp>
        <p:nvSpPr>
          <p:cNvPr id="1610" name="Google Shape;1610;p123"/>
          <p:cNvSpPr>
            <a:spLocks noGrp="1"/>
          </p:cNvSpPr>
          <p:nvPr>
            <p:ph type="pic" idx="2"/>
          </p:nvPr>
        </p:nvSpPr>
        <p:spPr>
          <a:xfrm>
            <a:off x="3686876" y="1004207"/>
            <a:ext cx="1763056" cy="2098222"/>
          </a:xfrm>
          <a:prstGeom prst="rect">
            <a:avLst/>
          </a:prstGeom>
          <a:noFill/>
          <a:ln>
            <a:noFill/>
          </a:ln>
        </p:spPr>
      </p:sp>
      <p:sp>
        <p:nvSpPr>
          <p:cNvPr id="1611" name="Google Shape;1611;p123"/>
          <p:cNvSpPr/>
          <p:nvPr/>
        </p:nvSpPr>
        <p:spPr>
          <a:xfrm>
            <a:off x="2576509" y="849129"/>
            <a:ext cx="700331" cy="7002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2" name="Google Shape;1612;p123"/>
          <p:cNvSpPr>
            <a:spLocks noGrp="1"/>
          </p:cNvSpPr>
          <p:nvPr>
            <p:ph type="pic" idx="3"/>
          </p:nvPr>
        </p:nvSpPr>
        <p:spPr>
          <a:xfrm>
            <a:off x="2760547" y="1033152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613" name="Google Shape;1613;p123"/>
          <p:cNvSpPr txBox="1">
            <a:spLocks noGrp="1"/>
          </p:cNvSpPr>
          <p:nvPr>
            <p:ph type="body" idx="4"/>
          </p:nvPr>
        </p:nvSpPr>
        <p:spPr>
          <a:xfrm>
            <a:off x="414119" y="844921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4" name="Google Shape;1614;p123"/>
          <p:cNvSpPr txBox="1">
            <a:spLocks noGrp="1"/>
          </p:cNvSpPr>
          <p:nvPr>
            <p:ph type="body" idx="5"/>
          </p:nvPr>
        </p:nvSpPr>
        <p:spPr>
          <a:xfrm>
            <a:off x="391919" y="1117685"/>
            <a:ext cx="2130143" cy="4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5" name="Google Shape;1615;p123"/>
          <p:cNvSpPr/>
          <p:nvPr/>
        </p:nvSpPr>
        <p:spPr>
          <a:xfrm>
            <a:off x="2576509" y="1977615"/>
            <a:ext cx="700331" cy="7002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123"/>
          <p:cNvSpPr>
            <a:spLocks noGrp="1"/>
          </p:cNvSpPr>
          <p:nvPr>
            <p:ph type="pic" idx="6"/>
          </p:nvPr>
        </p:nvSpPr>
        <p:spPr>
          <a:xfrm>
            <a:off x="2760547" y="2161638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617" name="Google Shape;1617;p123"/>
          <p:cNvSpPr txBox="1">
            <a:spLocks noGrp="1"/>
          </p:cNvSpPr>
          <p:nvPr>
            <p:ph type="body" idx="7"/>
          </p:nvPr>
        </p:nvSpPr>
        <p:spPr>
          <a:xfrm>
            <a:off x="414119" y="1973406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8" name="Google Shape;1618;p123"/>
          <p:cNvSpPr txBox="1">
            <a:spLocks noGrp="1"/>
          </p:cNvSpPr>
          <p:nvPr>
            <p:ph type="body" idx="8"/>
          </p:nvPr>
        </p:nvSpPr>
        <p:spPr>
          <a:xfrm>
            <a:off x="391919" y="2246171"/>
            <a:ext cx="2130143" cy="4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9" name="Google Shape;1619;p123"/>
          <p:cNvSpPr/>
          <p:nvPr/>
        </p:nvSpPr>
        <p:spPr>
          <a:xfrm>
            <a:off x="5875168" y="847314"/>
            <a:ext cx="700331" cy="7002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0" name="Google Shape;1620;p123"/>
          <p:cNvSpPr>
            <a:spLocks noGrp="1"/>
          </p:cNvSpPr>
          <p:nvPr>
            <p:ph type="pic" idx="9"/>
          </p:nvPr>
        </p:nvSpPr>
        <p:spPr>
          <a:xfrm>
            <a:off x="6059204" y="1031337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621" name="Google Shape;1621;p123"/>
          <p:cNvSpPr txBox="1">
            <a:spLocks noGrp="1"/>
          </p:cNvSpPr>
          <p:nvPr>
            <p:ph type="body" idx="13"/>
          </p:nvPr>
        </p:nvSpPr>
        <p:spPr>
          <a:xfrm>
            <a:off x="6644918" y="843106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2" name="Google Shape;1622;p123"/>
          <p:cNvSpPr txBox="1">
            <a:spLocks noGrp="1"/>
          </p:cNvSpPr>
          <p:nvPr>
            <p:ph type="body" idx="14"/>
          </p:nvPr>
        </p:nvSpPr>
        <p:spPr>
          <a:xfrm>
            <a:off x="6644493" y="1115870"/>
            <a:ext cx="2130143" cy="4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3" name="Google Shape;1623;p123"/>
          <p:cNvSpPr/>
          <p:nvPr/>
        </p:nvSpPr>
        <p:spPr>
          <a:xfrm>
            <a:off x="5875168" y="1977614"/>
            <a:ext cx="700331" cy="7002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4" name="Google Shape;1624;p123"/>
          <p:cNvSpPr>
            <a:spLocks noGrp="1"/>
          </p:cNvSpPr>
          <p:nvPr>
            <p:ph type="pic" idx="15"/>
          </p:nvPr>
        </p:nvSpPr>
        <p:spPr>
          <a:xfrm>
            <a:off x="6059204" y="2161637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625" name="Google Shape;1625;p123"/>
          <p:cNvSpPr txBox="1">
            <a:spLocks noGrp="1"/>
          </p:cNvSpPr>
          <p:nvPr>
            <p:ph type="body" idx="16"/>
          </p:nvPr>
        </p:nvSpPr>
        <p:spPr>
          <a:xfrm>
            <a:off x="6644918" y="1973406"/>
            <a:ext cx="210561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 i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6" name="Google Shape;1626;p123"/>
          <p:cNvSpPr txBox="1">
            <a:spLocks noGrp="1"/>
          </p:cNvSpPr>
          <p:nvPr>
            <p:ph type="body" idx="17"/>
          </p:nvPr>
        </p:nvSpPr>
        <p:spPr>
          <a:xfrm>
            <a:off x="6644493" y="2246170"/>
            <a:ext cx="2130143" cy="4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6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6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6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6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6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6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6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6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6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6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6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6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6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6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1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6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6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6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5500"/>
                            </p:stCondLst>
                            <p:childTnLst>
                              <p:par>
                                <p:cTn id="22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6500"/>
                            </p:stCondLst>
                            <p:childTnLst>
                              <p:par>
                                <p:cTn id="23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6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1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0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8000"/>
                            </p:stCondLst>
                            <p:childTnLst>
                              <p:par>
                                <p:cTn id="244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8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1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1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1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1500"/>
                            </p:stCondLst>
                            <p:childTnLst>
                              <p:par>
                                <p:cTn id="2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1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2000"/>
                            </p:stCondLst>
                            <p:childTnLst>
                              <p:par>
                                <p:cTn id="2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1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1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3000"/>
                            </p:stCondLst>
                            <p:childTnLst>
                              <p:par>
                                <p:cTn id="2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1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1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1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4500"/>
                            </p:stCondLst>
                            <p:childTnLst>
                              <p:par>
                                <p:cTn id="29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3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5500"/>
                            </p:stCondLst>
                            <p:childTnLst>
                              <p:par>
                                <p:cTn id="307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6500"/>
                            </p:stCondLst>
                            <p:childTnLst>
                              <p:par>
                                <p:cTn id="315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31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3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1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8000"/>
                            </p:stCondLst>
                            <p:childTnLst>
                              <p:par>
                                <p:cTn id="327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8500"/>
                            </p:stCondLst>
                            <p:childTnLst>
                              <p:par>
                                <p:cTn id="33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3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1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39500"/>
                            </p:stCondLst>
                            <p:childTnLst>
                              <p:par>
                                <p:cTn id="3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3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40500"/>
                            </p:stCondLst>
                            <p:childTnLst>
                              <p:par>
                                <p:cTn id="3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41000"/>
                            </p:stCondLst>
                            <p:childTnLst>
                              <p:par>
                                <p:cTn id="3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1500"/>
                            </p:stCondLst>
                            <p:childTnLst>
                              <p:par>
                                <p:cTn id="35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42000"/>
                            </p:stCondLst>
                            <p:childTnLst>
                              <p:par>
                                <p:cTn id="36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42500"/>
                            </p:stCondLst>
                            <p:childTnLst>
                              <p:par>
                                <p:cTn id="36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6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43000"/>
                            </p:stCondLst>
                            <p:childTnLst>
                              <p:par>
                                <p:cTn id="37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6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43500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6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eb">
  <p:cSld name="Web">
    <p:bg>
      <p:bgPr>
        <a:solidFill>
          <a:schemeClr val="dk2"/>
        </a:solidFill>
        <a:effectLst/>
      </p:bgPr>
    </p:bg>
    <p:spTree>
      <p:nvGrpSpPr>
        <p:cNvPr id="1" name="Shape 1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" name="Google Shape;1628;p124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9" name="Google Shape;1629;p124"/>
          <p:cNvSpPr/>
          <p:nvPr/>
        </p:nvSpPr>
        <p:spPr>
          <a:xfrm rot="-2700000">
            <a:off x="1942067" y="1041036"/>
            <a:ext cx="5852308" cy="6928435"/>
          </a:xfrm>
          <a:custGeom>
            <a:avLst/>
            <a:gdLst/>
            <a:ahLst/>
            <a:cxnLst/>
            <a:rect l="l" t="t" r="r" b="b"/>
            <a:pathLst>
              <a:path w="11703601" h="13856870" extrusionOk="0">
                <a:moveTo>
                  <a:pt x="11703601" y="2930668"/>
                </a:moveTo>
                <a:lnTo>
                  <a:pt x="11703601" y="13128263"/>
                </a:lnTo>
                <a:lnTo>
                  <a:pt x="10974994" y="13856870"/>
                </a:lnTo>
                <a:lnTo>
                  <a:pt x="0" y="2881876"/>
                </a:lnTo>
                <a:lnTo>
                  <a:pt x="1" y="0"/>
                </a:lnTo>
                <a:lnTo>
                  <a:pt x="7317135" y="7317134"/>
                </a:lnTo>
                <a:close/>
              </a:path>
            </a:pathLst>
          </a:custGeom>
          <a:solidFill>
            <a:srgbClr val="436117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0" name="Google Shape;1630;p124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1" name="Google Shape;1631;p124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32" name="Google Shape;1632;p124"/>
          <p:cNvSpPr>
            <a:spLocks noGrp="1"/>
          </p:cNvSpPr>
          <p:nvPr>
            <p:ph type="pic" idx="2"/>
          </p:nvPr>
        </p:nvSpPr>
        <p:spPr>
          <a:xfrm>
            <a:off x="338917" y="1196890"/>
            <a:ext cx="5199377" cy="2923033"/>
          </a:xfrm>
          <a:prstGeom prst="rect">
            <a:avLst/>
          </a:prstGeom>
          <a:solidFill>
            <a:srgbClr val="E7F4D3"/>
          </a:solidFill>
          <a:ln>
            <a:noFill/>
          </a:ln>
        </p:spPr>
      </p:sp>
      <p:grpSp>
        <p:nvGrpSpPr>
          <p:cNvPr id="1633" name="Google Shape;1633;p124"/>
          <p:cNvGrpSpPr/>
          <p:nvPr/>
        </p:nvGrpSpPr>
        <p:grpSpPr>
          <a:xfrm>
            <a:off x="338917" y="900138"/>
            <a:ext cx="5199377" cy="296753"/>
            <a:chOff x="4888773" y="2065794"/>
            <a:chExt cx="8534400" cy="487140"/>
          </a:xfrm>
        </p:grpSpPr>
        <p:sp>
          <p:nvSpPr>
            <p:cNvPr id="1634" name="Google Shape;1634;p124"/>
            <p:cNvSpPr/>
            <p:nvPr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 extrusionOk="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124"/>
            <p:cNvSpPr/>
            <p:nvPr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36" name="Google Shape;1636;p124"/>
            <p:cNvGrpSpPr/>
            <p:nvPr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1637" name="Google Shape;1637;p124"/>
              <p:cNvSpPr/>
              <p:nvPr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8" name="Google Shape;1638;p124"/>
              <p:cNvSpPr/>
              <p:nvPr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9" name="Google Shape;1639;p124"/>
              <p:cNvSpPr/>
              <p:nvPr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40" name="Google Shape;1640;p124"/>
            <p:cNvGrpSpPr/>
            <p:nvPr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</p:grpSpPr>
          <p:sp>
            <p:nvSpPr>
              <p:cNvPr id="1641" name="Google Shape;1641;p124"/>
              <p:cNvSpPr/>
              <p:nvPr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solidFill>
                <a:srgbClr val="8D8D8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2" name="Google Shape;1642;p124"/>
              <p:cNvSpPr/>
              <p:nvPr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solidFill>
                <a:srgbClr val="8D8D8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3" name="Google Shape;1643;p124"/>
              <p:cNvSpPr/>
              <p:nvPr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solidFill>
                <a:srgbClr val="8D8D8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endParaRPr sz="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644" name="Google Shape;1644;p124"/>
          <p:cNvSpPr txBox="1">
            <a:spLocks noGrp="1"/>
          </p:cNvSpPr>
          <p:nvPr>
            <p:ph type="title"/>
          </p:nvPr>
        </p:nvSpPr>
        <p:spPr>
          <a:xfrm>
            <a:off x="5688220" y="414997"/>
            <a:ext cx="3096613" cy="2107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ltra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5" name="Google Shape;1645;p124"/>
          <p:cNvSpPr/>
          <p:nvPr/>
        </p:nvSpPr>
        <p:spPr>
          <a:xfrm>
            <a:off x="5724229" y="2688255"/>
            <a:ext cx="1620321" cy="360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6" name="Google Shape;1646;p124"/>
          <p:cNvSpPr txBox="1">
            <a:spLocks noGrp="1"/>
          </p:cNvSpPr>
          <p:nvPr>
            <p:ph type="body" idx="1"/>
          </p:nvPr>
        </p:nvSpPr>
        <p:spPr>
          <a:xfrm>
            <a:off x="5698210" y="2748672"/>
            <a:ext cx="3098661" cy="1731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1000"/>
              <a:buNone/>
              <a:defRPr sz="1000" i="0">
                <a:solidFill>
                  <a:srgbClr val="D8D8D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7" name="Google Shape;1647;p124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6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and Text">
  <p:cSld name="Big Title and Text"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125"/>
          <p:cNvSpPr/>
          <p:nvPr/>
        </p:nvSpPr>
        <p:spPr>
          <a:xfrm>
            <a:off x="0" y="2"/>
            <a:ext cx="9144000" cy="22424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0" name="Google Shape;1650;p125"/>
          <p:cNvSpPr txBox="1">
            <a:spLocks noGrp="1"/>
          </p:cNvSpPr>
          <p:nvPr>
            <p:ph type="ftr" idx="11"/>
          </p:nvPr>
        </p:nvSpPr>
        <p:spPr>
          <a:xfrm>
            <a:off x="5255227" y="4732200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1" name="Google Shape;1651;p125"/>
          <p:cNvSpPr txBox="1">
            <a:spLocks noGrp="1"/>
          </p:cNvSpPr>
          <p:nvPr>
            <p:ph type="sldNum" idx="12"/>
          </p:nvPr>
        </p:nvSpPr>
        <p:spPr>
          <a:xfrm>
            <a:off x="8568792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52" name="Google Shape;1652;p125"/>
          <p:cNvSpPr txBox="1">
            <a:spLocks noGrp="1"/>
          </p:cNvSpPr>
          <p:nvPr>
            <p:ph type="title"/>
          </p:nvPr>
        </p:nvSpPr>
        <p:spPr>
          <a:xfrm>
            <a:off x="341116" y="493488"/>
            <a:ext cx="8600461" cy="1690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Ultra"/>
              <a:buNone/>
              <a:defRPr sz="9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3" name="Google Shape;1653;p125"/>
          <p:cNvSpPr txBox="1">
            <a:spLocks noGrp="1"/>
          </p:cNvSpPr>
          <p:nvPr>
            <p:ph type="body" idx="1"/>
          </p:nvPr>
        </p:nvSpPr>
        <p:spPr>
          <a:xfrm>
            <a:off x="341117" y="2285999"/>
            <a:ext cx="4035321" cy="2271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4" name="Google Shape;1654;p125"/>
          <p:cNvSpPr txBox="1">
            <a:spLocks noGrp="1"/>
          </p:cNvSpPr>
          <p:nvPr>
            <p:ph type="body" idx="2"/>
          </p:nvPr>
        </p:nvSpPr>
        <p:spPr>
          <a:xfrm>
            <a:off x="4384552" y="2380341"/>
            <a:ext cx="4557024" cy="2169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5" name="Google Shape;1655;p125"/>
          <p:cNvSpPr>
            <a:spLocks noGrp="1"/>
          </p:cNvSpPr>
          <p:nvPr>
            <p:ph type="body" idx="3"/>
          </p:nvPr>
        </p:nvSpPr>
        <p:spPr>
          <a:xfrm flipH="1">
            <a:off x="-4748625" y="0"/>
            <a:ext cx="2676759" cy="5143500"/>
          </a:xfrm>
          <a:prstGeom prst="parallelogram">
            <a:avLst>
              <a:gd name="adj" fmla="val 67559"/>
            </a:avLst>
          </a:prstGeom>
          <a:solidFill>
            <a:schemeClr val="accent2">
              <a:alpha val="2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6" name="Google Shape;1656;p125"/>
          <p:cNvSpPr>
            <a:spLocks noGrp="1"/>
          </p:cNvSpPr>
          <p:nvPr>
            <p:ph type="body" idx="4"/>
          </p:nvPr>
        </p:nvSpPr>
        <p:spPr>
          <a:xfrm flipH="1">
            <a:off x="-3310227" y="0"/>
            <a:ext cx="2324305" cy="5143500"/>
          </a:xfrm>
          <a:prstGeom prst="parallelogram">
            <a:avLst>
              <a:gd name="adj" fmla="val 77247"/>
            </a:avLst>
          </a:prstGeom>
          <a:solidFill>
            <a:schemeClr val="accent2">
              <a:alpha val="2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7" name="Google Shape;1657;p125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1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6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16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6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6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1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bg>
      <p:bgPr>
        <a:solidFill>
          <a:schemeClr val="dk2"/>
        </a:solidFill>
        <a:effectLst/>
      </p:bgPr>
    </p:bg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126"/>
          <p:cNvSpPr/>
          <p:nvPr/>
        </p:nvSpPr>
        <p:spPr>
          <a:xfrm>
            <a:off x="0" y="3066144"/>
            <a:ext cx="9144000" cy="228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0" name="Google Shape;1660;p126"/>
          <p:cNvSpPr/>
          <p:nvPr/>
        </p:nvSpPr>
        <p:spPr>
          <a:xfrm>
            <a:off x="877253" y="3483429"/>
            <a:ext cx="878191" cy="878114"/>
          </a:xfrm>
          <a:prstGeom prst="ellipse">
            <a:avLst/>
          </a:prstGeom>
          <a:solidFill>
            <a:srgbClr val="FEC87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1" name="Google Shape;1661;p126"/>
          <p:cNvSpPr/>
          <p:nvPr/>
        </p:nvSpPr>
        <p:spPr>
          <a:xfrm>
            <a:off x="698975" y="800419"/>
            <a:ext cx="3452700" cy="34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2" name="Google Shape;1662;p126"/>
          <p:cNvSpPr/>
          <p:nvPr/>
        </p:nvSpPr>
        <p:spPr>
          <a:xfrm>
            <a:off x="823082" y="909143"/>
            <a:ext cx="3452700" cy="3452400"/>
          </a:xfrm>
          <a:prstGeom prst="ellipse">
            <a:avLst/>
          </a:prstGeom>
          <a:solidFill>
            <a:srgbClr val="CD7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3" name="Google Shape;1663;p126"/>
          <p:cNvSpPr/>
          <p:nvPr/>
        </p:nvSpPr>
        <p:spPr>
          <a:xfrm>
            <a:off x="3858643" y="967005"/>
            <a:ext cx="702188" cy="702127"/>
          </a:xfrm>
          <a:prstGeom prst="ellipse">
            <a:avLst/>
          </a:prstGeom>
          <a:solidFill>
            <a:srgbClr val="FEDAA0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p126"/>
          <p:cNvSpPr/>
          <p:nvPr/>
        </p:nvSpPr>
        <p:spPr>
          <a:xfrm>
            <a:off x="445414" y="4202155"/>
            <a:ext cx="431839" cy="431801"/>
          </a:xfrm>
          <a:prstGeom prst="ellipse">
            <a:avLst/>
          </a:prstGeom>
          <a:solidFill>
            <a:srgbClr val="FEDAA0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5" name="Google Shape;1665;p126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6" name="Google Shape;1666;p126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67" name="Google Shape;1667;p126"/>
          <p:cNvSpPr>
            <a:spLocks noGrp="1"/>
          </p:cNvSpPr>
          <p:nvPr>
            <p:ph type="pic" idx="2"/>
          </p:nvPr>
        </p:nvSpPr>
        <p:spPr>
          <a:xfrm>
            <a:off x="757534" y="844212"/>
            <a:ext cx="3452204" cy="3451905"/>
          </a:xfrm>
          <a:prstGeom prst="ellipse">
            <a:avLst/>
          </a:prstGeom>
          <a:solidFill>
            <a:srgbClr val="FFECCF"/>
          </a:solidFill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8" name="Google Shape;1668;p126"/>
          <p:cNvSpPr txBox="1">
            <a:spLocks noGrp="1"/>
          </p:cNvSpPr>
          <p:nvPr>
            <p:ph type="title"/>
          </p:nvPr>
        </p:nvSpPr>
        <p:spPr>
          <a:xfrm>
            <a:off x="4571603" y="1240969"/>
            <a:ext cx="4369972" cy="76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Ultra"/>
              <a:buNone/>
              <a:defRPr sz="4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9" name="Google Shape;1669;p126"/>
          <p:cNvSpPr/>
          <p:nvPr/>
        </p:nvSpPr>
        <p:spPr>
          <a:xfrm>
            <a:off x="4571603" y="2103204"/>
            <a:ext cx="591819" cy="5917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126"/>
          <p:cNvSpPr>
            <a:spLocks noGrp="1"/>
          </p:cNvSpPr>
          <p:nvPr>
            <p:ph type="pic" idx="3"/>
          </p:nvPr>
        </p:nvSpPr>
        <p:spPr>
          <a:xfrm>
            <a:off x="4729415" y="2261003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1671" name="Google Shape;1671;p126"/>
          <p:cNvSpPr txBox="1">
            <a:spLocks noGrp="1"/>
          </p:cNvSpPr>
          <p:nvPr>
            <p:ph type="body" idx="1"/>
          </p:nvPr>
        </p:nvSpPr>
        <p:spPr>
          <a:xfrm>
            <a:off x="5232857" y="2103205"/>
            <a:ext cx="3708721" cy="591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2" name="Google Shape;1672;p126"/>
          <p:cNvSpPr>
            <a:spLocks noGrp="1"/>
          </p:cNvSpPr>
          <p:nvPr>
            <p:ph type="pic" idx="4"/>
          </p:nvPr>
        </p:nvSpPr>
        <p:spPr>
          <a:xfrm>
            <a:off x="4729415" y="3204429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1673" name="Google Shape;1673;p126"/>
          <p:cNvSpPr txBox="1">
            <a:spLocks noGrp="1"/>
          </p:cNvSpPr>
          <p:nvPr>
            <p:ph type="body" idx="5"/>
          </p:nvPr>
        </p:nvSpPr>
        <p:spPr>
          <a:xfrm>
            <a:off x="5011492" y="3199032"/>
            <a:ext cx="1752752" cy="29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4" name="Google Shape;1674;p126"/>
          <p:cNvSpPr>
            <a:spLocks noGrp="1"/>
          </p:cNvSpPr>
          <p:nvPr>
            <p:ph type="pic" idx="6"/>
          </p:nvPr>
        </p:nvSpPr>
        <p:spPr>
          <a:xfrm>
            <a:off x="6888603" y="3204429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1675" name="Google Shape;1675;p126"/>
          <p:cNvSpPr txBox="1">
            <a:spLocks noGrp="1"/>
          </p:cNvSpPr>
          <p:nvPr>
            <p:ph type="body" idx="7"/>
          </p:nvPr>
        </p:nvSpPr>
        <p:spPr>
          <a:xfrm>
            <a:off x="7170680" y="3199032"/>
            <a:ext cx="1752752" cy="29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6" name="Google Shape;1676;p126"/>
          <p:cNvSpPr>
            <a:spLocks noGrp="1"/>
          </p:cNvSpPr>
          <p:nvPr>
            <p:ph type="pic" idx="8"/>
          </p:nvPr>
        </p:nvSpPr>
        <p:spPr>
          <a:xfrm>
            <a:off x="4729415" y="3636232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1677" name="Google Shape;1677;p126"/>
          <p:cNvSpPr txBox="1">
            <a:spLocks noGrp="1"/>
          </p:cNvSpPr>
          <p:nvPr>
            <p:ph type="body" idx="9"/>
          </p:nvPr>
        </p:nvSpPr>
        <p:spPr>
          <a:xfrm>
            <a:off x="5011492" y="3630832"/>
            <a:ext cx="1752752" cy="29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8" name="Google Shape;1678;p126"/>
          <p:cNvSpPr>
            <a:spLocks noGrp="1"/>
          </p:cNvSpPr>
          <p:nvPr>
            <p:ph type="pic" idx="13"/>
          </p:nvPr>
        </p:nvSpPr>
        <p:spPr>
          <a:xfrm>
            <a:off x="6888603" y="3636232"/>
            <a:ext cx="276195" cy="276171"/>
          </a:xfrm>
          <a:prstGeom prst="rect">
            <a:avLst/>
          </a:prstGeom>
          <a:noFill/>
          <a:ln>
            <a:noFill/>
          </a:ln>
        </p:spPr>
      </p:sp>
      <p:sp>
        <p:nvSpPr>
          <p:cNvPr id="1679" name="Google Shape;1679;p126"/>
          <p:cNvSpPr txBox="1">
            <a:spLocks noGrp="1"/>
          </p:cNvSpPr>
          <p:nvPr>
            <p:ph type="body" idx="14"/>
          </p:nvPr>
        </p:nvSpPr>
        <p:spPr>
          <a:xfrm>
            <a:off x="7170680" y="3630832"/>
            <a:ext cx="1752752" cy="29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0" name="Google Shape;1680;p126"/>
          <p:cNvSpPr/>
          <p:nvPr/>
        </p:nvSpPr>
        <p:spPr>
          <a:xfrm>
            <a:off x="4526623" y="869021"/>
            <a:ext cx="252208" cy="252187"/>
          </a:xfrm>
          <a:prstGeom prst="ellipse">
            <a:avLst/>
          </a:prstGeom>
          <a:solidFill>
            <a:srgbClr val="FEC87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/>
                                        <p:tgtEl>
                                          <p:spTgt spid="1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1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1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1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/>
                                        <p:tgtEl>
                                          <p:spTgt spid="1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/>
                                        <p:tgtEl>
                                          <p:spTgt spid="1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1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1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1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/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/>
                                        <p:tgtEl>
                                          <p:spTgt spid="1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/>
                                        <p:tgtEl>
                                          <p:spTgt spid="1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/>
                                        <p:tgtEl>
                                          <p:spTgt spid="1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1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16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/>
                                        <p:tgtEl>
                                          <p:spTgt spid="16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6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750"/>
                                        <p:tgtEl>
                                          <p:spTgt spid="1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5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750"/>
                                        <p:tgtEl>
                                          <p:spTgt spid="1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750"/>
                                        <p:tgtEl>
                                          <p:spTgt spid="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750"/>
                                        <p:tgtEl>
                                          <p:spTgt spid="1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750"/>
                                        <p:tgtEl>
                                          <p:spTgt spid="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yramid">
  <p:cSld name="Pyramid">
    <p:spTree>
      <p:nvGrpSpPr>
        <p:cNvPr id="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2" name="Google Shape;1682;p127"/>
          <p:cNvGrpSpPr/>
          <p:nvPr/>
        </p:nvGrpSpPr>
        <p:grpSpPr>
          <a:xfrm flipH="1">
            <a:off x="3077066" y="1265757"/>
            <a:ext cx="2028551" cy="3771165"/>
            <a:chOff x="1400631" y="2191657"/>
            <a:chExt cx="3439888" cy="6734628"/>
          </a:xfrm>
        </p:grpSpPr>
        <p:sp>
          <p:nvSpPr>
            <p:cNvPr id="1683" name="Google Shape;1683;p127"/>
            <p:cNvSpPr/>
            <p:nvPr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127"/>
            <p:cNvSpPr/>
            <p:nvPr/>
          </p:nvSpPr>
          <p:spPr>
            <a:xfrm rot="-5400000" flipH="1">
              <a:off x="2333175" y="6418942"/>
              <a:ext cx="1574800" cy="3439887"/>
            </a:xfrm>
            <a:prstGeom prst="rtTriangle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5" name="Google Shape;1685;p127"/>
          <p:cNvGrpSpPr/>
          <p:nvPr/>
        </p:nvGrpSpPr>
        <p:grpSpPr>
          <a:xfrm>
            <a:off x="1048517" y="1266971"/>
            <a:ext cx="2028551" cy="3771165"/>
            <a:chOff x="1400631" y="2191657"/>
            <a:chExt cx="3439888" cy="6734628"/>
          </a:xfrm>
        </p:grpSpPr>
        <p:sp>
          <p:nvSpPr>
            <p:cNvPr id="1686" name="Google Shape;1686;p127"/>
            <p:cNvSpPr/>
            <p:nvPr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127"/>
            <p:cNvSpPr/>
            <p:nvPr/>
          </p:nvSpPr>
          <p:spPr>
            <a:xfrm rot="-5400000" flipH="1">
              <a:off x="2333175" y="6418942"/>
              <a:ext cx="1574800" cy="3439887"/>
            </a:xfrm>
            <a:prstGeom prst="rtTriangle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88" name="Google Shape;1688;p127"/>
          <p:cNvSpPr/>
          <p:nvPr/>
        </p:nvSpPr>
        <p:spPr>
          <a:xfrm rot="-5400000" flipH="1">
            <a:off x="442432" y="-442435"/>
            <a:ext cx="2192710" cy="3077579"/>
          </a:xfrm>
          <a:custGeom>
            <a:avLst/>
            <a:gdLst/>
            <a:ahLst/>
            <a:cxnLst/>
            <a:rect l="l" t="t" r="r" b="b"/>
            <a:pathLst>
              <a:path w="4385420" h="6154621" extrusionOk="0">
                <a:moveTo>
                  <a:pt x="688593" y="1814402"/>
                </a:moveTo>
                <a:lnTo>
                  <a:pt x="2537007" y="6154621"/>
                </a:lnTo>
                <a:lnTo>
                  <a:pt x="2537007" y="6154618"/>
                </a:lnTo>
                <a:lnTo>
                  <a:pt x="4385420" y="6154618"/>
                </a:lnTo>
                <a:lnTo>
                  <a:pt x="2537006" y="1814399"/>
                </a:lnTo>
                <a:lnTo>
                  <a:pt x="2537006" y="1814402"/>
                </a:lnTo>
                <a:close/>
                <a:moveTo>
                  <a:pt x="0" y="0"/>
                </a:moveTo>
                <a:lnTo>
                  <a:pt x="0" y="197532"/>
                </a:lnTo>
                <a:lnTo>
                  <a:pt x="688592" y="1814398"/>
                </a:lnTo>
                <a:lnTo>
                  <a:pt x="688592" y="1814395"/>
                </a:lnTo>
                <a:lnTo>
                  <a:pt x="2537005" y="1814395"/>
                </a:lnTo>
                <a:lnTo>
                  <a:pt x="17642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9" name="Google Shape;1689;p127"/>
          <p:cNvSpPr/>
          <p:nvPr/>
        </p:nvSpPr>
        <p:spPr>
          <a:xfrm>
            <a:off x="3077576" y="1266969"/>
            <a:ext cx="500733" cy="925741"/>
          </a:xfrm>
          <a:custGeom>
            <a:avLst/>
            <a:gdLst/>
            <a:ahLst/>
            <a:cxnLst/>
            <a:rect l="l" t="t" r="r" b="b"/>
            <a:pathLst>
              <a:path w="1001379" h="1851482" extrusionOk="0">
                <a:moveTo>
                  <a:pt x="0" y="0"/>
                </a:moveTo>
                <a:lnTo>
                  <a:pt x="1001379" y="1426422"/>
                </a:lnTo>
                <a:lnTo>
                  <a:pt x="0" y="1851482"/>
                </a:lnTo>
                <a:lnTo>
                  <a:pt x="0" y="0"/>
                </a:lnTo>
                <a:close/>
              </a:path>
            </a:pathLst>
          </a:custGeom>
          <a:solidFill>
            <a:srgbClr val="53D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0" name="Google Shape;1690;p127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1" name="Google Shape;1691;p127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92" name="Google Shape;1692;p127"/>
          <p:cNvSpPr/>
          <p:nvPr/>
        </p:nvSpPr>
        <p:spPr>
          <a:xfrm rot="-5400000" flipH="1">
            <a:off x="421403" y="2381960"/>
            <a:ext cx="2234773" cy="3077579"/>
          </a:xfrm>
          <a:custGeom>
            <a:avLst/>
            <a:gdLst/>
            <a:ahLst/>
            <a:cxnLst/>
            <a:rect l="l" t="t" r="r" b="b"/>
            <a:pathLst>
              <a:path w="4469545" h="6154621" extrusionOk="0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0" y="1814399"/>
                </a:lnTo>
                <a:lnTo>
                  <a:pt x="2621130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29" y="1814395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3" name="Google Shape;1693;p127"/>
          <p:cNvSpPr/>
          <p:nvPr/>
        </p:nvSpPr>
        <p:spPr>
          <a:xfrm rot="-5400000" flipH="1">
            <a:off x="421403" y="484217"/>
            <a:ext cx="2234773" cy="3077579"/>
          </a:xfrm>
          <a:custGeom>
            <a:avLst/>
            <a:gdLst/>
            <a:ahLst/>
            <a:cxnLst/>
            <a:rect l="l" t="t" r="r" b="b"/>
            <a:pathLst>
              <a:path w="4469545" h="6154621" extrusionOk="0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1" y="1814399"/>
                </a:lnTo>
                <a:lnTo>
                  <a:pt x="2621131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30" y="1814395"/>
                </a:lnTo>
                <a:lnTo>
                  <a:pt x="184841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4" name="Google Shape;1694;p127"/>
          <p:cNvSpPr/>
          <p:nvPr/>
        </p:nvSpPr>
        <p:spPr>
          <a:xfrm rot="-5400000" flipH="1">
            <a:off x="421402" y="1433090"/>
            <a:ext cx="2234772" cy="3077577"/>
          </a:xfrm>
          <a:custGeom>
            <a:avLst/>
            <a:gdLst/>
            <a:ahLst/>
            <a:cxnLst/>
            <a:rect l="l" t="t" r="r" b="b"/>
            <a:pathLst>
              <a:path w="4469544" h="6154620" extrusionOk="0">
                <a:moveTo>
                  <a:pt x="772717" y="1814401"/>
                </a:moveTo>
                <a:lnTo>
                  <a:pt x="2621131" y="6154620"/>
                </a:lnTo>
                <a:lnTo>
                  <a:pt x="2621131" y="6154617"/>
                </a:lnTo>
                <a:lnTo>
                  <a:pt x="4469544" y="6154617"/>
                </a:lnTo>
                <a:lnTo>
                  <a:pt x="2621130" y="1814398"/>
                </a:lnTo>
                <a:lnTo>
                  <a:pt x="2621130" y="1814401"/>
                </a:lnTo>
                <a:close/>
                <a:moveTo>
                  <a:pt x="0" y="0"/>
                </a:moveTo>
                <a:lnTo>
                  <a:pt x="772716" y="1814397"/>
                </a:lnTo>
                <a:lnTo>
                  <a:pt x="772716" y="1814394"/>
                </a:lnTo>
                <a:lnTo>
                  <a:pt x="2621129" y="1814394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5" name="Google Shape;1695;p127"/>
          <p:cNvSpPr/>
          <p:nvPr/>
        </p:nvSpPr>
        <p:spPr>
          <a:xfrm>
            <a:off x="3077578" y="1999313"/>
            <a:ext cx="1013263" cy="1140948"/>
          </a:xfrm>
          <a:custGeom>
            <a:avLst/>
            <a:gdLst/>
            <a:ahLst/>
            <a:cxnLst/>
            <a:rect l="l" t="t" r="r" b="b"/>
            <a:pathLst>
              <a:path w="2026350" h="2281896" extrusionOk="0">
                <a:moveTo>
                  <a:pt x="1028242" y="0"/>
                </a:moveTo>
                <a:lnTo>
                  <a:pt x="2026350" y="1421762"/>
                </a:lnTo>
                <a:lnTo>
                  <a:pt x="0" y="2281896"/>
                </a:lnTo>
                <a:lnTo>
                  <a:pt x="0" y="436463"/>
                </a:lnTo>
                <a:lnTo>
                  <a:pt x="1028242" y="0"/>
                </a:lnTo>
                <a:close/>
              </a:path>
            </a:pathLst>
          </a:custGeom>
          <a:solidFill>
            <a:srgbClr val="B7DF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6" name="Google Shape;1696;p127"/>
          <p:cNvSpPr/>
          <p:nvPr/>
        </p:nvSpPr>
        <p:spPr>
          <a:xfrm>
            <a:off x="3077576" y="2729326"/>
            <a:ext cx="1526227" cy="1359287"/>
          </a:xfrm>
          <a:custGeom>
            <a:avLst/>
            <a:gdLst/>
            <a:ahLst/>
            <a:cxnLst/>
            <a:rect l="l" t="t" r="r" b="b"/>
            <a:pathLst>
              <a:path w="3052187" h="2718573" extrusionOk="0">
                <a:moveTo>
                  <a:pt x="2053212" y="0"/>
                </a:moveTo>
                <a:lnTo>
                  <a:pt x="3052187" y="1422997"/>
                </a:lnTo>
                <a:lnTo>
                  <a:pt x="0" y="2718573"/>
                </a:lnTo>
                <a:lnTo>
                  <a:pt x="0" y="871537"/>
                </a:lnTo>
                <a:lnTo>
                  <a:pt x="2053212" y="0"/>
                </a:lnTo>
                <a:close/>
              </a:path>
            </a:pathLst>
          </a:custGeom>
          <a:solidFill>
            <a:srgbClr val="FD91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97" name="Google Shape;1697;p127"/>
          <p:cNvGrpSpPr/>
          <p:nvPr/>
        </p:nvGrpSpPr>
        <p:grpSpPr>
          <a:xfrm>
            <a:off x="3077575" y="3459957"/>
            <a:ext cx="2028551" cy="1578178"/>
            <a:chOff x="7549101" y="6886372"/>
            <a:chExt cx="4056748" cy="3156356"/>
          </a:xfrm>
        </p:grpSpPr>
        <p:sp>
          <p:nvSpPr>
            <p:cNvPr id="1698" name="Google Shape;1698;p127"/>
            <p:cNvSpPr/>
            <p:nvPr/>
          </p:nvSpPr>
          <p:spPr>
            <a:xfrm>
              <a:off x="7549104" y="6886372"/>
              <a:ext cx="4056745" cy="1392686"/>
            </a:xfrm>
            <a:custGeom>
              <a:avLst/>
              <a:gdLst/>
              <a:ahLst/>
              <a:cxnLst/>
              <a:rect l="l" t="t" r="r" b="b"/>
              <a:pathLst>
                <a:path w="4056745" h="1392686" extrusionOk="0">
                  <a:moveTo>
                    <a:pt x="3079049" y="0"/>
                  </a:moveTo>
                  <a:lnTo>
                    <a:pt x="4056745" y="1392686"/>
                  </a:lnTo>
                  <a:lnTo>
                    <a:pt x="0" y="1392686"/>
                  </a:lnTo>
                  <a:lnTo>
                    <a:pt x="0" y="1306979"/>
                  </a:lnTo>
                  <a:lnTo>
                    <a:pt x="3079049" y="0"/>
                  </a:lnTo>
                  <a:close/>
                </a:path>
              </a:pathLst>
            </a:custGeom>
            <a:solidFill>
              <a:srgbClr val="D08D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9" name="Google Shape;1699;p127"/>
            <p:cNvSpPr/>
            <p:nvPr/>
          </p:nvSpPr>
          <p:spPr>
            <a:xfrm>
              <a:off x="7549101" y="8279059"/>
              <a:ext cx="4056747" cy="1763669"/>
            </a:xfrm>
            <a:custGeom>
              <a:avLst/>
              <a:gdLst/>
              <a:ahLst/>
              <a:cxnLst/>
              <a:rect l="l" t="t" r="r" b="b"/>
              <a:pathLst>
                <a:path w="4056747" h="1763669" extrusionOk="0">
                  <a:moveTo>
                    <a:pt x="0" y="0"/>
                  </a:moveTo>
                  <a:lnTo>
                    <a:pt x="4056747" y="0"/>
                  </a:lnTo>
                  <a:lnTo>
                    <a:pt x="0" y="1763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8D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endPara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00" name="Google Shape;1700;p127"/>
          <p:cNvSpPr txBox="1">
            <a:spLocks noGrp="1"/>
          </p:cNvSpPr>
          <p:nvPr>
            <p:ph type="body" idx="1"/>
          </p:nvPr>
        </p:nvSpPr>
        <p:spPr>
          <a:xfrm rot="1380000">
            <a:off x="639945" y="862210"/>
            <a:ext cx="1957355" cy="530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1" name="Google Shape;1701;p127"/>
          <p:cNvSpPr txBox="1">
            <a:spLocks noGrp="1"/>
          </p:cNvSpPr>
          <p:nvPr>
            <p:ph type="body" idx="2"/>
          </p:nvPr>
        </p:nvSpPr>
        <p:spPr>
          <a:xfrm rot="1380000">
            <a:off x="639945" y="1813656"/>
            <a:ext cx="1957355" cy="530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2" name="Google Shape;1702;p127"/>
          <p:cNvSpPr txBox="1">
            <a:spLocks noGrp="1"/>
          </p:cNvSpPr>
          <p:nvPr>
            <p:ph type="body" idx="3"/>
          </p:nvPr>
        </p:nvSpPr>
        <p:spPr>
          <a:xfrm rot="1380000">
            <a:off x="639945" y="2765101"/>
            <a:ext cx="1957355" cy="530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3" name="Google Shape;1703;p127"/>
          <p:cNvSpPr txBox="1">
            <a:spLocks noGrp="1"/>
          </p:cNvSpPr>
          <p:nvPr>
            <p:ph type="body" idx="4"/>
          </p:nvPr>
        </p:nvSpPr>
        <p:spPr>
          <a:xfrm rot="1380000">
            <a:off x="639945" y="3716545"/>
            <a:ext cx="1957355" cy="530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4" name="Google Shape;1704;p127"/>
          <p:cNvSpPr txBox="1"/>
          <p:nvPr/>
        </p:nvSpPr>
        <p:spPr>
          <a:xfrm>
            <a:off x="3090279" y="1751546"/>
            <a:ext cx="47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5" name="Google Shape;1705;p127"/>
          <p:cNvSpPr txBox="1"/>
          <p:nvPr/>
        </p:nvSpPr>
        <p:spPr>
          <a:xfrm>
            <a:off x="3357248" y="2578727"/>
            <a:ext cx="47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6" name="Google Shape;1706;p127"/>
          <p:cNvSpPr txBox="1"/>
          <p:nvPr/>
        </p:nvSpPr>
        <p:spPr>
          <a:xfrm>
            <a:off x="3635464" y="3411680"/>
            <a:ext cx="47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7" name="Google Shape;1707;p127"/>
          <p:cNvSpPr txBox="1"/>
          <p:nvPr/>
        </p:nvSpPr>
        <p:spPr>
          <a:xfrm>
            <a:off x="3900075" y="4232501"/>
            <a:ext cx="47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8" name="Google Shape;1708;p127"/>
          <p:cNvSpPr>
            <a:spLocks noGrp="1"/>
          </p:cNvSpPr>
          <p:nvPr>
            <p:ph type="pic" idx="5"/>
          </p:nvPr>
        </p:nvSpPr>
        <p:spPr>
          <a:xfrm rot="1380000">
            <a:off x="2524668" y="1425677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709" name="Google Shape;1709;p127"/>
          <p:cNvSpPr>
            <a:spLocks noGrp="1"/>
          </p:cNvSpPr>
          <p:nvPr>
            <p:ph type="pic" idx="6"/>
          </p:nvPr>
        </p:nvSpPr>
        <p:spPr>
          <a:xfrm rot="1380000">
            <a:off x="2524668" y="2376100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710" name="Google Shape;1710;p127"/>
          <p:cNvSpPr>
            <a:spLocks noGrp="1"/>
          </p:cNvSpPr>
          <p:nvPr>
            <p:ph type="pic" idx="7"/>
          </p:nvPr>
        </p:nvSpPr>
        <p:spPr>
          <a:xfrm rot="1380000">
            <a:off x="2524668" y="3326523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711" name="Google Shape;1711;p127"/>
          <p:cNvSpPr>
            <a:spLocks noGrp="1"/>
          </p:cNvSpPr>
          <p:nvPr>
            <p:ph type="pic" idx="8"/>
          </p:nvPr>
        </p:nvSpPr>
        <p:spPr>
          <a:xfrm rot="1380000">
            <a:off x="2524668" y="4276946"/>
            <a:ext cx="332256" cy="332227"/>
          </a:xfrm>
          <a:prstGeom prst="rect">
            <a:avLst/>
          </a:prstGeom>
          <a:noFill/>
          <a:ln>
            <a:noFill/>
          </a:ln>
        </p:spPr>
      </p:sp>
      <p:sp>
        <p:nvSpPr>
          <p:cNvPr id="1712" name="Google Shape;1712;p127"/>
          <p:cNvSpPr txBox="1">
            <a:spLocks noGrp="1"/>
          </p:cNvSpPr>
          <p:nvPr>
            <p:ph type="body" idx="9"/>
          </p:nvPr>
        </p:nvSpPr>
        <p:spPr>
          <a:xfrm>
            <a:off x="3601342" y="1231638"/>
            <a:ext cx="3708721" cy="67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3" name="Google Shape;1713;p127"/>
          <p:cNvSpPr txBox="1">
            <a:spLocks noGrp="1"/>
          </p:cNvSpPr>
          <p:nvPr>
            <p:ph type="body" idx="13"/>
          </p:nvPr>
        </p:nvSpPr>
        <p:spPr>
          <a:xfrm>
            <a:off x="4132212" y="1947756"/>
            <a:ext cx="3708721" cy="67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4" name="Google Shape;1714;p127"/>
          <p:cNvSpPr txBox="1">
            <a:spLocks noGrp="1"/>
          </p:cNvSpPr>
          <p:nvPr>
            <p:ph type="body" idx="14"/>
          </p:nvPr>
        </p:nvSpPr>
        <p:spPr>
          <a:xfrm>
            <a:off x="4646346" y="2663873"/>
            <a:ext cx="3708721" cy="67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5" name="Google Shape;1715;p127"/>
          <p:cNvSpPr txBox="1">
            <a:spLocks noGrp="1"/>
          </p:cNvSpPr>
          <p:nvPr>
            <p:ph type="body" idx="15"/>
          </p:nvPr>
        </p:nvSpPr>
        <p:spPr>
          <a:xfrm>
            <a:off x="5123181" y="3379990"/>
            <a:ext cx="3708721" cy="67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6" name="Google Shape;1716;p127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7" name="Google Shape;1717;p127"/>
          <p:cNvSpPr txBox="1">
            <a:spLocks noGrp="1"/>
          </p:cNvSpPr>
          <p:nvPr>
            <p:ph type="title"/>
          </p:nvPr>
        </p:nvSpPr>
        <p:spPr>
          <a:xfrm>
            <a:off x="3022033" y="123478"/>
            <a:ext cx="5883051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8" name="Google Shape;1718;p127"/>
          <p:cNvSpPr txBox="1">
            <a:spLocks noGrp="1"/>
          </p:cNvSpPr>
          <p:nvPr>
            <p:ph type="body" idx="16"/>
          </p:nvPr>
        </p:nvSpPr>
        <p:spPr>
          <a:xfrm>
            <a:off x="3058039" y="771550"/>
            <a:ext cx="5830039" cy="25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D8D8D"/>
              </a:buClr>
              <a:buSzPts val="1200"/>
              <a:buNone/>
              <a:defRPr i="1">
                <a:solidFill>
                  <a:srgbClr val="8D8D8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9" name="Google Shape;1719;p127"/>
          <p:cNvSpPr/>
          <p:nvPr/>
        </p:nvSpPr>
        <p:spPr>
          <a:xfrm>
            <a:off x="3094047" y="699542"/>
            <a:ext cx="1620321" cy="36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/>
                                        <p:tgtEl>
                                          <p:spTgt spid="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250"/>
                                        <p:tgtEl>
                                          <p:spTgt spid="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/>
                                        <p:tgtEl>
                                          <p:spTgt spid="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/>
                                        <p:tgtEl>
                                          <p:spTgt spid="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250"/>
                                        <p:tgtEl>
                                          <p:spTgt spid="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50"/>
                                        <p:tgtEl>
                                          <p:spTgt spid="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/>
                                        <p:tgtEl>
                                          <p:spTgt spid="17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250"/>
                                        <p:tgtEl>
                                          <p:spTgt spid="17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250"/>
                                        <p:tgtEl>
                                          <p:spTgt spid="17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250"/>
                                        <p:tgtEl>
                                          <p:spTgt spid="17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250"/>
                                        <p:tgtEl>
                                          <p:spTgt spid="17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250"/>
                                        <p:tgtEl>
                                          <p:spTgt spid="17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7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/>
                                        <p:tgtEl>
                                          <p:spTgt spid="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/>
                                        <p:tgtEl>
                                          <p:spTgt spid="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/>
                                        <p:tgtEl>
                                          <p:spTgt spid="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1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1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/>
                                        <p:tgtEl>
                                          <p:spTgt spid="1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250"/>
                            </p:stCondLst>
                            <p:childTnLst>
                              <p:par>
                                <p:cTn id="1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250"/>
                                        <p:tgtEl>
                                          <p:spTgt spid="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250"/>
                                        <p:tgtEl>
                                          <p:spTgt spid="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25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250"/>
                                        <p:tgtEl>
                                          <p:spTgt spid="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250"/>
                                        <p:tgtEl>
                                          <p:spTgt spid="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25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250"/>
                                        <p:tgtEl>
                                          <p:spTgt spid="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250"/>
                                        <p:tgtEl>
                                          <p:spTgt spid="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250"/>
                                        <p:tgtEl>
                                          <p:spTgt spid="1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250"/>
                                        <p:tgtEl>
                                          <p:spTgt spid="1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250"/>
                                        <p:tgtEl>
                                          <p:spTgt spid="1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250"/>
                                        <p:tgtEl>
                                          <p:spTgt spid="1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250"/>
                                        <p:tgtEl>
                                          <p:spTgt spid="1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250"/>
                                        <p:tgtEl>
                                          <p:spTgt spid="17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250"/>
                                        <p:tgtEl>
                                          <p:spTgt spid="17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7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7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1000"/>
                                        <p:tgtEl>
                                          <p:spTgt spid="1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/>
                                        <p:tgtEl>
                                          <p:spTgt spid="1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0"/>
                                        <p:tgtEl>
                                          <p:spTgt spid="1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000"/>
                                        <p:tgtEl>
                                          <p:spTgt spid="1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000"/>
                                        <p:tgtEl>
                                          <p:spTgt spid="1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/>
                                        <p:tgtEl>
                                          <p:spTgt spid="1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1000"/>
                                        <p:tgtEl>
                                          <p:spTgt spid="1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/>
                                        <p:tgtEl>
                                          <p:spTgt spid="1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/>
                                        <p:tgtEl>
                                          <p:spTgt spid="1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3500"/>
                            </p:stCondLst>
                            <p:childTnLst>
                              <p:par>
                                <p:cTn id="2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1250"/>
                                        <p:tgtEl>
                                          <p:spTgt spid="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250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25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1250"/>
                                        <p:tgtEl>
                                          <p:spTgt spid="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1250"/>
                                        <p:tgtEl>
                                          <p:spTgt spid="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1250"/>
                                        <p:tgtEl>
                                          <p:spTgt spid="1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250"/>
                                        <p:tgtEl>
                                          <p:spTgt spid="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1250"/>
                                        <p:tgtEl>
                                          <p:spTgt spid="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1250"/>
                                        <p:tgtEl>
                                          <p:spTgt spid="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1250"/>
                                        <p:tgtEl>
                                          <p:spTgt spid="1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1250"/>
                                        <p:tgtEl>
                                          <p:spTgt spid="1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1250"/>
                                        <p:tgtEl>
                                          <p:spTgt spid="1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1250"/>
                                        <p:tgtEl>
                                          <p:spTgt spid="1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1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1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1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1250"/>
                                        <p:tgtEl>
                                          <p:spTgt spid="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25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1000"/>
                                        <p:tgtEl>
                                          <p:spTgt spid="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1000"/>
                                        <p:tgtEl>
                                          <p:spTgt spid="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00"/>
                                        <p:tgtEl>
                                          <p:spTgt spid="1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1000"/>
                                        <p:tgtEl>
                                          <p:spTgt spid="1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1000"/>
                                        <p:tgtEl>
                                          <p:spTgt spid="17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1000"/>
                                        <p:tgtEl>
                                          <p:spTgt spid="17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1000"/>
                                        <p:tgtEl>
                                          <p:spTgt spid="17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1000"/>
                                        <p:tgtEl>
                                          <p:spTgt spid="17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1000"/>
                                        <p:tgtEl>
                                          <p:spTgt spid="17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4750"/>
                            </p:stCondLst>
                            <p:childTnLst>
                              <p:par>
                                <p:cTn id="3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1250"/>
                                        <p:tgtEl>
                                          <p:spTgt spid="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1250"/>
                                        <p:tgtEl>
                                          <p:spTgt spid="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1250"/>
                                        <p:tgtEl>
                                          <p:spTgt spid="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1250"/>
                                        <p:tgtEl>
                                          <p:spTgt spid="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1250"/>
                                        <p:tgtEl>
                                          <p:spTgt spid="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1250"/>
                                        <p:tgtEl>
                                          <p:spTgt spid="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1250"/>
                                        <p:tgtEl>
                                          <p:spTgt spid="1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1250"/>
                                        <p:tgtEl>
                                          <p:spTgt spid="1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1250"/>
                                        <p:tgtEl>
                                          <p:spTgt spid="1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1250"/>
                                        <p:tgtEl>
                                          <p:spTgt spid="1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1000"/>
                                        <p:tgtEl>
                                          <p:spTgt spid="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1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0"/>
                                        <p:tgtEl>
                                          <p:spTgt spid="1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5" dur="1250"/>
                                        <p:tgtEl>
                                          <p:spTgt spid="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1250"/>
                                        <p:tgtEl>
                                          <p:spTgt spid="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1250"/>
                                        <p:tgtEl>
                                          <p:spTgt spid="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1250"/>
                                        <p:tgtEl>
                                          <p:spTgt spid="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250"/>
                                        <p:tgtEl>
                                          <p:spTgt spid="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1000"/>
                                        <p:tgtEl>
                                          <p:spTgt spid="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1000"/>
                                        <p:tgtEl>
                                          <p:spTgt spid="1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1000"/>
                                        <p:tgtEl>
                                          <p:spTgt spid="1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1000"/>
                                        <p:tgtEl>
                                          <p:spTgt spid="1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1000"/>
                                        <p:tgtEl>
                                          <p:spTgt spid="1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1000"/>
                                        <p:tgtEl>
                                          <p:spTgt spid="1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1000"/>
                                        <p:tgtEl>
                                          <p:spTgt spid="17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1000"/>
                                        <p:tgtEl>
                                          <p:spTgt spid="17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1000"/>
                                        <p:tgtEl>
                                          <p:spTgt spid="17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Simple List">
  <p:cSld name="5 Simple List"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128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2" name="Google Shape;1722;p128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723" name="Google Shape;1723;p128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4" name="Google Shape;1724;p128"/>
          <p:cNvSpPr/>
          <p:nvPr/>
        </p:nvSpPr>
        <p:spPr>
          <a:xfrm>
            <a:off x="1328355" y="1422165"/>
            <a:ext cx="329632" cy="3296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5" name="Google Shape;1725;p128"/>
          <p:cNvSpPr/>
          <p:nvPr/>
        </p:nvSpPr>
        <p:spPr>
          <a:xfrm>
            <a:off x="1328355" y="2092054"/>
            <a:ext cx="329632" cy="3296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6" name="Google Shape;1726;p128"/>
          <p:cNvSpPr txBox="1">
            <a:spLocks noGrp="1"/>
          </p:cNvSpPr>
          <p:nvPr>
            <p:ph type="body" idx="1"/>
          </p:nvPr>
        </p:nvSpPr>
        <p:spPr>
          <a:xfrm>
            <a:off x="1781161" y="1367920"/>
            <a:ext cx="6156020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7" name="Google Shape;1727;p128"/>
          <p:cNvSpPr txBox="1">
            <a:spLocks noGrp="1"/>
          </p:cNvSpPr>
          <p:nvPr>
            <p:ph type="body" idx="2"/>
          </p:nvPr>
        </p:nvSpPr>
        <p:spPr>
          <a:xfrm>
            <a:off x="1781161" y="2037809"/>
            <a:ext cx="6156020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8" name="Google Shape;1728;p128"/>
          <p:cNvSpPr/>
          <p:nvPr/>
        </p:nvSpPr>
        <p:spPr>
          <a:xfrm>
            <a:off x="1328355" y="2761943"/>
            <a:ext cx="329632" cy="3296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9" name="Google Shape;1729;p128"/>
          <p:cNvSpPr txBox="1">
            <a:spLocks noGrp="1"/>
          </p:cNvSpPr>
          <p:nvPr>
            <p:ph type="body" idx="3"/>
          </p:nvPr>
        </p:nvSpPr>
        <p:spPr>
          <a:xfrm>
            <a:off x="1781161" y="2707698"/>
            <a:ext cx="6156020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0" name="Google Shape;1730;p128"/>
          <p:cNvSpPr/>
          <p:nvPr/>
        </p:nvSpPr>
        <p:spPr>
          <a:xfrm>
            <a:off x="1328355" y="3431832"/>
            <a:ext cx="329632" cy="3296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1" name="Google Shape;1731;p128"/>
          <p:cNvSpPr txBox="1">
            <a:spLocks noGrp="1"/>
          </p:cNvSpPr>
          <p:nvPr>
            <p:ph type="body" idx="4"/>
          </p:nvPr>
        </p:nvSpPr>
        <p:spPr>
          <a:xfrm>
            <a:off x="1781161" y="3377587"/>
            <a:ext cx="6156020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2" name="Google Shape;1732;p128"/>
          <p:cNvSpPr/>
          <p:nvPr/>
        </p:nvSpPr>
        <p:spPr>
          <a:xfrm>
            <a:off x="1328355" y="4101721"/>
            <a:ext cx="329632" cy="3296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3" name="Google Shape;1733;p128"/>
          <p:cNvSpPr txBox="1">
            <a:spLocks noGrp="1"/>
          </p:cNvSpPr>
          <p:nvPr>
            <p:ph type="body" idx="5"/>
          </p:nvPr>
        </p:nvSpPr>
        <p:spPr>
          <a:xfrm>
            <a:off x="1781161" y="4047476"/>
            <a:ext cx="6156020" cy="44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i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4" name="Google Shape;1734;p128"/>
          <p:cNvSpPr/>
          <p:nvPr/>
        </p:nvSpPr>
        <p:spPr>
          <a:xfrm>
            <a:off x="0" y="1"/>
            <a:ext cx="9144000" cy="10087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5" name="Google Shape;1735;p128"/>
          <p:cNvSpPr txBox="1">
            <a:spLocks noGrp="1"/>
          </p:cNvSpPr>
          <p:nvPr>
            <p:ph type="title"/>
          </p:nvPr>
        </p:nvSpPr>
        <p:spPr>
          <a:xfrm>
            <a:off x="442439" y="228600"/>
            <a:ext cx="8259123" cy="58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Ultra"/>
              <a:buNone/>
              <a:defRPr sz="3300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Contents">
  <p:cSld name="No Contents"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2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8" name="Google Shape;1738;p12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739" name="Google Shape;1739;p129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5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53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53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4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54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6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9"/>
          <p:cNvSpPr/>
          <p:nvPr/>
        </p:nvSpPr>
        <p:spPr>
          <a:xfrm>
            <a:off x="0" y="1"/>
            <a:ext cx="9144000" cy="559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9"/>
          <p:cNvSpPr txBox="1">
            <a:spLocks noGrp="1"/>
          </p:cNvSpPr>
          <p:nvPr>
            <p:ph type="title"/>
          </p:nvPr>
        </p:nvSpPr>
        <p:spPr>
          <a:xfrm>
            <a:off x="1536450" y="123478"/>
            <a:ext cx="7175407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 sz="3000" b="0" i="0" u="none" strike="noStrike" cap="none">
                <a:solidFill>
                  <a:srgbClr val="545454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39"/>
          <p:cNvSpPr txBox="1"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73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–"/>
              <a:defRPr sz="2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65125" algn="l" rtl="0">
              <a:lnSpc>
                <a:spcPct val="100000"/>
              </a:lnSpc>
              <a:spcBef>
                <a:spcPts val="430"/>
              </a:spcBef>
              <a:spcAft>
                <a:spcPts val="0"/>
              </a:spcAft>
              <a:buClr>
                <a:schemeClr val="dk1"/>
              </a:buClr>
              <a:buSzPts val="2150"/>
              <a:buFont typeface="Arial"/>
              <a:buChar char="•"/>
              <a:defRPr sz="215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4" name="Google Shape;54;p39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98989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39"/>
          <p:cNvSpPr/>
          <p:nvPr/>
        </p:nvSpPr>
        <p:spPr>
          <a:xfrm>
            <a:off x="1166653" y="679236"/>
            <a:ext cx="288057" cy="288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9"/>
          <p:cNvSpPr/>
          <p:nvPr/>
        </p:nvSpPr>
        <p:spPr>
          <a:xfrm>
            <a:off x="23698" y="2"/>
            <a:ext cx="684135" cy="510953"/>
          </a:xfrm>
          <a:custGeom>
            <a:avLst/>
            <a:gdLst/>
            <a:ahLst/>
            <a:cxnLst/>
            <a:rect l="l" t="t" r="r" b="b"/>
            <a:pathLst>
              <a:path w="1368152" h="1021905" extrusionOk="0">
                <a:moveTo>
                  <a:pt x="92597" y="0"/>
                </a:moveTo>
                <a:lnTo>
                  <a:pt x="1275555" y="0"/>
                </a:lnTo>
                <a:cubicBezTo>
                  <a:pt x="1335432" y="98498"/>
                  <a:pt x="1368152" y="214342"/>
                  <a:pt x="1368152" y="337829"/>
                </a:cubicBezTo>
                <a:cubicBezTo>
                  <a:pt x="1368152" y="715634"/>
                  <a:pt x="1061881" y="1021905"/>
                  <a:pt x="684076" y="1021905"/>
                </a:cubicBezTo>
                <a:cubicBezTo>
                  <a:pt x="306271" y="1021905"/>
                  <a:pt x="0" y="715634"/>
                  <a:pt x="0" y="337829"/>
                </a:cubicBezTo>
                <a:cubicBezTo>
                  <a:pt x="0" y="214342"/>
                  <a:pt x="32720" y="98498"/>
                  <a:pt x="925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9"/>
          <p:cNvSpPr/>
          <p:nvPr/>
        </p:nvSpPr>
        <p:spPr>
          <a:xfrm>
            <a:off x="511482" y="510953"/>
            <a:ext cx="396079" cy="3960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39"/>
          <p:cNvSpPr/>
          <p:nvPr/>
        </p:nvSpPr>
        <p:spPr>
          <a:xfrm>
            <a:off x="905873" y="111819"/>
            <a:ext cx="496465" cy="4964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39"/>
          <p:cNvSpPr/>
          <p:nvPr/>
        </p:nvSpPr>
        <p:spPr>
          <a:xfrm>
            <a:off x="8266545" y="4575175"/>
            <a:ext cx="217193" cy="217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39"/>
          <p:cNvSpPr/>
          <p:nvPr/>
        </p:nvSpPr>
        <p:spPr>
          <a:xfrm>
            <a:off x="8576329" y="4583286"/>
            <a:ext cx="540107" cy="5400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39"/>
          <p:cNvSpPr/>
          <p:nvPr/>
        </p:nvSpPr>
        <p:spPr>
          <a:xfrm>
            <a:off x="8145441" y="4852121"/>
            <a:ext cx="360071" cy="291380"/>
          </a:xfrm>
          <a:custGeom>
            <a:avLst/>
            <a:gdLst/>
            <a:ahLst/>
            <a:cxnLst/>
            <a:rect l="l" t="t" r="r" b="b"/>
            <a:pathLst>
              <a:path w="720080" h="582759" extrusionOk="0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3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1" r:id="rId28"/>
    <p:sldLayoutId id="2147483692" r:id="rId29"/>
    <p:sldLayoutId id="2147483693" r:id="rId30"/>
    <p:sldLayoutId id="2147483694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1" r:id="rId3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41"/>
          <p:cNvSpPr txBox="1">
            <a:spLocks noGrp="1"/>
          </p:cNvSpPr>
          <p:nvPr>
            <p:ph type="title"/>
          </p:nvPr>
        </p:nvSpPr>
        <p:spPr>
          <a:xfrm>
            <a:off x="457202" y="123478"/>
            <a:ext cx="8254655" cy="60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3000"/>
              <a:buFont typeface="Ultra"/>
              <a:buNone/>
              <a:defRPr sz="3000" b="0" i="0" u="none" strike="noStrike" cap="none">
                <a:solidFill>
                  <a:srgbClr val="545454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3" name="Google Shape;1193;p41"/>
          <p:cNvSpPr txBox="1"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73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–"/>
              <a:defRPr sz="2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65125" algn="l" rtl="0">
              <a:lnSpc>
                <a:spcPct val="100000"/>
              </a:lnSpc>
              <a:spcBef>
                <a:spcPts val="430"/>
              </a:spcBef>
              <a:spcAft>
                <a:spcPts val="0"/>
              </a:spcAft>
              <a:buClr>
                <a:schemeClr val="dk1"/>
              </a:buClr>
              <a:buSzPts val="2150"/>
              <a:buFont typeface="Arial"/>
              <a:buChar char="•"/>
              <a:defRPr sz="215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94" name="Google Shape;1194;p41"/>
          <p:cNvSpPr txBox="1">
            <a:spLocks noGrp="1"/>
          </p:cNvSpPr>
          <p:nvPr>
            <p:ph type="ftr" idx="11"/>
          </p:nvPr>
        </p:nvSpPr>
        <p:spPr>
          <a:xfrm>
            <a:off x="5254452" y="4731929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98989"/>
                </a:solidFill>
                <a:latin typeface="Ultra"/>
                <a:ea typeface="Ultra"/>
                <a:cs typeface="Ultra"/>
                <a:sym typeface="Ult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5" name="Google Shape;1195;p41"/>
          <p:cNvSpPr/>
          <p:nvPr/>
        </p:nvSpPr>
        <p:spPr>
          <a:xfrm>
            <a:off x="8266545" y="4575175"/>
            <a:ext cx="217193" cy="217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6" name="Google Shape;1196;p41"/>
          <p:cNvSpPr/>
          <p:nvPr/>
        </p:nvSpPr>
        <p:spPr>
          <a:xfrm>
            <a:off x="8576329" y="4583286"/>
            <a:ext cx="540107" cy="5400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7" name="Google Shape;1197;p41"/>
          <p:cNvSpPr/>
          <p:nvPr/>
        </p:nvSpPr>
        <p:spPr>
          <a:xfrm>
            <a:off x="8145441" y="4852121"/>
            <a:ext cx="360071" cy="291380"/>
          </a:xfrm>
          <a:custGeom>
            <a:avLst/>
            <a:gdLst/>
            <a:ahLst/>
            <a:cxnLst/>
            <a:rect l="l" t="t" r="r" b="b"/>
            <a:pathLst>
              <a:path w="720080" h="582759" extrusionOk="0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8" name="Google Shape;1198;p41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  <p:sldLayoutId id="2147483728" r:id="rId26"/>
    <p:sldLayoutId id="2147483729" r:id="rId2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plicacionesbiblioteca.udea.edu.co:2399/10.1007/s13280-020-01365-1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16/j.ecolind.2017.07.051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16/j.ocecoaman.2017.12.031" TargetMode="External"/><Relationship Id="rId5" Type="http://schemas.openxmlformats.org/officeDocument/2006/relationships/hyperlink" Target="http://dx.doi.org/10.1016/j.gloenvcha.2012.01.005" TargetMode="External"/><Relationship Id="rId4" Type="http://schemas.openxmlformats.org/officeDocument/2006/relationships/hyperlink" Target="https://doi.org/10.1016/B978-0-12-809665-9.15005-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pal.org/es/eventos/soluciones-basadas-la-naturaleza-la-agricultura-recuperacion-transicion-sostenibl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nvironmentalevidence.org/Documents/Guidelines/Guidelines4.2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envres.2017.08.032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16/j.rama.2020.10.006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o.cepal.org/pdfs/GuiaProspectiva/Godet2007.pdf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ucn.org/node/28778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ufug.2021.127177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nip.gob.ni/Docs/capacitaciones/tallerInter/Colombia_CasoDepresionMomposina.pdf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3280-020-01380-2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16/j.telpol.2012.03.004" TargetMode="External"/><Relationship Id="rId5" Type="http://schemas.openxmlformats.org/officeDocument/2006/relationships/hyperlink" Target="https://www.who.int/globalchange/climate/en/" TargetMode="External"/><Relationship Id="rId4" Type="http://schemas.openxmlformats.org/officeDocument/2006/relationships/hyperlink" Target="https://doi.org/10.1016/j.envsci.2021.08.01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3.jp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4" name="Google Shape;1744;p1"/>
          <p:cNvPicPr preferRelativeResize="0"/>
          <p:nvPr/>
        </p:nvPicPr>
        <p:blipFill rotWithShape="1">
          <a:blip r:embed="rId3">
            <a:alphaModFix/>
          </a:blip>
          <a:srcRect t="13087"/>
          <a:stretch/>
        </p:blipFill>
        <p:spPr>
          <a:xfrm>
            <a:off x="1095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5" name="Google Shape;1745;p1"/>
          <p:cNvSpPr/>
          <p:nvPr/>
        </p:nvSpPr>
        <p:spPr>
          <a:xfrm>
            <a:off x="3600" y="0"/>
            <a:ext cx="9151500" cy="5143500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1746" name="Google Shape;1746;p1"/>
          <p:cNvSpPr txBox="1"/>
          <p:nvPr/>
        </p:nvSpPr>
        <p:spPr>
          <a:xfrm>
            <a:off x="-13337" y="638650"/>
            <a:ext cx="9144000" cy="3431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buSzPts val="3200"/>
            </a:pPr>
            <a:r>
              <a:rPr lang="en" sz="3200" b="1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Soluciones basadas en la naturaleza (SbN) para la gestión del cambio climático en Colombia: potencialidades y limitantes de implementación</a:t>
            </a:r>
            <a:r>
              <a:rPr lang="en" sz="3300" b="1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lang="en" sz="3400" b="1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160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>
              <a:spcBef>
                <a:spcPts val="1200"/>
              </a:spcBef>
              <a:buSzPts val="1150"/>
            </a:pPr>
            <a:endParaRPr sz="115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>
              <a:spcBef>
                <a:spcPts val="1200"/>
              </a:spcBef>
              <a:buSzPts val="1150"/>
            </a:pPr>
            <a:endParaRPr lang="en" sz="115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>
              <a:spcBef>
                <a:spcPts val="1200"/>
              </a:spcBef>
              <a:buSzPts val="1150"/>
            </a:pPr>
            <a:r>
              <a:rPr lang="es-CO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Secretaría de Ambiente y Desarrollo Rural</a:t>
            </a:r>
            <a:endParaRPr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>
              <a:spcBef>
                <a:spcPts val="1200"/>
              </a:spcBef>
              <a:buSzPts val="900"/>
            </a:pPr>
            <a:r>
              <a:rPr lang="es-CO" sz="1100" b="1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Décima Feria del Libro Ambiental</a:t>
            </a:r>
            <a:endParaRPr sz="1100" dirty="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cxnSp>
        <p:nvCxnSpPr>
          <p:cNvPr id="1747" name="Google Shape;1747;p1"/>
          <p:cNvCxnSpPr/>
          <p:nvPr/>
        </p:nvCxnSpPr>
        <p:spPr>
          <a:xfrm>
            <a:off x="4146613" y="3101775"/>
            <a:ext cx="884400" cy="0"/>
          </a:xfrm>
          <a:prstGeom prst="straightConnector1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48" name="Google Shape;1748;p1"/>
          <p:cNvSpPr txBox="1"/>
          <p:nvPr/>
        </p:nvSpPr>
        <p:spPr>
          <a:xfrm>
            <a:off x="10950" y="4532987"/>
            <a:ext cx="9144000" cy="646300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Indígena Wayuu | </a:t>
            </a:r>
            <a:r>
              <a:rPr lang="en" sz="1000" i="1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Fisterrabicicleta</a:t>
            </a:r>
            <a:endParaRPr sz="1000" i="1" dirty="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7" name="Google Shape;1857;p13"/>
          <p:cNvSpPr txBox="1"/>
          <p:nvPr/>
        </p:nvSpPr>
        <p:spPr>
          <a:xfrm>
            <a:off x="6826025" y="1480575"/>
            <a:ext cx="22314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Reporte global de adaptación para el año 2020 (UNEP,2021):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72%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 los países firmantes del Acuerdo de París involucran la adaptación al cambio climático en sus planes de gobierno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información en materia de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implementación 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marginal</a:t>
            </a: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58" name="Google Shape;1858;p13"/>
          <p:cNvSpPr txBox="1"/>
          <p:nvPr/>
        </p:nvSpPr>
        <p:spPr>
          <a:xfrm>
            <a:off x="6720600" y="4280394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Estado de la planeación de la adaptación a nivel global | </a:t>
            </a:r>
            <a:r>
              <a:rPr lang="en" sz="1000" i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Adaptation Gap Report 2020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59" name="Google Shape;1859;p13"/>
          <p:cNvSpPr txBox="1"/>
          <p:nvPr/>
        </p:nvSpPr>
        <p:spPr>
          <a:xfrm>
            <a:off x="6838350" y="396900"/>
            <a:ext cx="2231400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GESTIÓN DEL CAMBIO CLIMÁTICO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60" name="Google Shape;1860;p13"/>
          <p:cNvPicPr preferRelativeResize="0"/>
          <p:nvPr/>
        </p:nvPicPr>
        <p:blipFill rotWithShape="1">
          <a:blip r:embed="rId3">
            <a:alphaModFix/>
          </a:blip>
          <a:srcRect l="3660" b="7130"/>
          <a:stretch/>
        </p:blipFill>
        <p:spPr>
          <a:xfrm>
            <a:off x="152899" y="889049"/>
            <a:ext cx="6119446" cy="37181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p14"/>
          <p:cNvSpPr txBox="1"/>
          <p:nvPr/>
        </p:nvSpPr>
        <p:spPr>
          <a:xfrm>
            <a:off x="6730025" y="4412888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Mapa global de SbN para la adaptación | </a:t>
            </a:r>
            <a:r>
              <a:rPr lang="en" sz="1000" i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Adaptation Gap Report 2020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66" name="Google Shape;1866;p14"/>
          <p:cNvSpPr txBox="1"/>
          <p:nvPr/>
        </p:nvSpPr>
        <p:spPr>
          <a:xfrm>
            <a:off x="6826025" y="314100"/>
            <a:ext cx="22314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SBN PARA LA GESTIÓN DEL CAMBIO CLIMÁTICO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67" name="Google Shape;1867;p14"/>
          <p:cNvPicPr preferRelativeResize="0"/>
          <p:nvPr/>
        </p:nvPicPr>
        <p:blipFill rotWithShape="1">
          <a:blip r:embed="rId3">
            <a:alphaModFix/>
          </a:blip>
          <a:srcRect t="16084"/>
          <a:stretch/>
        </p:blipFill>
        <p:spPr>
          <a:xfrm>
            <a:off x="0" y="730613"/>
            <a:ext cx="6682901" cy="36822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8" name="Google Shape;1868;p14"/>
          <p:cNvSpPr txBox="1"/>
          <p:nvPr/>
        </p:nvSpPr>
        <p:spPr>
          <a:xfrm>
            <a:off x="6826025" y="1422300"/>
            <a:ext cx="2231400" cy="30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Reporte global de adaptación para el año 2020 (UNEP,2021):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60%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 los países incorpora el concepto de SbN en sus planes de adaptación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riesgos climáticos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que se están abordando a través de las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SbN 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son: precipitaciones intensas, sequías, aumentos de temperatura y riesgos costeros como aumento en el nivel del mar y marejadas. 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Google Shape;1873;p15"/>
          <p:cNvSpPr txBox="1"/>
          <p:nvPr/>
        </p:nvSpPr>
        <p:spPr>
          <a:xfrm>
            <a:off x="6730025" y="4415550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Diagrama de Sankey para riesgos climáticos y SbN | </a:t>
            </a:r>
            <a:r>
              <a:rPr lang="en" sz="1000" i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Adaptation Gap Report 2020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74" name="Google Shape;1874;p15"/>
          <p:cNvSpPr txBox="1"/>
          <p:nvPr/>
        </p:nvSpPr>
        <p:spPr>
          <a:xfrm>
            <a:off x="6826025" y="1352550"/>
            <a:ext cx="2231400" cy="30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Reporte global de adaptación para el año 2020 (UNEP,2021):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60%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 los países incorpora el concepto de SbN en sus planes de adaptación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riesgos climáticos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que se están abordando a través de las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SbN 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son: precipitaciones intensas, sequías, aumentos de temperatura y riesgos costeros como aumento en el nivel del mar y marejadas. 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75" name="Google Shape;187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1837"/>
            <a:ext cx="6682900" cy="3439833"/>
          </a:xfrm>
          <a:prstGeom prst="rect">
            <a:avLst/>
          </a:prstGeom>
          <a:noFill/>
          <a:ln>
            <a:noFill/>
          </a:ln>
        </p:spPr>
      </p:pic>
      <p:sp>
        <p:nvSpPr>
          <p:cNvPr id="1876" name="Google Shape;1876;p15"/>
          <p:cNvSpPr txBox="1"/>
          <p:nvPr/>
        </p:nvSpPr>
        <p:spPr>
          <a:xfrm>
            <a:off x="6826025" y="280700"/>
            <a:ext cx="22314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SBN PARA LA GESTIÓN DEL CAMBIO CLIMÁTICO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16"/>
          <p:cNvSpPr txBox="1"/>
          <p:nvPr/>
        </p:nvSpPr>
        <p:spPr>
          <a:xfrm>
            <a:off x="6720600" y="4461775"/>
            <a:ext cx="2423400" cy="800189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Portafolio de SbN para Colombia | </a:t>
            </a:r>
            <a:r>
              <a:rPr lang="en" sz="1000" i="1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Reporte de Biodiversidad 2019</a:t>
            </a:r>
            <a:endParaRPr sz="1000" i="1" dirty="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82" name="Google Shape;1882;p16"/>
          <p:cNvSpPr txBox="1"/>
          <p:nvPr/>
        </p:nvSpPr>
        <p:spPr>
          <a:xfrm>
            <a:off x="6826025" y="111750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SBN EN COLOMBIA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3" name="Google Shape;1883;p16"/>
          <p:cNvSpPr txBox="1"/>
          <p:nvPr/>
        </p:nvSpPr>
        <p:spPr>
          <a:xfrm>
            <a:off x="6826025" y="681725"/>
            <a:ext cx="2231400" cy="39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Soluciones basadas en la naturaleza- Herramientas para diseñar transiciones socioecológicas (Baptiste &amp; Rinaudo,2019):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12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SbN priorizadas para el territorio nacional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Estado incipiente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en términos de diseño e implementación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Relaciones precarias 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entre SbN y gestión del riesgo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Potenciar las  SbN mediante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sistemas de monitoreo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 la adaptación y mitigación del CC.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84" name="Google Shape;188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9675" y="55875"/>
            <a:ext cx="5318951" cy="5031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9" name="Google Shape;1889;p17"/>
          <p:cNvSpPr txBox="1"/>
          <p:nvPr/>
        </p:nvSpPr>
        <p:spPr>
          <a:xfrm>
            <a:off x="6742350" y="4323088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Etapas del CC y AbC a considerar en el POT|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Adaptado de CAR 2018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90" name="Google Shape;1890;p17"/>
          <p:cNvSpPr txBox="1"/>
          <p:nvPr/>
        </p:nvSpPr>
        <p:spPr>
          <a:xfrm>
            <a:off x="6838350" y="225675"/>
            <a:ext cx="22314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MARCOS DE IMPLEMENTACIÓN DE LAS SBN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1" name="Google Shape;1891;p17"/>
          <p:cNvSpPr/>
          <p:nvPr/>
        </p:nvSpPr>
        <p:spPr>
          <a:xfrm>
            <a:off x="2256150" y="2014425"/>
            <a:ext cx="1289100" cy="12354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1892" name="Google Shape;1892;p17"/>
          <p:cNvSpPr txBox="1"/>
          <p:nvPr/>
        </p:nvSpPr>
        <p:spPr>
          <a:xfrm>
            <a:off x="6742350" y="1561075"/>
            <a:ext cx="2231400" cy="27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Guía metodológica de Soluciones Basadas en la Naturaleza para ciudades de América Latina y el Caribe (PNUMA ,2021):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Participación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en la toma de decisiones a nivel local y regional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Propone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 etapas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Modelo de negocios, Modelo financiero y Revisión de la incidencia y sinergias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93" name="Google Shape;1893;p17"/>
          <p:cNvPicPr preferRelativeResize="0"/>
          <p:nvPr/>
        </p:nvPicPr>
        <p:blipFill rotWithShape="1">
          <a:blip r:embed="rId3">
            <a:alphaModFix/>
          </a:blip>
          <a:srcRect b="2561"/>
          <a:stretch/>
        </p:blipFill>
        <p:spPr>
          <a:xfrm>
            <a:off x="313575" y="152400"/>
            <a:ext cx="3997300" cy="471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4" name="Google Shape;189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10472" y="85252"/>
            <a:ext cx="809625" cy="471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9" name="Google Shape;1899;p18"/>
          <p:cNvSpPr txBox="1"/>
          <p:nvPr/>
        </p:nvSpPr>
        <p:spPr>
          <a:xfrm>
            <a:off x="1355850" y="315175"/>
            <a:ext cx="64323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MARCOS DE IMPLEMENTACIÓN DE SBN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00" name="Google Shape;190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09997"/>
            <a:ext cx="9144000" cy="3322320"/>
          </a:xfrm>
          <a:prstGeom prst="rect">
            <a:avLst/>
          </a:prstGeom>
          <a:noFill/>
          <a:ln>
            <a:noFill/>
          </a:ln>
        </p:spPr>
      </p:pic>
      <p:sp>
        <p:nvSpPr>
          <p:cNvPr id="1901" name="Google Shape;1901;p18"/>
          <p:cNvSpPr txBox="1"/>
          <p:nvPr/>
        </p:nvSpPr>
        <p:spPr>
          <a:xfrm>
            <a:off x="0" y="4659250"/>
            <a:ext cx="9144000" cy="646300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Línea del tiempo autores no institucionales|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Elaboración propia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6" name="Google Shape;1906;p19"/>
          <p:cNvPicPr preferRelativeResize="0"/>
          <p:nvPr/>
        </p:nvPicPr>
        <p:blipFill rotWithShape="1">
          <a:blip r:embed="rId3">
            <a:alphaModFix/>
          </a:blip>
          <a:srcRect l="15625" b="37729"/>
          <a:stretch/>
        </p:blipFill>
        <p:spPr>
          <a:xfrm>
            <a:off x="810162" y="999327"/>
            <a:ext cx="7523678" cy="344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7" name="Google Shape;1907;p19"/>
          <p:cNvSpPr txBox="1"/>
          <p:nvPr/>
        </p:nvSpPr>
        <p:spPr>
          <a:xfrm>
            <a:off x="150" y="315175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ESTADO ACTUAL DE LA GESTIÓN DEL 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CAMBIO CLIMÁTICO A NIVEL INSTITUCIONAL EN COLOMBIA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8" name="Google Shape;1908;p19"/>
          <p:cNvSpPr txBox="1"/>
          <p:nvPr/>
        </p:nvSpPr>
        <p:spPr>
          <a:xfrm>
            <a:off x="0" y="4659250"/>
            <a:ext cx="9144000" cy="646300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Línea del tiempo autores institucionales|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Elaboración propia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3" name="Google Shape;1913;p20"/>
          <p:cNvSpPr txBox="1"/>
          <p:nvPr/>
        </p:nvSpPr>
        <p:spPr>
          <a:xfrm>
            <a:off x="6720600" y="4440561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Contexto del análisis de vulnerabilidad y Sistemas socioecológicos | </a:t>
            </a:r>
            <a:r>
              <a:rPr lang="en" sz="1000" i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PNUMA, 2021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14" name="Google Shape;1914;p20"/>
          <p:cNvSpPr txBox="1"/>
          <p:nvPr/>
        </p:nvSpPr>
        <p:spPr>
          <a:xfrm>
            <a:off x="6826025" y="1411150"/>
            <a:ext cx="2231400" cy="27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Guía Metodológica de SbN para ciudades de América Latina y el Caribe (PNUMA,2021): </a:t>
            </a:r>
            <a:endParaRPr sz="1100" i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Definir lugares de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implementación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 las SbN a través de evaluación de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vulnerabilidad</a:t>
            </a: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Riesgo climático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desde un enfoque de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sistemas socioecológicos </a:t>
            </a: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>
              <a:buSzPts val="1100"/>
            </a:pP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indent="-298450">
              <a:buClr>
                <a:schemeClr val="dk2"/>
              </a:buClr>
              <a:buSzPts val="1100"/>
              <a:buFont typeface="Helvetica Neue"/>
              <a:buChar char="-"/>
            </a:pP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Diseños participativos</a:t>
            </a: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15" name="Google Shape;1915;p20"/>
          <p:cNvSpPr txBox="1"/>
          <p:nvPr/>
        </p:nvSpPr>
        <p:spPr>
          <a:xfrm>
            <a:off x="6826025" y="225900"/>
            <a:ext cx="22314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LIMITANTES Y OPORTUNIDADES DE LAS SBN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16" name="Google Shape;191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075" y="111675"/>
            <a:ext cx="6227300" cy="2951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7" name="Google Shape;191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6087" y="3062725"/>
            <a:ext cx="6227299" cy="192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2" name="Google Shape;2022;p28"/>
          <p:cNvSpPr txBox="1"/>
          <p:nvPr/>
        </p:nvSpPr>
        <p:spPr>
          <a:xfrm>
            <a:off x="299100" y="1046825"/>
            <a:ext cx="8545800" cy="3908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A. Bárcena y otros. (2020). La emergencia del cambio climático en América Latina y el Caribe ¿seguimos esperando la catástrofe o pasamos a la acción? Libros de la CEPAL. Santiago: N° 160 (LC/PUB.2019/23-P).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Albert, C., Brillinger, M., &amp; Guerrero, P. (2021). Planning nature-based solutions: Principles, steps, and insights. Ambio 50, 1446–1461. Obtenido de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https://aplicacionesbiblioteca.udea.edu.co:2399/10.1007/s13280-020-01365-1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Albert, C., Schröter, B., Haase, D., Brillinger, M., Henze, J., Herrmann, S., . . . Matzdorf, B. (2019). Addressing societal challenges through nature-based solutions: How can landscape planning and governance research contribute? Landscape and Urban Planning, 182, 12-21. doi:https://doi.org/10.1016/j.landurbplan.2018.10.003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Bárcena, A., Cimoli, M., García-Buchaca, R., Samaniego, J., &amp; Pérez, R. (2020). La emergencia del cambio climático en América Latina y el Caribe: ¿seguimos esperando la catástrofe o pasamos a la acción? Santiago de Chile: Comisión Económica para América Latina y el Caribe (CEPAL).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Baptiste, B. L., &amp; Rinaudo, M. E. (2019). Soluciones basadas en la naturaleza. Herramientas para diseñar transiciones socioecológicas. Extraído de: Instituto Humboldt Reporte de Biodiversidad 2019: http://reporte.humboldt.org.co/biodiversidad/2019/cap4/407/#seccion8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Beier, C.M., Patterson, T.M., Chapin, F.S., 2008. Ecosystem services and emergent vul- nerability in managed ecosystems: a geospatial decision-support tool. Ecosystems 11, 923–938. http://dx.doi.org/10.1007/s10021-008-9170-z.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23" name="Google Shape;2023;p28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8" name="Google Shape;2028;p29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29" name="Google Shape;2029;p29"/>
          <p:cNvSpPr txBox="1"/>
          <p:nvPr/>
        </p:nvSpPr>
        <p:spPr>
          <a:xfrm>
            <a:off x="299100" y="1046827"/>
            <a:ext cx="8545800" cy="3637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Berkes, F., Folke, C. &amp; Colding, J. (Eds.). (1998). Linking social and ecolo- gical systems: Management practices and social mechanisms for building resilience. Cambridge, RU: Cambridge University Press.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Berrouet, L., Machado, J., Villegas-Palacio, C. (2018). Vulnerability of socio-ecological systems: A conceptual Framework. Ecological indicators 84, 632-647.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http://dx.doi.org/10.1016/j.ecolind.2017.07.051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Butler, CD., McFarlane, RA. (2018). Climate Change, Food Security and Population Health in the Anthropocene. Encyclopedia of the Anthropocene, 453- 459. Elsevier.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https://doi.org/10.1016/B978-0-12-809665-9.15005-0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Bodin, Orjan, Tengö, M., 2012. Disentangling intangible social-ecological systems. Global Environ. Change 22, 430–439.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http://dx.doi.org/10.1016/j.gloenvcha.2012.01.005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Boumaour, A., Grimes, S., Brigand, L., &amp; Larid, M. (2018). Integration process and stakeholders' interactions analysis around a protection project: Case of the National park of Gouraya, Algeria (South-western Mediterranean). </a:t>
            </a:r>
            <a:r>
              <a:rPr lang="en" sz="1200" i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Ocean &amp; Coastal Management, 153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, 215-230.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https://doi.org/10.1016/j.ocecoaman.2017.12.031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Burkhard, B. &amp; Maes, J. (2017). Mapping ecosystem services. Advanced Books, 1, e12837. Recuperado de https://ab.pensoft.net/ article/12837/download/pdf/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2"/>
          <p:cNvSpPr txBox="1"/>
          <p:nvPr/>
        </p:nvSpPr>
        <p:spPr>
          <a:xfrm>
            <a:off x="6596977" y="297144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¿Porqué SbN?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4" name="Google Shape;1754;p2"/>
          <p:cNvSpPr txBox="1"/>
          <p:nvPr/>
        </p:nvSpPr>
        <p:spPr>
          <a:xfrm>
            <a:off x="6826025" y="1294200"/>
            <a:ext cx="2231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55" name="Google Shape;1755;p2"/>
          <p:cNvSpPr txBox="1"/>
          <p:nvPr/>
        </p:nvSpPr>
        <p:spPr>
          <a:xfrm>
            <a:off x="6720600" y="4346505"/>
            <a:ext cx="2423400" cy="800189"/>
          </a:xfrm>
          <a:prstGeom prst="rect">
            <a:avLst/>
          </a:prstGeom>
          <a:solidFill>
            <a:srgbClr val="212121">
              <a:alpha val="5412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Desarrollo sostenible y SbN 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Adaptado de Royal society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6793238-A719-7CE2-6D11-00F0B8F9C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43" y="113190"/>
            <a:ext cx="5800334" cy="4917120"/>
          </a:xfrm>
          <a:prstGeom prst="rect">
            <a:avLst/>
          </a:prstGeom>
        </p:spPr>
      </p:pic>
      <p:sp>
        <p:nvSpPr>
          <p:cNvPr id="4" name="Google Shape;1757;p2">
            <a:extLst>
              <a:ext uri="{FF2B5EF4-FFF2-40B4-BE49-F238E27FC236}">
                <a16:creationId xmlns:a16="http://schemas.microsoft.com/office/drawing/2014/main" id="{BE320D60-7F43-9752-5819-A576D8BF62AC}"/>
              </a:ext>
            </a:extLst>
          </p:cNvPr>
          <p:cNvSpPr txBox="1"/>
          <p:nvPr/>
        </p:nvSpPr>
        <p:spPr>
          <a:xfrm>
            <a:off x="6352800" y="879993"/>
            <a:ext cx="2719754" cy="306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Las SbN pueden considerarse como un concepto sombrilla que abarca varias nociones relacionadas al paradigma de desarrollo sostenible como: la infraestructura verde y azul, la mitigación basada en ecosistemas, la Adaptación basada en Ecosistemas (AbE), la</a:t>
            </a:r>
          </a:p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infraestructura natural, la ingeniería ecológica, la reducción del riesgo de desastres basado en ecosistemas (Eco-RRD), el diseño urbano sensible al agua, los bosques urbanos y las Soluciones Naturales del Clima; esto, dado su enfoque amplio ligado al mantenimiento,</a:t>
            </a:r>
          </a:p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manejo y restauración de los ecosistemas para la gestión de múltiples desafíos de manera paralela).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979486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p30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5" name="Google Shape;2035;p30"/>
          <p:cNvSpPr txBox="1"/>
          <p:nvPr/>
        </p:nvSpPr>
        <p:spPr>
          <a:xfrm>
            <a:off x="299100" y="882900"/>
            <a:ext cx="8545800" cy="4198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CDB. (2009). Biodiversity and Climate-Change Adaptation. Technical Series. In Connecting Biodiversity and Climate Change Mitigation and Adaptation: Report of the Second Ad Hoc Technical Expert Group on Biodiversity and Climate Change. Montreal: Secretariat of the Convention on Biological Diversity.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CDB. (2018). Recomendación adoptada por el órgano subsidiario de asesoramiento científico, técnico y tecnológico: Diversidad biológica y cambio climático: enfoques basados en los ecosistemas para la adaptación al cambio climático y la reducción del riesgo de desastres. Montreal: Convenio sobre la Diversidad Biológica.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CEPAL. (05 de Agosto de 2021). Comisión Económica para América Latina y el Caribe - CEPAL. Obtenido de Comisión Económica para América Latina y el Caribe - CEPAL: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https://www.cepal.org/es/eventos/soluciones-basadas-la-naturaleza-la-agricultura-recuperacion-transicion-sostenible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Colaboración para la evidencia ambiental CEE. (2013). </a:t>
            </a:r>
            <a:r>
              <a:rPr lang="en" sz="1200" i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Directrices para revisiones sistemáticas y síntesis de la evidencia en gestión medioambiental. Versión 4.2.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Evidencia medioambiental. Obtenido de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www.environmentalevidence.org/Documents/Guidelines/Guidelines4.2.pdf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Collins, S.L., Carpenter, S.R., Swinton, S.M., Orenstein, D.E., Childers, D.L., Gragson, T.L., Grimm, N.B., Grove, J.M., Harlan, S.L., Kaye, J.P., Knapp, A.K., Kofinas, G.P., Magnuson, J.J., McDowell, W.H., Melack, J.M., Ogden, L.A., Robertson, G.P., Smith, M.D., Whitmer, A.C., 2011. An integrated conceptual framework for long-term social- ecological research. Front. Ecol. Environ. 9, 351–357. http://dx.doi.org/10.1890/ 100068.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Google Shape;2040;p31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1" name="Google Shape;2041;p31"/>
          <p:cNvSpPr txBox="1"/>
          <p:nvPr/>
        </p:nvSpPr>
        <p:spPr>
          <a:xfrm>
            <a:off x="299100" y="882900"/>
            <a:ext cx="8545800" cy="4062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Davies, C., Chen, W. Y., Sanesi, G., &amp; Lafortezza, R. (2021). The European Union roadmap for implementing nature-based solutions: A review. Environmental Science &amp; Policy, 121, 49-67. doi:ISSN 1462-9011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DNP. (2012). Plan Nacional de Adaptación al Cambio Climático. ABC : Adaptación Bases Conceptuales. Marco conceptual y lineamientos. Bogotá: Departamento Nacional de Planeación; Unidad Nacional para la Gestión del Riesgo de Desastres. doi:http://hdl.handle.net/20.500.11762/20075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Emerton, L. (2017). Valoración de los beneficios, costes e impactos de medidas de adaptación basadas en ecosistemas. Un libro guía de métodos para la toma de decisiones. Bonn y Eschborn: Deutsche Gesellschaft für Internationale Zusammenarbeit (GIZ) GmbH.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Estrella, M., &amp; Saalismaa, N. (2013). Ecosystem-based Disaster Risk Reduction: An Overview. Tokio:UNU Press: en Renaud, F., Sudmeier-Rieux, k. y M. Estrella (eds) 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Faivre, N., Fritz, M., Freitas, T., De Boissezon, B., &amp; Vandewoestijne, S. (2017). Nature-Based Solutions in the EU: Innovating with nature to address social, economic and environmental challenges. Environmental Research, 159, 509-518.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https://doi.org/10.1016/j.envres.2017.08.032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Fetoui, M., Frija, A., Dhehibi, B., Sghaier, M., &amp; Sghaier, M. (2021). Prospects for stakeholder cooperation in effective implementation of enhanced rangeland restoration techniques in southern Tunisia. </a:t>
            </a:r>
            <a:r>
              <a:rPr lang="en" sz="1200" i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Rangeland Ecology &amp; Management, 74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, 9-20.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https://doi.org/10.1016/j.rama.2020.10.006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Google Shape;2046;p32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7" name="Google Shape;2047;p32"/>
          <p:cNvSpPr txBox="1"/>
          <p:nvPr/>
        </p:nvSpPr>
        <p:spPr>
          <a:xfrm>
            <a:off x="299100" y="882902"/>
            <a:ext cx="8545800" cy="392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Ford, J., Berrang-Ford, L., Biesbroek, R., Araos, M., Austin, S., &amp; Lesnikowski, A. (2015). Adaptation tracking for a post-2015 climate agreement. Nature Climate Change 5(11), 967-969.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Gobierno de Colombia. (2016). Plan Nacional de Adaptación al Cambio Climático. Bogotá, D.C.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Gobierno de Colombia. (2021). Estrategia Climática de Largo Plazo de Colombia para Cumplir con el Acuerdo de París (E2050). Francia. Bogotá D.C, Colombia.: MinAmbiente, DNP, CANCILLERÍA, AFD, Expertise France, WRI.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Godet, M. (2007). </a:t>
            </a:r>
            <a:r>
              <a:rPr lang="en" sz="1200" i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Prospectiva Estratégica: problemas y métodos.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San Sebastian: PROSPEKTIKER. Obtenido de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https://archivo.cepal.org/pdfs/GuiaProspectiva/Godet2007.pdf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Haase, A. (2017). Nature-Based Solutions to Climate Change Adaptation in Urban Areas. In Nature-Based Solutions to Climate Change Adaptation in Urban Areas Linkages between Science, Policy and Practice. (K. N. ed, Ed.) Theory and Practice of Urban Sustainability Transitions (TPUST), 221-236.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IPCC. (2014). Climate Change 2014: Synthesis Report. Contribution of Working Groups I, II and III to the Fifth Assessment Report of the Intergovernmental Panel on Climate Change. Genova: IPCC.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IUCN. (14 de Julio de 2017). International Union for Conservation of Nature (IUCN). Obtenido de International Union for Conservation of Nature (IUCN):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https://www.iucn.org/node/28778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Google Shape;2052;p33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3" name="Google Shape;2053;p33"/>
          <p:cNvSpPr txBox="1"/>
          <p:nvPr/>
        </p:nvSpPr>
        <p:spPr>
          <a:xfrm>
            <a:off x="299100" y="882900"/>
            <a:ext cx="8545800" cy="4198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Kabisch, N., Korn, H., Stadler, J., &amp; Bonn, A. (2017). Nature based solutions to climate change adaptation in urban areas. Linkages between Science, Policy and Practice. Cham, Suiza: Springer Open.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Lacambra, C. (2020). El rol de los ecosistemas en la gestión del riesgo y la adaptación al cambio climático. From https://www.facebook.com/watch/live/?ref=watch_permalink&amp;v=648747075851961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Lampis, A. (2016). Cambio ambiental global, estado y valor público: la cuestión socio-ecológica en América Latina entre justicia ambiental y “legítima depredación”. Bogotá : Universidad Nacional de Colombia (Sede Bogotá). Facultad de Ciencias Humanas, Centro de Estudios Sociales (CES), Grupo Prácticas Culturales, Imaginarios y Representaciones, Consejo Latinoamericano de Ciencias Sociales (CLACSO), Pontificia Universidad Católica de Perú (PUCP).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Malekpour, S., Tawfik, S., &amp; Chesterfield, C. (2021). Designing collaborative governance for nature-based solutions. Urban Forestry &amp; Urban Greening, 62, 127-177.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https://doi.org/10.1016/j.ufug.2021.127177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Mccormick, K. (2020). Cities, Nature and Innovation: New Directions. Lund University.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MADS. (n.d.). Recuperado de: Reducción del riesgo y la vulnerabilidad frente al cambio climático en la región de la depresión momposina en Colombia, Proyecto del fondo de adaptación del protocolo de Kioto: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http://snip.gob.ni/Docs/capacitaciones/tallerInter/Colombia_CasoDepresionMomposina.pdf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Ministerio de Ambiente y Desarrollo Sostenible. (2018). AbE. Guía de adaptación al cambio climático basada en ecosistemas en Colombia. Bogotá, D.C: Colombia: Dirección de cambio climático.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Google Shape;2058;p34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9" name="Google Shape;2059;p34"/>
          <p:cNvSpPr txBox="1"/>
          <p:nvPr/>
        </p:nvSpPr>
        <p:spPr>
          <a:xfrm>
            <a:off x="299100" y="654300"/>
            <a:ext cx="8545800" cy="4699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Ministerio de Ambiente y Desarrollo Sostenible - MADS. 2012. Política nacional para la gestión integral de la biodiversidad y sus servicios ecosistémicos. República de Colombia. 134 p.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Ministerio de Ambiente y Desarrollo Sostenible. (2018). AbE. Guía de adaptación al cambio climático basada en ecosistemas en Colombia. Bogotá, D.C.: Colombia. Obtenido de https://www.minambiente.gov.co/images/cambioclimatico/pdf/ABE_/MADS_Guia_AbE_LIBRO_Digital-Cambio.pdf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Pineda-Pinto, M., Frantzeskaki, N., &amp; Nygaard, C. (2021). The potential of nature-based solutions to deliver ecologically just cities: Lessons for research and urban planning from a systematic literature review. Ambio (2021).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PNUMA. (2021). Soluciones basadas en la Naturaleza para ciudades de América Latina y el Caribe - Guía metodológica. Panamá: Programa de las Naciones Unidas para el Medio Ambiente, Oficina para América Latina y el Caribe.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Rinaudo Mannucci, M. (2019). Diseño de un portafolio de soluciones basadas en la naturaleza y gestión del cambio climático en un contexto de transiciones socioecológicas hacia la sostenibilidad en Colombia. Bogotá: Universidad Externado de Colombia.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Rincón-Ruiz, A., Echeverry-Duque, M., Piñeros, A. M., Tapia, C. H., David, A., Arias-Arévalo, P. y Zuluaga, P. A. 2014. (2014). Valoración integral de la biodiversidad y los servicios ecosistémicos: aspectos conceptuales y metodológicos. Bogotá, Colombia: Instituto de Investigación de Recursos Biológicos Alexander von Humboldt.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Seddon, N &amp; otros (2019). Nature-based solutions in nationally determined contributions: Synthesis and recommendations for enhancing climate ambition and action by 2020, Gland/Oxford, Unión Internacional para la Conservación de la Naturaleza y los Recursos Naturales (UICN)/Universidad de Oxford.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Google Shape;2064;p35"/>
          <p:cNvSpPr txBox="1"/>
          <p:nvPr/>
        </p:nvSpPr>
        <p:spPr>
          <a:xfrm>
            <a:off x="3456300" y="396900"/>
            <a:ext cx="2231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BIBLIOGRAFÍA</a:t>
            </a:r>
            <a:endParaRPr sz="1500" b="1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5" name="Google Shape;2065;p35"/>
          <p:cNvSpPr txBox="1"/>
          <p:nvPr/>
        </p:nvSpPr>
        <p:spPr>
          <a:xfrm>
            <a:off x="299100" y="959102"/>
            <a:ext cx="8545800" cy="4004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Seddon, N. (2020). "Understanding the value and limits of nature-based solutions to climate change and other global challenges". Philosophical Transactions of the Royal Society B: Biological Sciences, vol. 375, No 1794.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Turnbull, M., Sterrett, C. L., &amp; Hilleboe, A. (2013). Hacia la Resiliencia: Una Guía para la Reducción del Riesgo de Desastres y Adaptación al Cambio Climático. Warwickshire: Practical Action Publishing Ltd.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Tzolas, K., Galan, J., &amp; Venn, S. (2021). A conceptual model of the social–ecological system of nature-based solutions in urban environments. Ambio, 335-345.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https://doi.org/10.1007/s13280-020-01380-2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UNEP. (2021). Adaptation Gap Report 2020. Nairobi: United Nations Environment Programme.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United Nations Environment Programme. (2021). Adaptation Gap Report 2020. Nairobi.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Wickenberg, B., McCormick, K., &amp; Alkan Olsson, J. (2021). Advancing the implementation of nature-based solutions in cities: A review of frameworks. Environmental Science &amp; Policy, 125, 44-53.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https://doi.org/10.1016/j.envsci.2021.08.016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World Health Organization. (2021). Global environmental change. Extraído de World Health Organization: 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https://www.who.int/globalchange/climate/en/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200"/>
            </a:pP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Yamakawa, P., Cadillo, G., &amp; Tornero, R. (2021). Critical factors for the expansion of broadband in developing countries: The case of Peru. </a:t>
            </a:r>
            <a:r>
              <a:rPr lang="en" sz="1200" i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Telecommunications Policy, Volume 36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, 560-570. doi:</a:t>
            </a:r>
            <a:r>
              <a:rPr lang="en" sz="1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https://doi.org/10.1016/j.telpol.2012.03.004</a:t>
            </a:r>
            <a:r>
              <a:rPr lang="en"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2"/>
          <p:cNvSpPr txBox="1"/>
          <p:nvPr/>
        </p:nvSpPr>
        <p:spPr>
          <a:xfrm>
            <a:off x="6816600" y="449544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¿Porqué SbN?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4" name="Google Shape;1754;p2"/>
          <p:cNvSpPr txBox="1"/>
          <p:nvPr/>
        </p:nvSpPr>
        <p:spPr>
          <a:xfrm>
            <a:off x="6826025" y="1294200"/>
            <a:ext cx="2231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55" name="Google Shape;1755;p2"/>
          <p:cNvSpPr txBox="1"/>
          <p:nvPr/>
        </p:nvSpPr>
        <p:spPr>
          <a:xfrm>
            <a:off x="6720600" y="4346505"/>
            <a:ext cx="2423400" cy="800189"/>
          </a:xfrm>
          <a:prstGeom prst="rect">
            <a:avLst/>
          </a:prstGeom>
          <a:solidFill>
            <a:srgbClr val="212121">
              <a:alpha val="5412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Desarrollo sostenible y SbN 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Adaptado de Royal society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" name="Google Shape;1757;p2">
            <a:extLst>
              <a:ext uri="{FF2B5EF4-FFF2-40B4-BE49-F238E27FC236}">
                <a16:creationId xmlns:a16="http://schemas.microsoft.com/office/drawing/2014/main" id="{BE320D60-7F43-9752-5819-A576D8BF62AC}"/>
              </a:ext>
            </a:extLst>
          </p:cNvPr>
          <p:cNvSpPr txBox="1"/>
          <p:nvPr/>
        </p:nvSpPr>
        <p:spPr>
          <a:xfrm>
            <a:off x="6720600" y="1129300"/>
            <a:ext cx="2231400" cy="2554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 uso de SbN ha sido ampliamente promovido para la gestión del cambio climático,</a:t>
            </a:r>
          </a:p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especialmente en la formulación de medidas de Mitigación y Adaptación; asimismo, se ha</a:t>
            </a:r>
          </a:p>
          <a:p>
            <a:pPr>
              <a:buClr>
                <a:schemeClr val="dk1"/>
              </a:buClr>
              <a:buSzPts val="1100"/>
            </a:pP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promovido su vinculación conceptual a los procesos de toma de decisiones, especialmente los relacionados con políticas públicas y con diversos grados de éxito (</a:t>
            </a:r>
            <a:r>
              <a:rPr lang="es-ES" sz="1100" i="1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Dimitru</a:t>
            </a:r>
            <a:r>
              <a:rPr lang="es-E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et al., 2020). cambio climático (IUCN, 2018).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30F9862-BAA9-C0FC-C2DD-406FA49DA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485" y="200024"/>
            <a:ext cx="5083053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1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2"/>
          <p:cNvSpPr txBox="1"/>
          <p:nvPr/>
        </p:nvSpPr>
        <p:spPr>
          <a:xfrm>
            <a:off x="6838350" y="396900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Contexto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4" name="Google Shape;1754;p2"/>
          <p:cNvSpPr txBox="1"/>
          <p:nvPr/>
        </p:nvSpPr>
        <p:spPr>
          <a:xfrm>
            <a:off x="6826025" y="1294200"/>
            <a:ext cx="2231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55" name="Google Shape;1755;p2"/>
          <p:cNvSpPr txBox="1"/>
          <p:nvPr/>
        </p:nvSpPr>
        <p:spPr>
          <a:xfrm>
            <a:off x="6720600" y="4346505"/>
            <a:ext cx="2423400" cy="800189"/>
          </a:xfrm>
          <a:prstGeom prst="rect">
            <a:avLst/>
          </a:prstGeom>
          <a:solidFill>
            <a:srgbClr val="212121">
              <a:alpha val="5412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Desarrollo sostenible y SbN 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Adaptado de Royal society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756" name="Google Shape;1756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225" y="152400"/>
            <a:ext cx="4838702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1757" name="Google Shape;1757;p2"/>
          <p:cNvSpPr txBox="1"/>
          <p:nvPr/>
        </p:nvSpPr>
        <p:spPr>
          <a:xfrm>
            <a:off x="6720600" y="1035515"/>
            <a:ext cx="2231400" cy="2893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(Seddon &amp; otros, 2019) (Kabisch, Korn, Stadler &amp; Bonn, 2017) (Mccormick, Cities, Nature &amp; Innovation: New Directions, 2020) (Seddon, 2020) (Bárcena, Cimoli, Garcia-Buchaca, Samaniego &amp; Pérez, 2020): 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Las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SbN</a:t>
            </a:r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 relacionan con los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ODS</a:t>
            </a:r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y tienen un gran potencial para enfrentar el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cambio climático. </a:t>
            </a:r>
            <a:endParaRPr sz="1100" b="1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 embargo existen varias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barreras </a:t>
            </a:r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 su implementación.  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105eabc1ef1_0_16"/>
          <p:cNvSpPr/>
          <p:nvPr/>
        </p:nvSpPr>
        <p:spPr>
          <a:xfrm>
            <a:off x="972175" y="1061800"/>
            <a:ext cx="4736700" cy="2771700"/>
          </a:xfrm>
          <a:prstGeom prst="rect">
            <a:avLst/>
          </a:prstGeom>
          <a:solidFill>
            <a:srgbClr val="D9EAD3">
              <a:alpha val="458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63" name="Google Shape;1763;g105eabc1ef1_0_16"/>
          <p:cNvSpPr/>
          <p:nvPr/>
        </p:nvSpPr>
        <p:spPr>
          <a:xfrm>
            <a:off x="3120550" y="1566550"/>
            <a:ext cx="2423400" cy="2512500"/>
          </a:xfrm>
          <a:prstGeom prst="rect">
            <a:avLst/>
          </a:prstGeom>
          <a:solidFill>
            <a:srgbClr val="B7DF7D">
              <a:alpha val="43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64" name="Google Shape;1764;g105eabc1ef1_0_16"/>
          <p:cNvSpPr/>
          <p:nvPr/>
        </p:nvSpPr>
        <p:spPr>
          <a:xfrm>
            <a:off x="1124575" y="1844350"/>
            <a:ext cx="2231400" cy="1609800"/>
          </a:xfrm>
          <a:prstGeom prst="rect">
            <a:avLst/>
          </a:prstGeom>
          <a:solidFill>
            <a:srgbClr val="FFF2CC">
              <a:alpha val="6535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65" name="Google Shape;1765;g105eabc1ef1_0_16"/>
          <p:cNvSpPr/>
          <p:nvPr/>
        </p:nvSpPr>
        <p:spPr>
          <a:xfrm>
            <a:off x="972175" y="2888800"/>
            <a:ext cx="4736700" cy="944700"/>
          </a:xfrm>
          <a:prstGeom prst="rect">
            <a:avLst/>
          </a:prstGeom>
          <a:solidFill>
            <a:srgbClr val="FF9900">
              <a:alpha val="47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66" name="Google Shape;1766;g105eabc1ef1_0_16"/>
          <p:cNvSpPr txBox="1"/>
          <p:nvPr/>
        </p:nvSpPr>
        <p:spPr>
          <a:xfrm>
            <a:off x="6838350" y="396900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Contexto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7" name="Google Shape;1767;g105eabc1ef1_0_16"/>
          <p:cNvSpPr txBox="1"/>
          <p:nvPr/>
        </p:nvSpPr>
        <p:spPr>
          <a:xfrm>
            <a:off x="2031025" y="1170800"/>
            <a:ext cx="2619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Soluciones Basadas en la Naturaleza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68" name="Google Shape;1768;g105eabc1ef1_0_16"/>
          <p:cNvSpPr txBox="1"/>
          <p:nvPr/>
        </p:nvSpPr>
        <p:spPr>
          <a:xfrm>
            <a:off x="2183425" y="3136525"/>
            <a:ext cx="2619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Servicios ecosistémicos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69" name="Google Shape;1769;g105eabc1ef1_0_16"/>
          <p:cNvSpPr txBox="1"/>
          <p:nvPr/>
        </p:nvSpPr>
        <p:spPr>
          <a:xfrm>
            <a:off x="3378450" y="2194450"/>
            <a:ext cx="1921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Infraestructura verde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0" name="Google Shape;1770;g105eabc1ef1_0_16"/>
          <p:cNvSpPr txBox="1"/>
          <p:nvPr/>
        </p:nvSpPr>
        <p:spPr>
          <a:xfrm>
            <a:off x="1228000" y="2194450"/>
            <a:ext cx="19212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Adaptación basada en ecosistemas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1" name="Google Shape;1771;g105eabc1ef1_0_16"/>
          <p:cNvSpPr txBox="1"/>
          <p:nvPr/>
        </p:nvSpPr>
        <p:spPr>
          <a:xfrm rot="-5400000">
            <a:off x="178150" y="746850"/>
            <a:ext cx="1038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Conceptual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2" name="Google Shape;1772;g105eabc1ef1_0_16"/>
          <p:cNvSpPr txBox="1"/>
          <p:nvPr/>
        </p:nvSpPr>
        <p:spPr>
          <a:xfrm rot="-5400000">
            <a:off x="178150" y="3804100"/>
            <a:ext cx="1038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Operacional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3" name="Google Shape;1773;g105eabc1ef1_0_16"/>
          <p:cNvSpPr txBox="1"/>
          <p:nvPr/>
        </p:nvSpPr>
        <p:spPr>
          <a:xfrm rot="-5400000">
            <a:off x="-747975" y="2202100"/>
            <a:ext cx="2271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Nivel de operacionalización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4" name="Google Shape;1774;g105eabc1ef1_0_16"/>
          <p:cNvSpPr txBox="1"/>
          <p:nvPr/>
        </p:nvSpPr>
        <p:spPr>
          <a:xfrm>
            <a:off x="2031025" y="4264350"/>
            <a:ext cx="2619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" sz="10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Amplitud del alcance temático</a:t>
            </a:r>
            <a:endParaRPr sz="10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775" name="Google Shape;1775;g105eabc1ef1_0_16"/>
          <p:cNvCxnSpPr/>
          <p:nvPr/>
        </p:nvCxnSpPr>
        <p:spPr>
          <a:xfrm>
            <a:off x="705100" y="1488250"/>
            <a:ext cx="0" cy="201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776" name="Google Shape;1776;g105eabc1ef1_0_16"/>
          <p:cNvSpPr txBox="1"/>
          <p:nvPr/>
        </p:nvSpPr>
        <p:spPr>
          <a:xfrm>
            <a:off x="6720600" y="4079050"/>
            <a:ext cx="2423400" cy="1261854"/>
          </a:xfrm>
          <a:prstGeom prst="rect">
            <a:avLst/>
          </a:prstGeom>
          <a:solidFill>
            <a:srgbClr val="212121">
              <a:alpha val="5412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Nivel de alcance y operacionalización de diferentes conceptos | 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Adaptado de Nature-based solutions to Climate Change Adaptation in Urban Areas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77" name="Google Shape;1777;g105eabc1ef1_0_16"/>
          <p:cNvSpPr txBox="1"/>
          <p:nvPr/>
        </p:nvSpPr>
        <p:spPr>
          <a:xfrm>
            <a:off x="6725525" y="1117577"/>
            <a:ext cx="2231400" cy="2893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(Seddon &amp; otros, 2019) (Kabisch, Korn, Stadler &amp; Bonn, 2017) (Mccormick, Cities, Nature &amp; Innovation: New Directions, 2020) (Seddon, 2020) (Bárcena, Cimoli, Garcia-Buchaca, Samaniego &amp; Pérez, 2020):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SbN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 relacionan con los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ODS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y tienen un gran potencial para enfrentar el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cambio climático. </a:t>
            </a:r>
            <a:endParaRPr sz="1100" b="1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 embargo existen varias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barreras 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 su implementación. 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Google Shape;1782;p5"/>
          <p:cNvSpPr txBox="1"/>
          <p:nvPr/>
        </p:nvSpPr>
        <p:spPr>
          <a:xfrm>
            <a:off x="6838350" y="396900"/>
            <a:ext cx="22314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Contexto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3" name="Google Shape;1783;p5"/>
          <p:cNvSpPr txBox="1"/>
          <p:nvPr/>
        </p:nvSpPr>
        <p:spPr>
          <a:xfrm>
            <a:off x="6720600" y="4189423"/>
            <a:ext cx="2423400" cy="954077"/>
          </a:xfrm>
          <a:prstGeom prst="rect">
            <a:avLst/>
          </a:prstGeom>
          <a:solidFill>
            <a:srgbClr val="212121">
              <a:alpha val="54117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000"/>
            </a:pPr>
            <a:r>
              <a:rPr lang="en" sz="1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Estado de la planeación de la adaptación a nivel global | </a:t>
            </a:r>
            <a:r>
              <a:rPr lang="en" sz="1000" i="1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Adaptation Gap Report 2020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784" name="Google Shape;1784;p5"/>
          <p:cNvPicPr preferRelativeResize="0"/>
          <p:nvPr/>
        </p:nvPicPr>
        <p:blipFill rotWithShape="1">
          <a:blip r:embed="rId3">
            <a:alphaModFix/>
          </a:blip>
          <a:srcRect t="7544"/>
          <a:stretch/>
        </p:blipFill>
        <p:spPr>
          <a:xfrm>
            <a:off x="175900" y="396900"/>
            <a:ext cx="6276375" cy="4473526"/>
          </a:xfrm>
          <a:prstGeom prst="rect">
            <a:avLst/>
          </a:prstGeom>
          <a:noFill/>
          <a:ln>
            <a:noFill/>
          </a:ln>
        </p:spPr>
      </p:pic>
      <p:sp>
        <p:nvSpPr>
          <p:cNvPr id="1785" name="Google Shape;1785;p5"/>
          <p:cNvSpPr txBox="1"/>
          <p:nvPr/>
        </p:nvSpPr>
        <p:spPr>
          <a:xfrm>
            <a:off x="6725525" y="1548150"/>
            <a:ext cx="22314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(Albert, Brillinger, &amp; Guerrero, 2021) (Wickenberg, McCormick &amp; Alkan Olsson, 2021)  : 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Necesidad de formular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marcos de implementación </a:t>
            </a:r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 las </a:t>
            </a:r>
            <a:r>
              <a:rPr lang="en" sz="1100" b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SbN</a:t>
            </a:r>
            <a:r>
              <a:rPr lang="en" sz="110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que permitan transformar las ideas en acciones formales y que permitan la articulación con estrategias de planificación y políticas públicas. </a:t>
            </a:r>
            <a:endParaRPr sz="110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" name="Google Shape;1802;p9"/>
          <p:cNvSpPr txBox="1">
            <a:spLocks noGrp="1"/>
          </p:cNvSpPr>
          <p:nvPr>
            <p:ph type="sldNum" idx="12"/>
          </p:nvPr>
        </p:nvSpPr>
        <p:spPr>
          <a:xfrm>
            <a:off x="8576329" y="4716394"/>
            <a:ext cx="54010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pPr/>
              <a:t>7</a:t>
            </a:fld>
            <a:endParaRPr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03" name="Google Shape;1803;p9"/>
          <p:cNvSpPr txBox="1">
            <a:spLocks noGrp="1"/>
          </p:cNvSpPr>
          <p:nvPr>
            <p:ph type="body" idx="2"/>
          </p:nvPr>
        </p:nvSpPr>
        <p:spPr>
          <a:xfrm>
            <a:off x="917216" y="1122590"/>
            <a:ext cx="213536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Malekpour, Tawfik, &amp; Chesterfield 2021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4" name="Google Shape;1804;p9"/>
          <p:cNvSpPr txBox="1">
            <a:spLocks noGrp="1"/>
          </p:cNvSpPr>
          <p:nvPr>
            <p:ph type="body" idx="3"/>
          </p:nvPr>
        </p:nvSpPr>
        <p:spPr>
          <a:xfrm>
            <a:off x="916898" y="1801858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Las implementación de las Soluciones Basadas en la Naturaleza requieren cambios en los sistemas de planificación y gobernanza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5" name="Google Shape;1805;p9"/>
          <p:cNvSpPr txBox="1">
            <a:spLocks noGrp="1"/>
          </p:cNvSpPr>
          <p:nvPr>
            <p:ph type="body" idx="4"/>
          </p:nvPr>
        </p:nvSpPr>
        <p:spPr>
          <a:xfrm>
            <a:off x="3782650" y="1152950"/>
            <a:ext cx="22227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Wickenberg, McCormick, &amp; Alkan Olsson 2021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6" name="Google Shape;1806;p9"/>
          <p:cNvSpPr txBox="1">
            <a:spLocks noGrp="1"/>
          </p:cNvSpPr>
          <p:nvPr>
            <p:ph type="body" idx="5"/>
          </p:nvPr>
        </p:nvSpPr>
        <p:spPr>
          <a:xfrm>
            <a:off x="3789954" y="1801858"/>
            <a:ext cx="2154600" cy="9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Los procesos de implementación de las SbN, son dinámicos y funcionan bajo la lógica de planear, ejecutar, monitorear y retroalimentar. Por esto deben ganar aceptación.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7" name="Google Shape;1807;p9"/>
          <p:cNvSpPr txBox="1">
            <a:spLocks noGrp="1"/>
          </p:cNvSpPr>
          <p:nvPr>
            <p:ph type="body" idx="6"/>
          </p:nvPr>
        </p:nvSpPr>
        <p:spPr>
          <a:xfrm>
            <a:off x="6660234" y="1137570"/>
            <a:ext cx="2135369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Tzolas, Galan &amp; Venn 2021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8" name="Google Shape;1808;p9"/>
          <p:cNvSpPr txBox="1">
            <a:spLocks noGrp="1"/>
          </p:cNvSpPr>
          <p:nvPr>
            <p:ph type="body" idx="7"/>
          </p:nvPr>
        </p:nvSpPr>
        <p:spPr>
          <a:xfrm>
            <a:off x="6660413" y="180186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Enmarcar las SbN como parte fundamental de los sistemas socioecológicos debería facilitar la integración de factores biofísicos y sociales.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9" name="Google Shape;1809;p9"/>
          <p:cNvSpPr txBox="1">
            <a:spLocks noGrp="1"/>
          </p:cNvSpPr>
          <p:nvPr>
            <p:ph type="body" idx="8"/>
          </p:nvPr>
        </p:nvSpPr>
        <p:spPr>
          <a:xfrm>
            <a:off x="926675" y="2732625"/>
            <a:ext cx="2333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Pineda, Frantzeskaki &amp; Nygaard 2021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0" name="Google Shape;1810;p9"/>
          <p:cNvSpPr txBox="1">
            <a:spLocks noGrp="1"/>
          </p:cNvSpPr>
          <p:nvPr>
            <p:ph type="body" idx="9"/>
          </p:nvPr>
        </p:nvSpPr>
        <p:spPr>
          <a:xfrm>
            <a:off x="922830" y="3426230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Para que las SbN brinden resultados socioecológicos justos, es necesario comprenderlas a través de las sinergias y compensaciones de sus múltiples funciones y beneficios.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1" name="Google Shape;1811;p9"/>
          <p:cNvSpPr txBox="1">
            <a:spLocks noGrp="1"/>
          </p:cNvSpPr>
          <p:nvPr>
            <p:ph type="body" idx="13"/>
          </p:nvPr>
        </p:nvSpPr>
        <p:spPr>
          <a:xfrm>
            <a:off x="3782643" y="2986553"/>
            <a:ext cx="2135554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IUCN 2017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2" name="Google Shape;1812;p9"/>
          <p:cNvSpPr txBox="1">
            <a:spLocks noGrp="1"/>
          </p:cNvSpPr>
          <p:nvPr>
            <p:ph type="body" idx="14"/>
          </p:nvPr>
        </p:nvSpPr>
        <p:spPr>
          <a:xfrm>
            <a:off x="3795885" y="3426232"/>
            <a:ext cx="2154496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Las SbN abarcan todas las acciones que se apoyan en los ecosistemas y los servicios que estos proveen.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3" name="Google Shape;1813;p9"/>
          <p:cNvSpPr txBox="1">
            <a:spLocks noGrp="1"/>
          </p:cNvSpPr>
          <p:nvPr>
            <p:ph type="body" idx="15"/>
          </p:nvPr>
        </p:nvSpPr>
        <p:spPr>
          <a:xfrm>
            <a:off x="6653102" y="2986553"/>
            <a:ext cx="2135554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 sz="1100" b="1">
                <a:latin typeface="Montserrat"/>
                <a:ea typeface="Montserrat"/>
                <a:cs typeface="Montserrat"/>
                <a:sym typeface="Montserrat"/>
              </a:rPr>
              <a:t>CEPAL 2011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4" name="Google Shape;1814;p9"/>
          <p:cNvSpPr txBox="1">
            <a:spLocks noGrp="1"/>
          </p:cNvSpPr>
          <p:nvPr>
            <p:ph type="body" idx="16"/>
          </p:nvPr>
        </p:nvSpPr>
        <p:spPr>
          <a:xfrm>
            <a:off x="6646907" y="3400739"/>
            <a:ext cx="2333277" cy="985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Las SbN se relacionan con los nuevos paradigmas de producción sostenible por cuanto abordan el uso de los recursos biológicos para proporcionar bienes y servicios para el bienestar de la Sociedad.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5" name="Google Shape;1815;p9"/>
          <p:cNvSpPr/>
          <p:nvPr/>
        </p:nvSpPr>
        <p:spPr>
          <a:xfrm>
            <a:off x="0" y="4539916"/>
            <a:ext cx="9144000" cy="60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816" name="Google Shape;1816;p9"/>
          <p:cNvSpPr/>
          <p:nvPr/>
        </p:nvSpPr>
        <p:spPr>
          <a:xfrm>
            <a:off x="0" y="-1"/>
            <a:ext cx="9144000" cy="10098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817" name="Google Shape;1817;p9"/>
          <p:cNvSpPr txBox="1"/>
          <p:nvPr/>
        </p:nvSpPr>
        <p:spPr>
          <a:xfrm>
            <a:off x="1563417" y="267909"/>
            <a:ext cx="60171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MARCOS DE IMPLEMENTACIÓN DE LAS SBN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Google Shape;1822;g1061e3a5266_0_30"/>
          <p:cNvSpPr txBox="1"/>
          <p:nvPr/>
        </p:nvSpPr>
        <p:spPr>
          <a:xfrm>
            <a:off x="6838350" y="1152200"/>
            <a:ext cx="2231400" cy="30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(Berkes, Folke, Coding, 1998) (Wickenberg, McCormick &amp; Alkan Olsson, 2021) (Rincón- Ruiz,et al, 2014) (Collins et al, 2011; Bodin and Tengö, 2012) (Burkhard et al, 2012) (Beier et al., 2008; Burkhard et al., 2012; Collins et al., 2011; van Oudenhoven et al., 2012) </a:t>
            </a:r>
            <a:r>
              <a:rPr lang="en" sz="1200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(Berrouet, Machado, Villegas Palacio, 2017)</a:t>
            </a:r>
            <a:r>
              <a:rPr lang="en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>
              <a:buSzPts val="1100"/>
            </a:pP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 enmarcan las SbN y el cambio climático dentro de los conceptos de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sistemas socioecológicos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y </a:t>
            </a:r>
            <a:r>
              <a:rPr lang="en" sz="1100" b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cambio ambiental global.</a:t>
            </a:r>
            <a:r>
              <a:rPr lang="en" sz="1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1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23" name="Google Shape;1823;g1061e3a5266_0_30"/>
          <p:cNvSpPr txBox="1"/>
          <p:nvPr/>
        </p:nvSpPr>
        <p:spPr>
          <a:xfrm>
            <a:off x="6720600" y="4246100"/>
            <a:ext cx="2423400" cy="954077"/>
          </a:xfrm>
          <a:prstGeom prst="rect">
            <a:avLst/>
          </a:prstGeom>
          <a:solidFill>
            <a:srgbClr val="212121">
              <a:alpha val="5412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SzPts val="1000"/>
            </a:pPr>
            <a:r>
              <a:rPr lang="en" sz="1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Estado de la planeación de la adaptación a nivel global | </a:t>
            </a:r>
            <a:r>
              <a:rPr lang="en" sz="1000" i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Fuente: Adaptation Gap Report 2020</a:t>
            </a:r>
            <a:endParaRPr sz="1000" i="1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24" name="Google Shape;1824;g1061e3a5266_0_30"/>
          <p:cNvSpPr txBox="1"/>
          <p:nvPr/>
        </p:nvSpPr>
        <p:spPr>
          <a:xfrm>
            <a:off x="6838350" y="168300"/>
            <a:ext cx="2231400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SBN Y CAMBIO CLIMÁTICO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25" name="Google Shape;1825;g1061e3a5266_0_30"/>
          <p:cNvPicPr preferRelativeResize="0"/>
          <p:nvPr/>
        </p:nvPicPr>
        <p:blipFill rotWithShape="1">
          <a:blip r:embed="rId3">
            <a:alphaModFix/>
          </a:blip>
          <a:srcRect t="2783" b="1896"/>
          <a:stretch/>
        </p:blipFill>
        <p:spPr>
          <a:xfrm>
            <a:off x="524125" y="265438"/>
            <a:ext cx="5144250" cy="461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1" name="Google Shape;1831;p12" descr="Imagen que contiene Diagrama&#10;&#10;Descripción generada automáticamente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t="1529" b="1529"/>
          <a:stretch/>
        </p:blipFill>
        <p:spPr>
          <a:xfrm>
            <a:off x="1844037" y="2353300"/>
            <a:ext cx="1800156" cy="230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2" name="Google Shape;1832;p12" descr="Texto&#10;&#10;Descripción generada automáticament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t="544" b="544"/>
          <a:stretch/>
        </p:blipFill>
        <p:spPr>
          <a:xfrm>
            <a:off x="19093" y="21771"/>
            <a:ext cx="1800156" cy="230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3" name="Google Shape;1833;p12" descr="Una caricatura de una persona&#10;&#10;Descripción generada automáticamente con confianza baja"/>
          <p:cNvPicPr preferRelativeResize="0">
            <a:picLocks noGrp="1"/>
          </p:cNvPicPr>
          <p:nvPr>
            <p:ph type="pic" idx="4"/>
          </p:nvPr>
        </p:nvPicPr>
        <p:blipFill rotWithShape="1">
          <a:blip r:embed="rId5">
            <a:alphaModFix/>
          </a:blip>
          <a:srcRect l="25955" r="25955"/>
          <a:stretch/>
        </p:blipFill>
        <p:spPr>
          <a:xfrm>
            <a:off x="3668980" y="21771"/>
            <a:ext cx="1800156" cy="230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4" name="Google Shape;1834;p12" descr="Hombre parado enfrente de un lago&#10;&#10;Descripción generada automáticamente con confianza media"/>
          <p:cNvPicPr preferRelativeResize="0">
            <a:picLocks noGrp="1"/>
          </p:cNvPicPr>
          <p:nvPr>
            <p:ph type="pic" idx="5"/>
          </p:nvPr>
        </p:nvPicPr>
        <p:blipFill rotWithShape="1">
          <a:blip r:embed="rId6">
            <a:alphaModFix/>
          </a:blip>
          <a:srcRect l="25630" r="25628"/>
          <a:stretch/>
        </p:blipFill>
        <p:spPr>
          <a:xfrm>
            <a:off x="5494569" y="2353472"/>
            <a:ext cx="1800154" cy="230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5" name="Google Shape;1835;p12" descr="Un bosque con arboles&#10;&#10;Descripción generada automáticamente con confianza media"/>
          <p:cNvPicPr preferRelativeResize="0">
            <a:picLocks noGrp="1"/>
          </p:cNvPicPr>
          <p:nvPr>
            <p:ph type="pic" idx="6"/>
          </p:nvPr>
        </p:nvPicPr>
        <p:blipFill rotWithShape="1">
          <a:blip r:embed="rId7">
            <a:alphaModFix/>
          </a:blip>
          <a:srcRect l="27061" r="27061"/>
          <a:stretch/>
        </p:blipFill>
        <p:spPr>
          <a:xfrm>
            <a:off x="7318871" y="21773"/>
            <a:ext cx="1800155" cy="2307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6" name="Google Shape;1836;p12"/>
          <p:cNvPicPr preferRelativeResize="0">
            <a:picLocks noGrp="1"/>
          </p:cNvPicPr>
          <p:nvPr>
            <p:ph type="pic" idx="7"/>
          </p:nvPr>
        </p:nvPicPr>
        <p:blipFill rotWithShape="1">
          <a:blip r:embed="rId8">
            <a:alphaModFix/>
          </a:blip>
          <a:srcRect l="16250" r="16250"/>
          <a:stretch/>
        </p:blipFill>
        <p:spPr>
          <a:xfrm>
            <a:off x="727118" y="2485190"/>
            <a:ext cx="392300" cy="39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7" name="Google Shape;1837;p12"/>
          <p:cNvPicPr preferRelativeResize="0">
            <a:picLocks noGrp="1"/>
          </p:cNvPicPr>
          <p:nvPr>
            <p:ph type="pic" idx="8"/>
          </p:nvPr>
        </p:nvPicPr>
        <p:blipFill rotWithShape="1">
          <a:blip r:embed="rId9">
            <a:alphaModFix/>
          </a:blip>
          <a:srcRect l="16318" r="16317"/>
          <a:stretch/>
        </p:blipFill>
        <p:spPr>
          <a:xfrm>
            <a:off x="2552061" y="255089"/>
            <a:ext cx="392300" cy="39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8" name="Google Shape;1838;p12"/>
          <p:cNvPicPr preferRelativeResize="0">
            <a:picLocks noGrp="1"/>
          </p:cNvPicPr>
          <p:nvPr>
            <p:ph type="pic" idx="9"/>
          </p:nvPr>
        </p:nvPicPr>
        <p:blipFill rotWithShape="1">
          <a:blip r:embed="rId10">
            <a:alphaModFix/>
          </a:blip>
          <a:srcRect l="16250" r="16250"/>
          <a:stretch/>
        </p:blipFill>
        <p:spPr>
          <a:xfrm>
            <a:off x="4377005" y="2561390"/>
            <a:ext cx="392300" cy="39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9" name="Google Shape;1839;p12"/>
          <p:cNvPicPr preferRelativeResize="0">
            <a:picLocks noGrp="1"/>
          </p:cNvPicPr>
          <p:nvPr>
            <p:ph type="pic" idx="13"/>
          </p:nvPr>
        </p:nvPicPr>
        <p:blipFill rotWithShape="1">
          <a:blip r:embed="rId11">
            <a:alphaModFix/>
          </a:blip>
          <a:srcRect l="16250" r="16250"/>
          <a:stretch/>
        </p:blipFill>
        <p:spPr>
          <a:xfrm>
            <a:off x="8026893" y="2561390"/>
            <a:ext cx="392300" cy="39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0" name="Google Shape;1840;p12"/>
          <p:cNvPicPr preferRelativeResize="0">
            <a:picLocks noGrp="1"/>
          </p:cNvPicPr>
          <p:nvPr>
            <p:ph type="pic" idx="14"/>
          </p:nvPr>
        </p:nvPicPr>
        <p:blipFill rotWithShape="1">
          <a:blip r:embed="rId12">
            <a:alphaModFix/>
          </a:blip>
          <a:srcRect l="16318" r="16317"/>
          <a:stretch/>
        </p:blipFill>
        <p:spPr>
          <a:xfrm>
            <a:off x="6202594" y="255089"/>
            <a:ext cx="392300" cy="392266"/>
          </a:xfrm>
          <a:prstGeom prst="rect">
            <a:avLst/>
          </a:prstGeom>
          <a:noFill/>
          <a:ln>
            <a:noFill/>
          </a:ln>
        </p:spPr>
      </p:pic>
      <p:sp>
        <p:nvSpPr>
          <p:cNvPr id="1841" name="Google Shape;1841;p12"/>
          <p:cNvSpPr txBox="1">
            <a:spLocks noGrp="1"/>
          </p:cNvSpPr>
          <p:nvPr>
            <p:ph type="body" idx="1"/>
          </p:nvPr>
        </p:nvSpPr>
        <p:spPr>
          <a:xfrm>
            <a:off x="20797" y="2877960"/>
            <a:ext cx="17694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/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PNGIBSE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2" name="Google Shape;1842;p12"/>
          <p:cNvSpPr txBox="1">
            <a:spLocks noGrp="1"/>
          </p:cNvSpPr>
          <p:nvPr>
            <p:ph type="body" idx="15"/>
          </p:nvPr>
        </p:nvSpPr>
        <p:spPr>
          <a:xfrm>
            <a:off x="3000" y="3215025"/>
            <a:ext cx="18003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 algn="ctr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Establece que aproximaciones como las SbN, que se apoyan en ecosistemas, pueden emplearse para enfrentar las diferentes amenazas asociadas al cambio ambiental global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indent="0" algn="ctr"/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43" name="Google Shape;1843;p12"/>
          <p:cNvSpPr txBox="1">
            <a:spLocks noGrp="1"/>
          </p:cNvSpPr>
          <p:nvPr>
            <p:ph type="body" idx="16"/>
          </p:nvPr>
        </p:nvSpPr>
        <p:spPr>
          <a:xfrm>
            <a:off x="1836775" y="640600"/>
            <a:ext cx="18003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/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PNACC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4" name="Google Shape;1844;p12"/>
          <p:cNvSpPr txBox="1">
            <a:spLocks noGrp="1"/>
          </p:cNvSpPr>
          <p:nvPr>
            <p:ph type="body" idx="17"/>
          </p:nvPr>
        </p:nvSpPr>
        <p:spPr>
          <a:xfrm>
            <a:off x="1850650" y="954325"/>
            <a:ext cx="17694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 algn="ctr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La adaptación al cambio climático debe ser integral. La AbE, la AbC y la AoI son enfoques complementarios para hacer frente al cambio climático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indent="0"/>
            <a:endParaRPr/>
          </a:p>
        </p:txBody>
      </p:sp>
      <p:sp>
        <p:nvSpPr>
          <p:cNvPr id="1845" name="Google Shape;1845;p12"/>
          <p:cNvSpPr txBox="1">
            <a:spLocks noGrp="1"/>
          </p:cNvSpPr>
          <p:nvPr>
            <p:ph type="body" idx="18"/>
          </p:nvPr>
        </p:nvSpPr>
        <p:spPr>
          <a:xfrm>
            <a:off x="5487325" y="640600"/>
            <a:ext cx="18003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/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AbC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6" name="Google Shape;1846;p12"/>
          <p:cNvSpPr txBox="1">
            <a:spLocks noGrp="1"/>
          </p:cNvSpPr>
          <p:nvPr>
            <p:ph type="body" idx="19"/>
          </p:nvPr>
        </p:nvSpPr>
        <p:spPr>
          <a:xfrm>
            <a:off x="5604149" y="954315"/>
            <a:ext cx="15915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 algn="ctr">
              <a:spcBef>
                <a:spcPts val="0"/>
              </a:spcBef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Enfoque que busca aumentar la capacidad de adaptación de las comunidades más vulnerables al cambio climático a través de su empoderamiento local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indent="0"/>
            <a:endParaRPr/>
          </a:p>
        </p:txBody>
      </p:sp>
      <p:sp>
        <p:nvSpPr>
          <p:cNvPr id="1847" name="Google Shape;1847;p12"/>
          <p:cNvSpPr txBox="1">
            <a:spLocks noGrp="1"/>
          </p:cNvSpPr>
          <p:nvPr>
            <p:ph type="body" idx="20"/>
          </p:nvPr>
        </p:nvSpPr>
        <p:spPr>
          <a:xfrm>
            <a:off x="3684287" y="2954160"/>
            <a:ext cx="17694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/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AbE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8" name="Google Shape;1848;p12"/>
          <p:cNvSpPr txBox="1">
            <a:spLocks noGrp="1"/>
          </p:cNvSpPr>
          <p:nvPr>
            <p:ph type="body" idx="21"/>
          </p:nvPr>
        </p:nvSpPr>
        <p:spPr>
          <a:xfrm>
            <a:off x="3656937" y="3267875"/>
            <a:ext cx="18249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 algn="ctr">
              <a:spcBef>
                <a:spcPts val="0"/>
              </a:spcBef>
            </a:pPr>
            <a:r>
              <a:rPr lang="en"/>
              <a:t>Promueve la gestión de la biodiversidad y los servicios ecosistémicos como parte integral de estrategias que facilitan los procesos de adaptación al cambio climático.</a:t>
            </a:r>
            <a:endParaRPr/>
          </a:p>
          <a:p>
            <a:pPr marL="0" indent="0"/>
            <a:endParaRPr/>
          </a:p>
        </p:txBody>
      </p:sp>
      <p:sp>
        <p:nvSpPr>
          <p:cNvPr id="1849" name="Google Shape;1849;p12"/>
          <p:cNvSpPr txBox="1">
            <a:spLocks noGrp="1"/>
          </p:cNvSpPr>
          <p:nvPr>
            <p:ph type="body" idx="22"/>
          </p:nvPr>
        </p:nvSpPr>
        <p:spPr>
          <a:xfrm>
            <a:off x="7334820" y="2954161"/>
            <a:ext cx="17694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/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Eco - RRD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0" name="Google Shape;1850;p12"/>
          <p:cNvSpPr txBox="1">
            <a:spLocks noGrp="1"/>
          </p:cNvSpPr>
          <p:nvPr>
            <p:ph type="body" idx="23"/>
          </p:nvPr>
        </p:nvSpPr>
        <p:spPr>
          <a:xfrm>
            <a:off x="7318875" y="3267875"/>
            <a:ext cx="18003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indent="0" algn="ctr">
              <a:spcBef>
                <a:spcPts val="0"/>
              </a:spcBef>
            </a:pPr>
            <a:r>
              <a:rPr lang="en"/>
              <a:t>Puede ser entendida como la gestión, conservación y en general la capacidad de los ecosistemas para reducir el riesgo de desastres.</a:t>
            </a:r>
            <a:endParaRPr/>
          </a:p>
          <a:p>
            <a:pPr marL="0" indent="0"/>
            <a:endParaRPr/>
          </a:p>
        </p:txBody>
      </p:sp>
      <p:sp>
        <p:nvSpPr>
          <p:cNvPr id="1851" name="Google Shape;1851;p12"/>
          <p:cNvSpPr/>
          <p:nvPr/>
        </p:nvSpPr>
        <p:spPr>
          <a:xfrm>
            <a:off x="0" y="4661075"/>
            <a:ext cx="9144000" cy="48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852" name="Google Shape;1852;p12"/>
          <p:cNvSpPr txBox="1"/>
          <p:nvPr/>
        </p:nvSpPr>
        <p:spPr>
          <a:xfrm>
            <a:off x="50" y="4694475"/>
            <a:ext cx="9144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SzPts val="1500"/>
            </a:pPr>
            <a:r>
              <a:rPr lang="en" sz="15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EN LA GESTIÓN DEL CAMBIO CLIMÁTICO</a:t>
            </a:r>
            <a:endParaRPr sz="1500" b="1" dirty="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ega - Header">
  <a:themeElements>
    <a:clrScheme name="A">
      <a:dk1>
        <a:srgbClr val="1C1C1C"/>
      </a:dk1>
      <a:lt1>
        <a:srgbClr val="FFFFFF"/>
      </a:lt1>
      <a:dk2>
        <a:srgbClr val="545454"/>
      </a:dk2>
      <a:lt2>
        <a:srgbClr val="EEECE1"/>
      </a:lt2>
      <a:accent1>
        <a:srgbClr val="00ACE2"/>
      </a:accent1>
      <a:accent2>
        <a:srgbClr val="FD497C"/>
      </a:accent2>
      <a:accent3>
        <a:srgbClr val="87C32F"/>
      </a:accent3>
      <a:accent4>
        <a:srgbClr val="B143DD"/>
      </a:accent4>
      <a:accent5>
        <a:srgbClr val="FFA513"/>
      </a:accent5>
      <a:accent6>
        <a:srgbClr val="5BB8D1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ega - Footer Only">
  <a:themeElements>
    <a:clrScheme name="Vega">
      <a:dk1>
        <a:srgbClr val="1C1C1C"/>
      </a:dk1>
      <a:lt1>
        <a:srgbClr val="FFFFFF"/>
      </a:lt1>
      <a:dk2>
        <a:srgbClr val="545454"/>
      </a:dk2>
      <a:lt2>
        <a:srgbClr val="EEECE1"/>
      </a:lt2>
      <a:accent1>
        <a:srgbClr val="00ACE2"/>
      </a:accent1>
      <a:accent2>
        <a:srgbClr val="FD497C"/>
      </a:accent2>
      <a:accent3>
        <a:srgbClr val="87C32F"/>
      </a:accent3>
      <a:accent4>
        <a:srgbClr val="B143DD"/>
      </a:accent4>
      <a:accent5>
        <a:srgbClr val="FFA513"/>
      </a:accent5>
      <a:accent6>
        <a:srgbClr val="5BB8D1"/>
      </a:accent6>
      <a:hlink>
        <a:srgbClr val="00ACE2"/>
      </a:hlink>
      <a:folHlink>
        <a:srgbClr val="00ACE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3982</Words>
  <Application>Microsoft Office PowerPoint</Application>
  <PresentationFormat>Presentación en pantalla (16:9)</PresentationFormat>
  <Paragraphs>188</Paragraphs>
  <Slides>25</Slides>
  <Notes>25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25</vt:i4>
      </vt:variant>
    </vt:vector>
  </HeadingPairs>
  <TitlesOfParts>
    <vt:vector size="38" baseType="lpstr">
      <vt:lpstr>Arial</vt:lpstr>
      <vt:lpstr>Open Sans SemiBold</vt:lpstr>
      <vt:lpstr>Calibri</vt:lpstr>
      <vt:lpstr>Montserrat</vt:lpstr>
      <vt:lpstr>Open Sans Light</vt:lpstr>
      <vt:lpstr>Helvetica Neue</vt:lpstr>
      <vt:lpstr>Ultra</vt:lpstr>
      <vt:lpstr>Helvetica Neue Light</vt:lpstr>
      <vt:lpstr>Noto Sans Symbols</vt:lpstr>
      <vt:lpstr>Open Sans</vt:lpstr>
      <vt:lpstr>Simple Light</vt:lpstr>
      <vt:lpstr>Vega - Header</vt:lpstr>
      <vt:lpstr>Vega - Footer Only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Rincón</dc:creator>
  <cp:lastModifiedBy>Alejandro Rincón</cp:lastModifiedBy>
  <cp:revision>5</cp:revision>
  <dcterms:modified xsi:type="dcterms:W3CDTF">2022-09-07T22:49:49Z</dcterms:modified>
</cp:coreProperties>
</file>