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256" r:id="rId2"/>
    <p:sldId id="475" r:id="rId3"/>
    <p:sldId id="496" r:id="rId4"/>
    <p:sldId id="478" r:id="rId5"/>
    <p:sldId id="515" r:id="rId6"/>
    <p:sldId id="488" r:id="rId7"/>
    <p:sldId id="517" r:id="rId8"/>
    <p:sldId id="483" r:id="rId9"/>
    <p:sldId id="518" r:id="rId10"/>
    <p:sldId id="519" r:id="rId11"/>
    <p:sldId id="520" r:id="rId12"/>
    <p:sldId id="525" r:id="rId13"/>
    <p:sldId id="526" r:id="rId14"/>
    <p:sldId id="527" r:id="rId15"/>
    <p:sldId id="521" r:id="rId16"/>
    <p:sldId id="522" r:id="rId17"/>
    <p:sldId id="499" r:id="rId18"/>
    <p:sldId id="523" r:id="rId19"/>
    <p:sldId id="531" r:id="rId20"/>
    <p:sldId id="532" r:id="rId21"/>
    <p:sldId id="533" r:id="rId22"/>
    <p:sldId id="534" r:id="rId23"/>
    <p:sldId id="535" r:id="rId24"/>
    <p:sldId id="536" r:id="rId25"/>
    <p:sldId id="537" r:id="rId26"/>
    <p:sldId id="538" r:id="rId27"/>
    <p:sldId id="539" r:id="rId28"/>
    <p:sldId id="540" r:id="rId29"/>
    <p:sldId id="541" r:id="rId30"/>
    <p:sldId id="542" r:id="rId31"/>
    <p:sldId id="543" r:id="rId32"/>
    <p:sldId id="544" r:id="rId33"/>
    <p:sldId id="545" r:id="rId34"/>
    <p:sldId id="546" r:id="rId35"/>
    <p:sldId id="284" r:id="rId36"/>
  </p:sldIdLst>
  <p:sldSz cx="9144000" cy="6858000" type="screen4x3"/>
  <p:notesSz cx="6858000" cy="9144000"/>
  <p:defaultTextStyle>
    <a:defPPr lvl="0">
      <a:defRPr lang="es-CO"/>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Elena Baez Caballero" initials="MEBC" lastIdx="1" clrIdx="0">
    <p:extLst>
      <p:ext uri="{19B8F6BF-5375-455C-9EA6-DF929625EA0E}">
        <p15:presenceInfo xmlns:p15="http://schemas.microsoft.com/office/powerpoint/2012/main" userId="S::mbaezc@car.gov.co::afbb13b5-e4b9-42aa-98df-77b4834ff3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6E19"/>
    <a:srgbClr val="FFD347"/>
    <a:srgbClr val="6DA945"/>
    <a:srgbClr val="F09456"/>
    <a:srgbClr val="A9A939"/>
    <a:srgbClr val="C85C12"/>
    <a:srgbClr val="D28B78"/>
    <a:srgbClr val="917CCE"/>
    <a:srgbClr val="0000FF"/>
    <a:srgbClr val="FEEC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4" autoAdjust="0"/>
    <p:restoredTop sz="94660"/>
  </p:normalViewPr>
  <p:slideViewPr>
    <p:cSldViewPr snapToGrid="0">
      <p:cViewPr varScale="1">
        <p:scale>
          <a:sx n="63" d="100"/>
          <a:sy n="63" d="100"/>
        </p:scale>
        <p:origin x="16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4B7B4-88BD-4248-95F2-36D7A7B9FDAE}" type="datetimeFigureOut">
              <a:rPr lang="es-CO" smtClean="0"/>
              <a:t>7/12/2021</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88E33-DD57-4E3A-99B5-31366A52AF60}" type="slidenum">
              <a:rPr lang="es-CO" smtClean="0"/>
              <a:t>‹Nº›</a:t>
            </a:fld>
            <a:endParaRPr lang="es-CO"/>
          </a:p>
        </p:txBody>
      </p:sp>
    </p:spTree>
    <p:extLst>
      <p:ext uri="{BB962C8B-B14F-4D97-AF65-F5344CB8AC3E}">
        <p14:creationId xmlns:p14="http://schemas.microsoft.com/office/powerpoint/2010/main" val="199286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8729d97241_0_9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8729d97241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4894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77ae687167_0_1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77ae687167_0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431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92d6869e4b_2_8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92d6869e4b_2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28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92d6869e4b_2_8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92d6869e4b_2_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6005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8BC88E33-DD57-4E3A-99B5-31366A52AF60}" type="slidenum">
              <a:rPr lang="es-CO" smtClean="0"/>
              <a:t>28</a:t>
            </a:fld>
            <a:endParaRPr lang="es-CO"/>
          </a:p>
        </p:txBody>
      </p:sp>
    </p:spTree>
    <p:extLst>
      <p:ext uri="{BB962C8B-B14F-4D97-AF65-F5344CB8AC3E}">
        <p14:creationId xmlns:p14="http://schemas.microsoft.com/office/powerpoint/2010/main" val="3272725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8AD318E0-982D-42E9-A203-BF16913FEF23}" type="datetimeFigureOut">
              <a:rPr lang="es-CO" smtClean="0"/>
              <a:t>7/12/2021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37455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AD318E0-982D-42E9-A203-BF16913FEF23}" type="datetimeFigureOut">
              <a:rPr lang="es-CO" smtClean="0"/>
              <a:t>7/12/2021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141127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AD318E0-982D-42E9-A203-BF16913FEF23}" type="datetimeFigureOut">
              <a:rPr lang="es-CO" smtClean="0"/>
              <a:t>7/12/2021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314811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AD318E0-982D-42E9-A203-BF16913FEF23}" type="datetimeFigureOut">
              <a:rPr lang="es-CO" smtClean="0"/>
              <a:t>7/12/2021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812085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AD318E0-982D-42E9-A203-BF16913FEF23}" type="datetimeFigureOut">
              <a:rPr lang="es-CO" smtClean="0"/>
              <a:t>7/12/2021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276029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AD318E0-982D-42E9-A203-BF16913FEF23}" type="datetimeFigureOut">
              <a:rPr lang="es-CO" smtClean="0"/>
              <a:t>7/12/2021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746994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AD318E0-982D-42E9-A203-BF16913FEF23}" type="datetimeFigureOut">
              <a:rPr lang="es-CO" smtClean="0"/>
              <a:t>7/12/2021</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337790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AD318E0-982D-42E9-A203-BF16913FEF23}" type="datetimeFigureOut">
              <a:rPr lang="es-CO" smtClean="0"/>
              <a:t>7/12/2021</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880818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D318E0-982D-42E9-A203-BF16913FEF23}" type="datetimeFigureOut">
              <a:rPr lang="es-CO" smtClean="0"/>
              <a:t>7/12/2021</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2323909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8AD318E0-982D-42E9-A203-BF16913FEF23}" type="datetimeFigureOut">
              <a:rPr lang="es-CO" smtClean="0"/>
              <a:t>7/12/2021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241148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8AD318E0-982D-42E9-A203-BF16913FEF23}" type="datetimeFigureOut">
              <a:rPr lang="es-CO" smtClean="0"/>
              <a:t>7/12/2021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928A1C6F-C6F1-4C04-A31D-E9A184E316B8}" type="slidenum">
              <a:rPr lang="es-CO" smtClean="0"/>
              <a:t>‹Nº›</a:t>
            </a:fld>
            <a:endParaRPr lang="es-CO"/>
          </a:p>
        </p:txBody>
      </p:sp>
    </p:spTree>
    <p:extLst>
      <p:ext uri="{BB962C8B-B14F-4D97-AF65-F5344CB8AC3E}">
        <p14:creationId xmlns:p14="http://schemas.microsoft.com/office/powerpoint/2010/main" val="1112342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318E0-982D-42E9-A203-BF16913FEF23}" type="datetimeFigureOut">
              <a:rPr lang="es-CO" smtClean="0"/>
              <a:t>7/12/2021</a:t>
            </a:fld>
            <a:endParaRPr lang="es-C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A1C6F-C6F1-4C04-A31D-E9A184E316B8}" type="slidenum">
              <a:rPr lang="es-CO" smtClean="0"/>
              <a:t>‹Nº›</a:t>
            </a:fld>
            <a:endParaRPr lang="es-CO"/>
          </a:p>
        </p:txBody>
      </p:sp>
    </p:spTree>
    <p:extLst>
      <p:ext uri="{BB962C8B-B14F-4D97-AF65-F5344CB8AC3E}">
        <p14:creationId xmlns:p14="http://schemas.microsoft.com/office/powerpoint/2010/main" val="2540603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ghgprotocol.org/files/ghgp/tools/Global-Warming-Potential-Values.pdf" TargetMode="Externa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hyperlink" Target="http://www.car.gov.co/" TargetMode="External"/><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hyperlink" Target="https://www.car.gov.co/uploads/files/5e9de7f444eeb.docx" TargetMode="External"/><Relationship Id="rId4" Type="http://schemas.openxmlformats.org/officeDocument/2006/relationships/hyperlink" Target="https://www.car.gov.co/uploads/files/5e9de7a8b643c.xlsx"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20.png"/><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461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BAF81DC-90CF-4CFE-856E-552183ADAED2}"/>
              </a:ext>
            </a:extLst>
          </p:cNvPr>
          <p:cNvPicPr>
            <a:picLocks noChangeAspect="1"/>
          </p:cNvPicPr>
          <p:nvPr/>
        </p:nvPicPr>
        <p:blipFill rotWithShape="1">
          <a:blip r:embed="rId2"/>
          <a:srcRect l="5200" t="11168" r="23400" b="7319"/>
          <a:stretch/>
        </p:blipFill>
        <p:spPr>
          <a:xfrm>
            <a:off x="1314995" y="1168975"/>
            <a:ext cx="6930647" cy="4964229"/>
          </a:xfrm>
          <a:prstGeom prst="rect">
            <a:avLst/>
          </a:prstGeom>
        </p:spPr>
      </p:pic>
      <p:pic>
        <p:nvPicPr>
          <p:cNvPr id="6" name="Imagen 5">
            <a:extLst>
              <a:ext uri="{FF2B5EF4-FFF2-40B4-BE49-F238E27FC236}">
                <a16:creationId xmlns:a16="http://schemas.microsoft.com/office/drawing/2014/main" id="{9813F43D-098D-4322-A457-05C67F00F270}"/>
              </a:ext>
            </a:extLst>
          </p:cNvPr>
          <p:cNvPicPr>
            <a:picLocks noChangeAspect="1"/>
          </p:cNvPicPr>
          <p:nvPr/>
        </p:nvPicPr>
        <p:blipFill rotWithShape="1">
          <a:blip r:embed="rId3"/>
          <a:srcRect l="6601" t="13776" r="86749" b="3276"/>
          <a:stretch/>
        </p:blipFill>
        <p:spPr>
          <a:xfrm>
            <a:off x="529705" y="1127866"/>
            <a:ext cx="577421" cy="5160639"/>
          </a:xfrm>
          <a:prstGeom prst="rect">
            <a:avLst/>
          </a:prstGeom>
        </p:spPr>
      </p:pic>
      <p:sp>
        <p:nvSpPr>
          <p:cNvPr id="8" name="CuadroTexto 7"/>
          <p:cNvSpPr txBox="1"/>
          <p:nvPr/>
        </p:nvSpPr>
        <p:spPr>
          <a:xfrm>
            <a:off x="164150" y="435895"/>
            <a:ext cx="2143125" cy="400110"/>
          </a:xfrm>
          <a:prstGeom prst="rect">
            <a:avLst/>
          </a:prstGeom>
          <a:noFill/>
        </p:spPr>
        <p:txBody>
          <a:bodyPr wrap="square" rtlCol="0">
            <a:spAutoFit/>
          </a:bodyPr>
          <a:lstStyle/>
          <a:p>
            <a:pPr algn="ctr"/>
            <a:r>
              <a:rPr lang="es-CO" sz="2000" b="1" dirty="0" smtClean="0">
                <a:solidFill>
                  <a:schemeClr val="accent2">
                    <a:lumMod val="50000"/>
                  </a:schemeClr>
                </a:solidFill>
              </a:rPr>
              <a:t>Hoja de Ruta</a:t>
            </a:r>
            <a:endParaRPr lang="es-CO" sz="2000" b="1" dirty="0">
              <a:solidFill>
                <a:schemeClr val="accent2">
                  <a:lumMod val="50000"/>
                </a:schemeClr>
              </a:solidFill>
            </a:endParaRPr>
          </a:p>
        </p:txBody>
      </p:sp>
      <p:sp>
        <p:nvSpPr>
          <p:cNvPr id="2" name="Rectángulo 1"/>
          <p:cNvSpPr/>
          <p:nvPr/>
        </p:nvSpPr>
        <p:spPr>
          <a:xfrm>
            <a:off x="2243137" y="220452"/>
            <a:ext cx="5114926" cy="830997"/>
          </a:xfrm>
          <a:prstGeom prst="rect">
            <a:avLst/>
          </a:prstGeom>
        </p:spPr>
        <p:txBody>
          <a:bodyPr wrap="square">
            <a:spAutoFit/>
          </a:bodyPr>
          <a:lstStyle/>
          <a:p>
            <a:pPr algn="ctr"/>
            <a:r>
              <a:rPr lang="es-MX" sz="2400" b="1" dirty="0" smtClean="0">
                <a:solidFill>
                  <a:schemeClr val="accent6">
                    <a:lumMod val="50000"/>
                  </a:schemeClr>
                </a:solidFill>
              </a:rPr>
              <a:t> </a:t>
            </a:r>
            <a:r>
              <a:rPr lang="es-MX" sz="2400" b="1" dirty="0">
                <a:latin typeface="Arial Narrow" panose="020B0606020202030204" pitchFamily="34" charset="0"/>
              </a:rPr>
              <a:t>Cambio climático en instrumentos de Planificación</a:t>
            </a:r>
          </a:p>
        </p:txBody>
      </p:sp>
    </p:spTree>
    <p:extLst>
      <p:ext uri="{BB962C8B-B14F-4D97-AF65-F5344CB8AC3E}">
        <p14:creationId xmlns:p14="http://schemas.microsoft.com/office/powerpoint/2010/main" val="1866382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316481" y="456896"/>
            <a:ext cx="1773154" cy="5644810"/>
          </a:xfrm>
          <a:prstGeom prst="rect">
            <a:avLst/>
          </a:prstGeom>
        </p:spPr>
      </p:pic>
      <p:pic>
        <p:nvPicPr>
          <p:cNvPr id="5" name="Imagen 4"/>
          <p:cNvPicPr>
            <a:picLocks noChangeAspect="1"/>
          </p:cNvPicPr>
          <p:nvPr/>
        </p:nvPicPr>
        <p:blipFill rotWithShape="1">
          <a:blip r:embed="rId3"/>
          <a:srcRect r="413" b="1723"/>
          <a:stretch/>
        </p:blipFill>
        <p:spPr>
          <a:xfrm>
            <a:off x="4492067" y="420710"/>
            <a:ext cx="3675698" cy="5492410"/>
          </a:xfrm>
          <a:prstGeom prst="rect">
            <a:avLst/>
          </a:prstGeom>
        </p:spPr>
      </p:pic>
      <p:pic>
        <p:nvPicPr>
          <p:cNvPr id="6" name="Imagen 5"/>
          <p:cNvPicPr>
            <a:picLocks noChangeAspect="1"/>
          </p:cNvPicPr>
          <p:nvPr/>
        </p:nvPicPr>
        <p:blipFill>
          <a:blip r:embed="rId4"/>
          <a:stretch>
            <a:fillRect/>
          </a:stretch>
        </p:blipFill>
        <p:spPr>
          <a:xfrm>
            <a:off x="1038274" y="298790"/>
            <a:ext cx="717994" cy="5961022"/>
          </a:xfrm>
          <a:prstGeom prst="rect">
            <a:avLst/>
          </a:prstGeom>
        </p:spPr>
      </p:pic>
    </p:spTree>
    <p:extLst>
      <p:ext uri="{BB962C8B-B14F-4D97-AF65-F5344CB8AC3E}">
        <p14:creationId xmlns:p14="http://schemas.microsoft.com/office/powerpoint/2010/main" val="2769668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541;p31"/>
          <p:cNvGrpSpPr/>
          <p:nvPr/>
        </p:nvGrpSpPr>
        <p:grpSpPr>
          <a:xfrm>
            <a:off x="118634" y="1887462"/>
            <a:ext cx="1476109" cy="2726760"/>
            <a:chOff x="3658132" y="1138925"/>
            <a:chExt cx="1724456" cy="3020250"/>
          </a:xfrm>
        </p:grpSpPr>
        <p:sp>
          <p:nvSpPr>
            <p:cNvPr id="4" name="Google Shape;1542;p31"/>
            <p:cNvSpPr/>
            <p:nvPr/>
          </p:nvSpPr>
          <p:spPr>
            <a:xfrm>
              <a:off x="4311838" y="3858076"/>
              <a:ext cx="567863" cy="301100"/>
            </a:xfrm>
            <a:custGeom>
              <a:avLst/>
              <a:gdLst/>
              <a:ahLst/>
              <a:cxnLst/>
              <a:rect l="l" t="t" r="r" b="b"/>
              <a:pathLst>
                <a:path w="2150" h="1140" extrusionOk="0">
                  <a:moveTo>
                    <a:pt x="0" y="41"/>
                  </a:moveTo>
                  <a:cubicBezTo>
                    <a:pt x="0" y="363"/>
                    <a:pt x="33" y="707"/>
                    <a:pt x="304" y="934"/>
                  </a:cubicBezTo>
                  <a:cubicBezTo>
                    <a:pt x="549" y="1139"/>
                    <a:pt x="875" y="1095"/>
                    <a:pt x="1176" y="1095"/>
                  </a:cubicBezTo>
                  <a:cubicBezTo>
                    <a:pt x="1490" y="1095"/>
                    <a:pt x="1827" y="1051"/>
                    <a:pt x="1996" y="762"/>
                  </a:cubicBezTo>
                  <a:cubicBezTo>
                    <a:pt x="2131" y="524"/>
                    <a:pt x="2149" y="301"/>
                    <a:pt x="2149" y="0"/>
                  </a:cubicBez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543;p31"/>
            <p:cNvSpPr/>
            <p:nvPr/>
          </p:nvSpPr>
          <p:spPr>
            <a:xfrm>
              <a:off x="3658132" y="1444516"/>
              <a:ext cx="1724456" cy="2035592"/>
            </a:xfrm>
            <a:custGeom>
              <a:avLst/>
              <a:gdLst/>
              <a:ahLst/>
              <a:cxnLst/>
              <a:rect l="l" t="t" r="r" b="b"/>
              <a:pathLst>
                <a:path w="6529" h="7707" extrusionOk="0">
                  <a:moveTo>
                    <a:pt x="3424" y="7641"/>
                  </a:moveTo>
                  <a:cubicBezTo>
                    <a:pt x="2373" y="7692"/>
                    <a:pt x="2014" y="7597"/>
                    <a:pt x="2131" y="6612"/>
                  </a:cubicBezTo>
                  <a:cubicBezTo>
                    <a:pt x="2197" y="6206"/>
                    <a:pt x="2329" y="5847"/>
                    <a:pt x="2069" y="5496"/>
                  </a:cubicBezTo>
                  <a:cubicBezTo>
                    <a:pt x="1732" y="5038"/>
                    <a:pt x="1113" y="4584"/>
                    <a:pt x="960" y="3877"/>
                  </a:cubicBezTo>
                  <a:cubicBezTo>
                    <a:pt x="0" y="194"/>
                    <a:pt x="6528" y="0"/>
                    <a:pt x="6228" y="3379"/>
                  </a:cubicBezTo>
                  <a:cubicBezTo>
                    <a:pt x="6180" y="4013"/>
                    <a:pt x="5990" y="4496"/>
                    <a:pt x="5525" y="4899"/>
                  </a:cubicBezTo>
                  <a:cubicBezTo>
                    <a:pt x="5144" y="5236"/>
                    <a:pt x="4862" y="5367"/>
                    <a:pt x="4837" y="5913"/>
                  </a:cubicBezTo>
                  <a:cubicBezTo>
                    <a:pt x="4826" y="6257"/>
                    <a:pt x="5034" y="6920"/>
                    <a:pt x="4910" y="7242"/>
                  </a:cubicBezTo>
                  <a:cubicBezTo>
                    <a:pt x="4764" y="7707"/>
                    <a:pt x="4130" y="7619"/>
                    <a:pt x="3727" y="7641"/>
                  </a:cubicBezTo>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44;p31"/>
            <p:cNvSpPr/>
            <p:nvPr/>
          </p:nvSpPr>
          <p:spPr>
            <a:xfrm>
              <a:off x="4278823" y="2519762"/>
              <a:ext cx="258576" cy="988611"/>
            </a:xfrm>
            <a:custGeom>
              <a:avLst/>
              <a:gdLst/>
              <a:ahLst/>
              <a:cxnLst/>
              <a:rect l="l" t="t" r="r" b="b"/>
              <a:pathLst>
                <a:path w="979" h="3743" extrusionOk="0">
                  <a:moveTo>
                    <a:pt x="81" y="0"/>
                  </a:moveTo>
                  <a:cubicBezTo>
                    <a:pt x="42" y="0"/>
                    <a:pt x="1" y="34"/>
                    <a:pt x="12" y="85"/>
                  </a:cubicBezTo>
                  <a:lnTo>
                    <a:pt x="294" y="1307"/>
                  </a:lnTo>
                  <a:lnTo>
                    <a:pt x="737" y="3248"/>
                  </a:lnTo>
                  <a:lnTo>
                    <a:pt x="839" y="3695"/>
                  </a:lnTo>
                  <a:cubicBezTo>
                    <a:pt x="847" y="3728"/>
                    <a:pt x="871" y="3742"/>
                    <a:pt x="897" y="3742"/>
                  </a:cubicBezTo>
                  <a:cubicBezTo>
                    <a:pt x="936" y="3742"/>
                    <a:pt x="978" y="3710"/>
                    <a:pt x="967" y="3662"/>
                  </a:cubicBezTo>
                  <a:lnTo>
                    <a:pt x="685" y="2435"/>
                  </a:lnTo>
                  <a:lnTo>
                    <a:pt x="242" y="495"/>
                  </a:lnTo>
                  <a:lnTo>
                    <a:pt x="140" y="48"/>
                  </a:lnTo>
                  <a:cubicBezTo>
                    <a:pt x="131" y="15"/>
                    <a:pt x="106" y="0"/>
                    <a:pt x="81"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45;p31"/>
            <p:cNvSpPr/>
            <p:nvPr/>
          </p:nvSpPr>
          <p:spPr>
            <a:xfrm>
              <a:off x="4654142" y="2519762"/>
              <a:ext cx="258312" cy="988611"/>
            </a:xfrm>
            <a:custGeom>
              <a:avLst/>
              <a:gdLst/>
              <a:ahLst/>
              <a:cxnLst/>
              <a:rect l="l" t="t" r="r" b="b"/>
              <a:pathLst>
                <a:path w="978" h="3743" extrusionOk="0">
                  <a:moveTo>
                    <a:pt x="896" y="0"/>
                  </a:moveTo>
                  <a:cubicBezTo>
                    <a:pt x="870" y="0"/>
                    <a:pt x="846" y="15"/>
                    <a:pt x="839" y="48"/>
                  </a:cubicBezTo>
                  <a:lnTo>
                    <a:pt x="561" y="1271"/>
                  </a:lnTo>
                  <a:lnTo>
                    <a:pt x="114" y="3211"/>
                  </a:lnTo>
                  <a:lnTo>
                    <a:pt x="11" y="3662"/>
                  </a:lnTo>
                  <a:cubicBezTo>
                    <a:pt x="0" y="3710"/>
                    <a:pt x="42" y="3742"/>
                    <a:pt x="81" y="3742"/>
                  </a:cubicBezTo>
                  <a:cubicBezTo>
                    <a:pt x="107" y="3742"/>
                    <a:pt x="132" y="3728"/>
                    <a:pt x="139" y="3695"/>
                  </a:cubicBezTo>
                  <a:lnTo>
                    <a:pt x="421" y="2472"/>
                  </a:lnTo>
                  <a:lnTo>
                    <a:pt x="864" y="531"/>
                  </a:lnTo>
                  <a:lnTo>
                    <a:pt x="967" y="85"/>
                  </a:lnTo>
                  <a:cubicBezTo>
                    <a:pt x="978" y="34"/>
                    <a:pt x="936" y="0"/>
                    <a:pt x="896"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46;p31"/>
            <p:cNvSpPr/>
            <p:nvPr/>
          </p:nvSpPr>
          <p:spPr>
            <a:xfrm>
              <a:off x="4279879" y="2450826"/>
              <a:ext cx="632045" cy="231107"/>
            </a:xfrm>
            <a:custGeom>
              <a:avLst/>
              <a:gdLst/>
              <a:ahLst/>
              <a:cxnLst/>
              <a:rect l="l" t="t" r="r" b="b"/>
              <a:pathLst>
                <a:path w="2393" h="875" extrusionOk="0">
                  <a:moveTo>
                    <a:pt x="794" y="153"/>
                  </a:moveTo>
                  <a:cubicBezTo>
                    <a:pt x="793" y="154"/>
                    <a:pt x="792" y="154"/>
                    <a:pt x="791" y="155"/>
                  </a:cubicBezTo>
                  <a:cubicBezTo>
                    <a:pt x="792" y="155"/>
                    <a:pt x="793" y="154"/>
                    <a:pt x="794" y="153"/>
                  </a:cubicBezTo>
                  <a:close/>
                  <a:moveTo>
                    <a:pt x="791" y="155"/>
                  </a:moveTo>
                  <a:cubicBezTo>
                    <a:pt x="790" y="155"/>
                    <a:pt x="789" y="155"/>
                    <a:pt x="788" y="156"/>
                  </a:cubicBezTo>
                  <a:lnTo>
                    <a:pt x="788" y="156"/>
                  </a:lnTo>
                  <a:cubicBezTo>
                    <a:pt x="789" y="156"/>
                    <a:pt x="790" y="156"/>
                    <a:pt x="791" y="155"/>
                  </a:cubicBezTo>
                  <a:close/>
                  <a:moveTo>
                    <a:pt x="1516" y="139"/>
                  </a:moveTo>
                  <a:cubicBezTo>
                    <a:pt x="1572" y="139"/>
                    <a:pt x="1620" y="212"/>
                    <a:pt x="1637" y="272"/>
                  </a:cubicBezTo>
                  <a:cubicBezTo>
                    <a:pt x="1663" y="393"/>
                    <a:pt x="1619" y="521"/>
                    <a:pt x="1524" y="598"/>
                  </a:cubicBezTo>
                  <a:cubicBezTo>
                    <a:pt x="1520" y="601"/>
                    <a:pt x="1517" y="603"/>
                    <a:pt x="1514" y="606"/>
                  </a:cubicBezTo>
                  <a:lnTo>
                    <a:pt x="1514" y="606"/>
                  </a:lnTo>
                  <a:cubicBezTo>
                    <a:pt x="1498" y="594"/>
                    <a:pt x="1483" y="580"/>
                    <a:pt x="1469" y="565"/>
                  </a:cubicBezTo>
                  <a:cubicBezTo>
                    <a:pt x="1417" y="510"/>
                    <a:pt x="1392" y="441"/>
                    <a:pt x="1392" y="371"/>
                  </a:cubicBezTo>
                  <a:cubicBezTo>
                    <a:pt x="1392" y="298"/>
                    <a:pt x="1417" y="163"/>
                    <a:pt x="1502" y="141"/>
                  </a:cubicBezTo>
                  <a:cubicBezTo>
                    <a:pt x="1507" y="139"/>
                    <a:pt x="1512" y="139"/>
                    <a:pt x="1516" y="139"/>
                  </a:cubicBezTo>
                  <a:close/>
                  <a:moveTo>
                    <a:pt x="795" y="151"/>
                  </a:moveTo>
                  <a:cubicBezTo>
                    <a:pt x="796" y="151"/>
                    <a:pt x="796" y="152"/>
                    <a:pt x="794" y="153"/>
                  </a:cubicBezTo>
                  <a:lnTo>
                    <a:pt x="794" y="153"/>
                  </a:lnTo>
                  <a:cubicBezTo>
                    <a:pt x="795" y="153"/>
                    <a:pt x="796" y="152"/>
                    <a:pt x="797" y="152"/>
                  </a:cubicBezTo>
                  <a:cubicBezTo>
                    <a:pt x="798" y="152"/>
                    <a:pt x="799" y="153"/>
                    <a:pt x="800" y="153"/>
                  </a:cubicBezTo>
                  <a:lnTo>
                    <a:pt x="800" y="153"/>
                  </a:lnTo>
                  <a:cubicBezTo>
                    <a:pt x="800" y="153"/>
                    <a:pt x="800" y="154"/>
                    <a:pt x="801" y="154"/>
                  </a:cubicBezTo>
                  <a:lnTo>
                    <a:pt x="801" y="154"/>
                  </a:lnTo>
                  <a:cubicBezTo>
                    <a:pt x="799" y="154"/>
                    <a:pt x="797" y="154"/>
                    <a:pt x="797" y="154"/>
                  </a:cubicBezTo>
                  <a:cubicBezTo>
                    <a:pt x="795" y="154"/>
                    <a:pt x="796" y="154"/>
                    <a:pt x="802" y="155"/>
                  </a:cubicBezTo>
                  <a:cubicBezTo>
                    <a:pt x="802" y="155"/>
                    <a:pt x="802" y="155"/>
                    <a:pt x="802" y="155"/>
                  </a:cubicBezTo>
                  <a:lnTo>
                    <a:pt x="802" y="155"/>
                  </a:lnTo>
                  <a:cubicBezTo>
                    <a:pt x="803" y="156"/>
                    <a:pt x="804" y="156"/>
                    <a:pt x="805" y="156"/>
                  </a:cubicBezTo>
                  <a:lnTo>
                    <a:pt x="805" y="156"/>
                  </a:lnTo>
                  <a:cubicBezTo>
                    <a:pt x="808" y="157"/>
                    <a:pt x="810" y="160"/>
                    <a:pt x="813" y="163"/>
                  </a:cubicBezTo>
                  <a:cubicBezTo>
                    <a:pt x="811" y="161"/>
                    <a:pt x="810" y="160"/>
                    <a:pt x="811" y="160"/>
                  </a:cubicBezTo>
                  <a:lnTo>
                    <a:pt x="811" y="160"/>
                  </a:lnTo>
                  <a:cubicBezTo>
                    <a:pt x="811" y="160"/>
                    <a:pt x="825" y="174"/>
                    <a:pt x="828" y="174"/>
                  </a:cubicBezTo>
                  <a:cubicBezTo>
                    <a:pt x="828" y="174"/>
                    <a:pt x="828" y="174"/>
                    <a:pt x="828" y="174"/>
                  </a:cubicBezTo>
                  <a:lnTo>
                    <a:pt x="828" y="174"/>
                  </a:lnTo>
                  <a:cubicBezTo>
                    <a:pt x="829" y="178"/>
                    <a:pt x="843" y="200"/>
                    <a:pt x="846" y="206"/>
                  </a:cubicBezTo>
                  <a:cubicBezTo>
                    <a:pt x="886" y="287"/>
                    <a:pt x="908" y="375"/>
                    <a:pt x="908" y="466"/>
                  </a:cubicBezTo>
                  <a:cubicBezTo>
                    <a:pt x="912" y="536"/>
                    <a:pt x="886" y="606"/>
                    <a:pt x="832" y="653"/>
                  </a:cubicBezTo>
                  <a:cubicBezTo>
                    <a:pt x="830" y="654"/>
                    <a:pt x="829" y="655"/>
                    <a:pt x="828" y="656"/>
                  </a:cubicBezTo>
                  <a:lnTo>
                    <a:pt x="828" y="656"/>
                  </a:lnTo>
                  <a:cubicBezTo>
                    <a:pt x="727" y="585"/>
                    <a:pt x="675" y="464"/>
                    <a:pt x="696" y="342"/>
                  </a:cubicBezTo>
                  <a:lnTo>
                    <a:pt x="696" y="335"/>
                  </a:lnTo>
                  <a:lnTo>
                    <a:pt x="700" y="309"/>
                  </a:lnTo>
                  <a:cubicBezTo>
                    <a:pt x="703" y="294"/>
                    <a:pt x="707" y="280"/>
                    <a:pt x="711" y="269"/>
                  </a:cubicBezTo>
                  <a:cubicBezTo>
                    <a:pt x="718" y="243"/>
                    <a:pt x="729" y="221"/>
                    <a:pt x="740" y="203"/>
                  </a:cubicBezTo>
                  <a:lnTo>
                    <a:pt x="751" y="188"/>
                  </a:lnTo>
                  <a:cubicBezTo>
                    <a:pt x="753" y="185"/>
                    <a:pt x="754" y="185"/>
                    <a:pt x="754" y="185"/>
                  </a:cubicBezTo>
                  <a:lnTo>
                    <a:pt x="754" y="185"/>
                  </a:lnTo>
                  <a:cubicBezTo>
                    <a:pt x="754" y="185"/>
                    <a:pt x="752" y="188"/>
                    <a:pt x="752" y="188"/>
                  </a:cubicBezTo>
                  <a:cubicBezTo>
                    <a:pt x="752" y="188"/>
                    <a:pt x="753" y="187"/>
                    <a:pt x="755" y="185"/>
                  </a:cubicBezTo>
                  <a:cubicBezTo>
                    <a:pt x="762" y="177"/>
                    <a:pt x="769" y="170"/>
                    <a:pt x="777" y="163"/>
                  </a:cubicBezTo>
                  <a:cubicBezTo>
                    <a:pt x="779" y="160"/>
                    <a:pt x="784" y="157"/>
                    <a:pt x="788" y="156"/>
                  </a:cubicBezTo>
                  <a:lnTo>
                    <a:pt x="788" y="156"/>
                  </a:lnTo>
                  <a:cubicBezTo>
                    <a:pt x="788" y="156"/>
                    <a:pt x="788" y="156"/>
                    <a:pt x="788" y="156"/>
                  </a:cubicBezTo>
                  <a:cubicBezTo>
                    <a:pt x="784" y="156"/>
                    <a:pt x="793" y="151"/>
                    <a:pt x="795" y="151"/>
                  </a:cubicBezTo>
                  <a:close/>
                  <a:moveTo>
                    <a:pt x="1519" y="0"/>
                  </a:moveTo>
                  <a:cubicBezTo>
                    <a:pt x="1446" y="0"/>
                    <a:pt x="1375" y="37"/>
                    <a:pt x="1333" y="104"/>
                  </a:cubicBezTo>
                  <a:cubicBezTo>
                    <a:pt x="1260" y="214"/>
                    <a:pt x="1234" y="349"/>
                    <a:pt x="1267" y="481"/>
                  </a:cubicBezTo>
                  <a:cubicBezTo>
                    <a:pt x="1288" y="562"/>
                    <a:pt x="1332" y="629"/>
                    <a:pt x="1390" y="682"/>
                  </a:cubicBezTo>
                  <a:lnTo>
                    <a:pt x="1390" y="682"/>
                  </a:lnTo>
                  <a:cubicBezTo>
                    <a:pt x="1307" y="720"/>
                    <a:pt x="1214" y="740"/>
                    <a:pt x="1122" y="740"/>
                  </a:cubicBezTo>
                  <a:cubicBezTo>
                    <a:pt x="1067" y="740"/>
                    <a:pt x="1012" y="733"/>
                    <a:pt x="960" y="717"/>
                  </a:cubicBezTo>
                  <a:lnTo>
                    <a:pt x="960" y="717"/>
                  </a:lnTo>
                  <a:cubicBezTo>
                    <a:pt x="988" y="686"/>
                    <a:pt x="1011" y="648"/>
                    <a:pt x="1026" y="602"/>
                  </a:cubicBezTo>
                  <a:cubicBezTo>
                    <a:pt x="1066" y="481"/>
                    <a:pt x="1044" y="346"/>
                    <a:pt x="1007" y="232"/>
                  </a:cubicBezTo>
                  <a:cubicBezTo>
                    <a:pt x="982" y="155"/>
                    <a:pt x="945" y="67"/>
                    <a:pt x="868" y="31"/>
                  </a:cubicBezTo>
                  <a:cubicBezTo>
                    <a:pt x="843" y="17"/>
                    <a:pt x="819" y="11"/>
                    <a:pt x="796" y="11"/>
                  </a:cubicBezTo>
                  <a:cubicBezTo>
                    <a:pt x="687" y="11"/>
                    <a:pt x="602" y="142"/>
                    <a:pt x="572" y="236"/>
                  </a:cubicBezTo>
                  <a:cubicBezTo>
                    <a:pt x="522" y="399"/>
                    <a:pt x="558" y="576"/>
                    <a:pt x="674" y="704"/>
                  </a:cubicBezTo>
                  <a:lnTo>
                    <a:pt x="674" y="704"/>
                  </a:lnTo>
                  <a:cubicBezTo>
                    <a:pt x="672" y="704"/>
                    <a:pt x="670" y="704"/>
                    <a:pt x="669" y="704"/>
                  </a:cubicBezTo>
                  <a:cubicBezTo>
                    <a:pt x="655" y="704"/>
                    <a:pt x="641" y="703"/>
                    <a:pt x="627" y="701"/>
                  </a:cubicBezTo>
                  <a:cubicBezTo>
                    <a:pt x="451" y="679"/>
                    <a:pt x="290" y="576"/>
                    <a:pt x="194" y="423"/>
                  </a:cubicBezTo>
                  <a:cubicBezTo>
                    <a:pt x="173" y="382"/>
                    <a:pt x="154" y="335"/>
                    <a:pt x="147" y="287"/>
                  </a:cubicBezTo>
                  <a:cubicBezTo>
                    <a:pt x="138" y="254"/>
                    <a:pt x="113" y="240"/>
                    <a:pt x="86" y="240"/>
                  </a:cubicBezTo>
                  <a:cubicBezTo>
                    <a:pt x="45" y="240"/>
                    <a:pt x="0" y="274"/>
                    <a:pt x="11" y="327"/>
                  </a:cubicBezTo>
                  <a:lnTo>
                    <a:pt x="11" y="320"/>
                  </a:lnTo>
                  <a:cubicBezTo>
                    <a:pt x="63" y="562"/>
                    <a:pt x="268" y="745"/>
                    <a:pt x="502" y="811"/>
                  </a:cubicBezTo>
                  <a:cubicBezTo>
                    <a:pt x="554" y="826"/>
                    <a:pt x="610" y="834"/>
                    <a:pt x="665" y="834"/>
                  </a:cubicBezTo>
                  <a:cubicBezTo>
                    <a:pt x="718" y="834"/>
                    <a:pt x="770" y="827"/>
                    <a:pt x="817" y="810"/>
                  </a:cubicBezTo>
                  <a:lnTo>
                    <a:pt x="817" y="810"/>
                  </a:lnTo>
                  <a:cubicBezTo>
                    <a:pt x="906" y="854"/>
                    <a:pt x="1007" y="874"/>
                    <a:pt x="1109" y="874"/>
                  </a:cubicBezTo>
                  <a:cubicBezTo>
                    <a:pt x="1243" y="874"/>
                    <a:pt x="1378" y="840"/>
                    <a:pt x="1491" y="781"/>
                  </a:cubicBezTo>
                  <a:cubicBezTo>
                    <a:pt x="1500" y="777"/>
                    <a:pt x="1509" y="772"/>
                    <a:pt x="1518" y="767"/>
                  </a:cubicBezTo>
                  <a:lnTo>
                    <a:pt x="1518" y="767"/>
                  </a:lnTo>
                  <a:cubicBezTo>
                    <a:pt x="1588" y="800"/>
                    <a:pt x="1666" y="820"/>
                    <a:pt x="1743" y="825"/>
                  </a:cubicBezTo>
                  <a:cubicBezTo>
                    <a:pt x="1759" y="826"/>
                    <a:pt x="1774" y="827"/>
                    <a:pt x="1790" y="827"/>
                  </a:cubicBezTo>
                  <a:cubicBezTo>
                    <a:pt x="2007" y="827"/>
                    <a:pt x="2212" y="709"/>
                    <a:pt x="2318" y="514"/>
                  </a:cubicBezTo>
                  <a:cubicBezTo>
                    <a:pt x="2347" y="455"/>
                    <a:pt x="2369" y="390"/>
                    <a:pt x="2384" y="320"/>
                  </a:cubicBezTo>
                  <a:cubicBezTo>
                    <a:pt x="2393" y="267"/>
                    <a:pt x="2349" y="233"/>
                    <a:pt x="2308" y="233"/>
                  </a:cubicBezTo>
                  <a:cubicBezTo>
                    <a:pt x="2281" y="233"/>
                    <a:pt x="2256" y="248"/>
                    <a:pt x="2248" y="283"/>
                  </a:cubicBezTo>
                  <a:cubicBezTo>
                    <a:pt x="2215" y="474"/>
                    <a:pt x="2095" y="628"/>
                    <a:pt x="1904" y="675"/>
                  </a:cubicBezTo>
                  <a:cubicBezTo>
                    <a:pt x="1866" y="685"/>
                    <a:pt x="1825" y="689"/>
                    <a:pt x="1784" y="689"/>
                  </a:cubicBezTo>
                  <a:cubicBezTo>
                    <a:pt x="1737" y="689"/>
                    <a:pt x="1689" y="683"/>
                    <a:pt x="1644" y="670"/>
                  </a:cubicBezTo>
                  <a:lnTo>
                    <a:pt x="1644" y="670"/>
                  </a:lnTo>
                  <a:cubicBezTo>
                    <a:pt x="1715" y="594"/>
                    <a:pt x="1762" y="497"/>
                    <a:pt x="1776" y="390"/>
                  </a:cubicBezTo>
                  <a:cubicBezTo>
                    <a:pt x="1798" y="258"/>
                    <a:pt x="1747" y="122"/>
                    <a:pt x="1641" y="38"/>
                  </a:cubicBezTo>
                  <a:cubicBezTo>
                    <a:pt x="1603" y="13"/>
                    <a:pt x="1561" y="0"/>
                    <a:pt x="1519"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7;p31"/>
            <p:cNvSpPr/>
            <p:nvPr/>
          </p:nvSpPr>
          <p:spPr>
            <a:xfrm>
              <a:off x="4166834" y="3740013"/>
              <a:ext cx="856021" cy="191753"/>
            </a:xfrm>
            <a:custGeom>
              <a:avLst/>
              <a:gdLst/>
              <a:ahLst/>
              <a:cxnLst/>
              <a:rect l="l" t="t" r="r" b="b"/>
              <a:pathLst>
                <a:path w="3241" h="726" extrusionOk="0">
                  <a:moveTo>
                    <a:pt x="1640" y="41"/>
                  </a:moveTo>
                  <a:cubicBezTo>
                    <a:pt x="1362" y="70"/>
                    <a:pt x="926" y="41"/>
                    <a:pt x="644" y="41"/>
                  </a:cubicBezTo>
                  <a:cubicBezTo>
                    <a:pt x="315" y="41"/>
                    <a:pt x="0" y="1"/>
                    <a:pt x="11" y="367"/>
                  </a:cubicBezTo>
                  <a:cubicBezTo>
                    <a:pt x="22" y="674"/>
                    <a:pt x="370" y="663"/>
                    <a:pt x="652" y="674"/>
                  </a:cubicBezTo>
                  <a:cubicBezTo>
                    <a:pt x="981" y="685"/>
                    <a:pt x="1384" y="674"/>
                    <a:pt x="1703" y="674"/>
                  </a:cubicBezTo>
                  <a:cubicBezTo>
                    <a:pt x="2113" y="674"/>
                    <a:pt x="3240" y="726"/>
                    <a:pt x="3240" y="378"/>
                  </a:cubicBezTo>
                  <a:cubicBezTo>
                    <a:pt x="3240" y="198"/>
                    <a:pt x="3240" y="8"/>
                    <a:pt x="2841" y="12"/>
                  </a:cubicBezTo>
                  <a:cubicBezTo>
                    <a:pt x="2442" y="15"/>
                    <a:pt x="2043" y="41"/>
                    <a:pt x="1644" y="41"/>
                  </a:cubicBezTo>
                </a:path>
              </a:pathLst>
            </a:custGeom>
            <a:solidFill>
              <a:srgbClr val="7A7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48;p31"/>
            <p:cNvSpPr/>
            <p:nvPr/>
          </p:nvSpPr>
          <p:spPr>
            <a:xfrm>
              <a:off x="4134875" y="3722844"/>
              <a:ext cx="906204" cy="213939"/>
            </a:xfrm>
            <a:custGeom>
              <a:avLst/>
              <a:gdLst/>
              <a:ahLst/>
              <a:cxnLst/>
              <a:rect l="l" t="t" r="r" b="b"/>
              <a:pathLst>
                <a:path w="3431" h="810" extrusionOk="0">
                  <a:moveTo>
                    <a:pt x="2976" y="139"/>
                  </a:moveTo>
                  <a:cubicBezTo>
                    <a:pt x="3059" y="139"/>
                    <a:pt x="3144" y="148"/>
                    <a:pt x="3211" y="190"/>
                  </a:cubicBezTo>
                  <a:cubicBezTo>
                    <a:pt x="3259" y="223"/>
                    <a:pt x="3288" y="274"/>
                    <a:pt x="3288" y="333"/>
                  </a:cubicBezTo>
                  <a:cubicBezTo>
                    <a:pt x="3292" y="366"/>
                    <a:pt x="3292" y="399"/>
                    <a:pt x="3292" y="432"/>
                  </a:cubicBezTo>
                  <a:cubicBezTo>
                    <a:pt x="3295" y="454"/>
                    <a:pt x="3288" y="476"/>
                    <a:pt x="3273" y="490"/>
                  </a:cubicBezTo>
                  <a:cubicBezTo>
                    <a:pt x="3240" y="527"/>
                    <a:pt x="3197" y="556"/>
                    <a:pt x="3149" y="571"/>
                  </a:cubicBezTo>
                  <a:cubicBezTo>
                    <a:pt x="2980" y="637"/>
                    <a:pt x="2790" y="652"/>
                    <a:pt x="2607" y="663"/>
                  </a:cubicBezTo>
                  <a:cubicBezTo>
                    <a:pt x="2409" y="674"/>
                    <a:pt x="2212" y="674"/>
                    <a:pt x="2014" y="674"/>
                  </a:cubicBezTo>
                  <a:lnTo>
                    <a:pt x="1304" y="674"/>
                  </a:lnTo>
                  <a:cubicBezTo>
                    <a:pt x="1176" y="674"/>
                    <a:pt x="1047" y="677"/>
                    <a:pt x="918" y="677"/>
                  </a:cubicBezTo>
                  <a:cubicBezTo>
                    <a:pt x="773" y="677"/>
                    <a:pt x="629" y="673"/>
                    <a:pt x="487" y="655"/>
                  </a:cubicBezTo>
                  <a:cubicBezTo>
                    <a:pt x="407" y="644"/>
                    <a:pt x="300" y="626"/>
                    <a:pt x="246" y="560"/>
                  </a:cubicBezTo>
                  <a:cubicBezTo>
                    <a:pt x="191" y="479"/>
                    <a:pt x="183" y="377"/>
                    <a:pt x="224" y="289"/>
                  </a:cubicBezTo>
                  <a:cubicBezTo>
                    <a:pt x="268" y="201"/>
                    <a:pt x="377" y="183"/>
                    <a:pt x="462" y="176"/>
                  </a:cubicBezTo>
                  <a:cubicBezTo>
                    <a:pt x="516" y="173"/>
                    <a:pt x="570" y="171"/>
                    <a:pt x="624" y="171"/>
                  </a:cubicBezTo>
                  <a:cubicBezTo>
                    <a:pt x="697" y="171"/>
                    <a:pt x="770" y="174"/>
                    <a:pt x="842" y="176"/>
                  </a:cubicBezTo>
                  <a:cubicBezTo>
                    <a:pt x="1035" y="180"/>
                    <a:pt x="1229" y="192"/>
                    <a:pt x="1422" y="192"/>
                  </a:cubicBezTo>
                  <a:cubicBezTo>
                    <a:pt x="1536" y="192"/>
                    <a:pt x="1651" y="188"/>
                    <a:pt x="1765" y="176"/>
                  </a:cubicBezTo>
                  <a:cubicBezTo>
                    <a:pt x="1771" y="175"/>
                    <a:pt x="1777" y="174"/>
                    <a:pt x="1782" y="172"/>
                  </a:cubicBezTo>
                  <a:lnTo>
                    <a:pt x="1782" y="172"/>
                  </a:lnTo>
                  <a:cubicBezTo>
                    <a:pt x="2132" y="171"/>
                    <a:pt x="2477" y="150"/>
                    <a:pt x="2827" y="143"/>
                  </a:cubicBezTo>
                  <a:cubicBezTo>
                    <a:pt x="2872" y="143"/>
                    <a:pt x="2923" y="139"/>
                    <a:pt x="2976" y="139"/>
                  </a:cubicBezTo>
                  <a:close/>
                  <a:moveTo>
                    <a:pt x="2928" y="1"/>
                  </a:moveTo>
                  <a:cubicBezTo>
                    <a:pt x="2829" y="1"/>
                    <a:pt x="2729" y="9"/>
                    <a:pt x="2633" y="11"/>
                  </a:cubicBezTo>
                  <a:cubicBezTo>
                    <a:pt x="2442" y="18"/>
                    <a:pt x="2252" y="26"/>
                    <a:pt x="2058" y="29"/>
                  </a:cubicBezTo>
                  <a:cubicBezTo>
                    <a:pt x="1963" y="33"/>
                    <a:pt x="1864" y="33"/>
                    <a:pt x="1765" y="33"/>
                  </a:cubicBezTo>
                  <a:cubicBezTo>
                    <a:pt x="1753" y="33"/>
                    <a:pt x="1743" y="35"/>
                    <a:pt x="1735" y="39"/>
                  </a:cubicBezTo>
                  <a:lnTo>
                    <a:pt x="1735" y="39"/>
                  </a:lnTo>
                  <a:cubicBezTo>
                    <a:pt x="1638" y="47"/>
                    <a:pt x="1541" y="50"/>
                    <a:pt x="1444" y="50"/>
                  </a:cubicBezTo>
                  <a:cubicBezTo>
                    <a:pt x="1252" y="50"/>
                    <a:pt x="1058" y="39"/>
                    <a:pt x="864" y="36"/>
                  </a:cubicBezTo>
                  <a:cubicBezTo>
                    <a:pt x="781" y="36"/>
                    <a:pt x="695" y="33"/>
                    <a:pt x="610" y="33"/>
                  </a:cubicBezTo>
                  <a:cubicBezTo>
                    <a:pt x="567" y="33"/>
                    <a:pt x="525" y="34"/>
                    <a:pt x="484" y="36"/>
                  </a:cubicBezTo>
                  <a:cubicBezTo>
                    <a:pt x="377" y="40"/>
                    <a:pt x="264" y="58"/>
                    <a:pt x="180" y="124"/>
                  </a:cubicBezTo>
                  <a:cubicBezTo>
                    <a:pt x="0" y="267"/>
                    <a:pt x="30" y="597"/>
                    <a:pt x="224" y="714"/>
                  </a:cubicBezTo>
                  <a:cubicBezTo>
                    <a:pt x="322" y="765"/>
                    <a:pt x="436" y="794"/>
                    <a:pt x="549" y="794"/>
                  </a:cubicBezTo>
                  <a:cubicBezTo>
                    <a:pt x="689" y="805"/>
                    <a:pt x="831" y="809"/>
                    <a:pt x="970" y="809"/>
                  </a:cubicBezTo>
                  <a:cubicBezTo>
                    <a:pt x="1016" y="810"/>
                    <a:pt x="1061" y="810"/>
                    <a:pt x="1106" y="810"/>
                  </a:cubicBezTo>
                  <a:cubicBezTo>
                    <a:pt x="1323" y="810"/>
                    <a:pt x="1540" y="805"/>
                    <a:pt x="1756" y="805"/>
                  </a:cubicBezTo>
                  <a:cubicBezTo>
                    <a:pt x="1800" y="805"/>
                    <a:pt x="1845" y="805"/>
                    <a:pt x="1889" y="805"/>
                  </a:cubicBezTo>
                  <a:cubicBezTo>
                    <a:pt x="1992" y="805"/>
                    <a:pt x="2095" y="806"/>
                    <a:pt x="2199" y="806"/>
                  </a:cubicBezTo>
                  <a:cubicBezTo>
                    <a:pt x="2302" y="806"/>
                    <a:pt x="2406" y="805"/>
                    <a:pt x="2508" y="802"/>
                  </a:cubicBezTo>
                  <a:cubicBezTo>
                    <a:pt x="2710" y="794"/>
                    <a:pt x="2940" y="780"/>
                    <a:pt x="3142" y="717"/>
                  </a:cubicBezTo>
                  <a:cubicBezTo>
                    <a:pt x="3284" y="670"/>
                    <a:pt x="3427" y="589"/>
                    <a:pt x="3427" y="421"/>
                  </a:cubicBezTo>
                  <a:cubicBezTo>
                    <a:pt x="3431" y="340"/>
                    <a:pt x="3420" y="256"/>
                    <a:pt x="3387" y="183"/>
                  </a:cubicBezTo>
                  <a:cubicBezTo>
                    <a:pt x="3336" y="99"/>
                    <a:pt x="3255" y="40"/>
                    <a:pt x="3156" y="22"/>
                  </a:cubicBezTo>
                  <a:cubicBezTo>
                    <a:pt x="3082" y="6"/>
                    <a:pt x="3006" y="1"/>
                    <a:pt x="2928" y="1"/>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49;p31"/>
            <p:cNvSpPr/>
            <p:nvPr/>
          </p:nvSpPr>
          <p:spPr>
            <a:xfrm>
              <a:off x="4166834" y="3572822"/>
              <a:ext cx="856021" cy="191753"/>
            </a:xfrm>
            <a:custGeom>
              <a:avLst/>
              <a:gdLst/>
              <a:ahLst/>
              <a:cxnLst/>
              <a:rect l="l" t="t" r="r" b="b"/>
              <a:pathLst>
                <a:path w="3241" h="726" extrusionOk="0">
                  <a:moveTo>
                    <a:pt x="1640" y="41"/>
                  </a:moveTo>
                  <a:cubicBezTo>
                    <a:pt x="1362" y="70"/>
                    <a:pt x="926" y="41"/>
                    <a:pt x="644" y="41"/>
                  </a:cubicBezTo>
                  <a:cubicBezTo>
                    <a:pt x="315" y="41"/>
                    <a:pt x="0" y="0"/>
                    <a:pt x="11" y="367"/>
                  </a:cubicBezTo>
                  <a:cubicBezTo>
                    <a:pt x="22" y="674"/>
                    <a:pt x="370" y="663"/>
                    <a:pt x="652" y="674"/>
                  </a:cubicBezTo>
                  <a:cubicBezTo>
                    <a:pt x="981" y="685"/>
                    <a:pt x="1384" y="674"/>
                    <a:pt x="1703" y="674"/>
                  </a:cubicBezTo>
                  <a:cubicBezTo>
                    <a:pt x="2113" y="674"/>
                    <a:pt x="3240" y="725"/>
                    <a:pt x="3240" y="378"/>
                  </a:cubicBezTo>
                  <a:cubicBezTo>
                    <a:pt x="3240" y="198"/>
                    <a:pt x="3240" y="8"/>
                    <a:pt x="2841" y="11"/>
                  </a:cubicBezTo>
                  <a:cubicBezTo>
                    <a:pt x="2442" y="15"/>
                    <a:pt x="2043" y="41"/>
                    <a:pt x="1644" y="41"/>
                  </a:cubicBezTo>
                </a:path>
              </a:pathLst>
            </a:custGeom>
            <a:solidFill>
              <a:srgbClr val="7A7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50;p31"/>
            <p:cNvSpPr/>
            <p:nvPr/>
          </p:nvSpPr>
          <p:spPr>
            <a:xfrm>
              <a:off x="4134875" y="3556711"/>
              <a:ext cx="906204" cy="213939"/>
            </a:xfrm>
            <a:custGeom>
              <a:avLst/>
              <a:gdLst/>
              <a:ahLst/>
              <a:cxnLst/>
              <a:rect l="l" t="t" r="r" b="b"/>
              <a:pathLst>
                <a:path w="3431" h="810" extrusionOk="0">
                  <a:moveTo>
                    <a:pt x="2976" y="139"/>
                  </a:moveTo>
                  <a:cubicBezTo>
                    <a:pt x="3059" y="139"/>
                    <a:pt x="3144" y="147"/>
                    <a:pt x="3211" y="190"/>
                  </a:cubicBezTo>
                  <a:cubicBezTo>
                    <a:pt x="3259" y="222"/>
                    <a:pt x="3288" y="274"/>
                    <a:pt x="3288" y="332"/>
                  </a:cubicBezTo>
                  <a:cubicBezTo>
                    <a:pt x="3292" y="365"/>
                    <a:pt x="3292" y="398"/>
                    <a:pt x="3292" y="431"/>
                  </a:cubicBezTo>
                  <a:cubicBezTo>
                    <a:pt x="3295" y="453"/>
                    <a:pt x="3288" y="475"/>
                    <a:pt x="3273" y="490"/>
                  </a:cubicBezTo>
                  <a:cubicBezTo>
                    <a:pt x="3240" y="526"/>
                    <a:pt x="3197" y="556"/>
                    <a:pt x="3149" y="570"/>
                  </a:cubicBezTo>
                  <a:cubicBezTo>
                    <a:pt x="2980" y="636"/>
                    <a:pt x="2790" y="651"/>
                    <a:pt x="2607" y="662"/>
                  </a:cubicBezTo>
                  <a:cubicBezTo>
                    <a:pt x="2409" y="673"/>
                    <a:pt x="2212" y="673"/>
                    <a:pt x="2014" y="673"/>
                  </a:cubicBezTo>
                  <a:cubicBezTo>
                    <a:pt x="1935" y="672"/>
                    <a:pt x="1855" y="671"/>
                    <a:pt x="1776" y="671"/>
                  </a:cubicBezTo>
                  <a:cubicBezTo>
                    <a:pt x="1618" y="671"/>
                    <a:pt x="1460" y="673"/>
                    <a:pt x="1304" y="673"/>
                  </a:cubicBezTo>
                  <a:cubicBezTo>
                    <a:pt x="1176" y="673"/>
                    <a:pt x="1047" y="676"/>
                    <a:pt x="918" y="676"/>
                  </a:cubicBezTo>
                  <a:cubicBezTo>
                    <a:pt x="773" y="676"/>
                    <a:pt x="629" y="672"/>
                    <a:pt x="487" y="655"/>
                  </a:cubicBezTo>
                  <a:cubicBezTo>
                    <a:pt x="407" y="644"/>
                    <a:pt x="300" y="625"/>
                    <a:pt x="246" y="556"/>
                  </a:cubicBezTo>
                  <a:cubicBezTo>
                    <a:pt x="191" y="475"/>
                    <a:pt x="183" y="373"/>
                    <a:pt x="224" y="285"/>
                  </a:cubicBezTo>
                  <a:cubicBezTo>
                    <a:pt x="268" y="197"/>
                    <a:pt x="377" y="182"/>
                    <a:pt x="462" y="175"/>
                  </a:cubicBezTo>
                  <a:cubicBezTo>
                    <a:pt x="512" y="171"/>
                    <a:pt x="562" y="169"/>
                    <a:pt x="612" y="169"/>
                  </a:cubicBezTo>
                  <a:cubicBezTo>
                    <a:pt x="690" y="169"/>
                    <a:pt x="767" y="173"/>
                    <a:pt x="842" y="175"/>
                  </a:cubicBezTo>
                  <a:cubicBezTo>
                    <a:pt x="1041" y="177"/>
                    <a:pt x="1239" y="189"/>
                    <a:pt x="1438" y="189"/>
                  </a:cubicBezTo>
                  <a:cubicBezTo>
                    <a:pt x="1547" y="189"/>
                    <a:pt x="1656" y="185"/>
                    <a:pt x="1765" y="175"/>
                  </a:cubicBezTo>
                  <a:cubicBezTo>
                    <a:pt x="1770" y="174"/>
                    <a:pt x="1776" y="173"/>
                    <a:pt x="1780" y="171"/>
                  </a:cubicBezTo>
                  <a:lnTo>
                    <a:pt x="1780" y="171"/>
                  </a:lnTo>
                  <a:cubicBezTo>
                    <a:pt x="2130" y="171"/>
                    <a:pt x="2477" y="149"/>
                    <a:pt x="2827" y="142"/>
                  </a:cubicBezTo>
                  <a:cubicBezTo>
                    <a:pt x="2872" y="142"/>
                    <a:pt x="2923" y="139"/>
                    <a:pt x="2976" y="139"/>
                  </a:cubicBezTo>
                  <a:close/>
                  <a:moveTo>
                    <a:pt x="2928" y="0"/>
                  </a:moveTo>
                  <a:cubicBezTo>
                    <a:pt x="2829" y="0"/>
                    <a:pt x="2729" y="8"/>
                    <a:pt x="2633" y="10"/>
                  </a:cubicBezTo>
                  <a:cubicBezTo>
                    <a:pt x="2442" y="17"/>
                    <a:pt x="2252" y="25"/>
                    <a:pt x="2058" y="28"/>
                  </a:cubicBezTo>
                  <a:cubicBezTo>
                    <a:pt x="1963" y="32"/>
                    <a:pt x="1864" y="32"/>
                    <a:pt x="1765" y="32"/>
                  </a:cubicBezTo>
                  <a:cubicBezTo>
                    <a:pt x="1764" y="32"/>
                    <a:pt x="1763" y="32"/>
                    <a:pt x="1761" y="32"/>
                  </a:cubicBezTo>
                  <a:lnTo>
                    <a:pt x="1761" y="32"/>
                  </a:lnTo>
                  <a:lnTo>
                    <a:pt x="1761" y="32"/>
                  </a:lnTo>
                  <a:cubicBezTo>
                    <a:pt x="1761" y="32"/>
                    <a:pt x="1760" y="32"/>
                    <a:pt x="1760" y="32"/>
                  </a:cubicBezTo>
                  <a:lnTo>
                    <a:pt x="1760" y="32"/>
                  </a:lnTo>
                  <a:cubicBezTo>
                    <a:pt x="1758" y="32"/>
                    <a:pt x="1756" y="33"/>
                    <a:pt x="1754" y="33"/>
                  </a:cubicBezTo>
                  <a:lnTo>
                    <a:pt x="1754" y="33"/>
                  </a:lnTo>
                  <a:cubicBezTo>
                    <a:pt x="1644" y="43"/>
                    <a:pt x="1535" y="47"/>
                    <a:pt x="1424" y="47"/>
                  </a:cubicBezTo>
                  <a:cubicBezTo>
                    <a:pt x="1238" y="47"/>
                    <a:pt x="1051" y="37"/>
                    <a:pt x="864" y="32"/>
                  </a:cubicBezTo>
                  <a:cubicBezTo>
                    <a:pt x="781" y="32"/>
                    <a:pt x="695" y="29"/>
                    <a:pt x="610" y="29"/>
                  </a:cubicBezTo>
                  <a:cubicBezTo>
                    <a:pt x="567" y="29"/>
                    <a:pt x="525" y="30"/>
                    <a:pt x="484" y="32"/>
                  </a:cubicBezTo>
                  <a:cubicBezTo>
                    <a:pt x="377" y="39"/>
                    <a:pt x="264" y="54"/>
                    <a:pt x="180" y="124"/>
                  </a:cubicBezTo>
                  <a:cubicBezTo>
                    <a:pt x="0" y="266"/>
                    <a:pt x="30" y="596"/>
                    <a:pt x="224" y="713"/>
                  </a:cubicBezTo>
                  <a:cubicBezTo>
                    <a:pt x="322" y="764"/>
                    <a:pt x="436" y="794"/>
                    <a:pt x="549" y="794"/>
                  </a:cubicBezTo>
                  <a:cubicBezTo>
                    <a:pt x="689" y="805"/>
                    <a:pt x="831" y="808"/>
                    <a:pt x="970" y="808"/>
                  </a:cubicBezTo>
                  <a:cubicBezTo>
                    <a:pt x="1016" y="809"/>
                    <a:pt x="1061" y="809"/>
                    <a:pt x="1106" y="809"/>
                  </a:cubicBezTo>
                  <a:cubicBezTo>
                    <a:pt x="1323" y="809"/>
                    <a:pt x="1540" y="804"/>
                    <a:pt x="1756" y="804"/>
                  </a:cubicBezTo>
                  <a:cubicBezTo>
                    <a:pt x="1800" y="804"/>
                    <a:pt x="1845" y="804"/>
                    <a:pt x="1889" y="805"/>
                  </a:cubicBezTo>
                  <a:cubicBezTo>
                    <a:pt x="1992" y="805"/>
                    <a:pt x="2095" y="806"/>
                    <a:pt x="2199" y="806"/>
                  </a:cubicBezTo>
                  <a:cubicBezTo>
                    <a:pt x="2302" y="806"/>
                    <a:pt x="2406" y="805"/>
                    <a:pt x="2508" y="801"/>
                  </a:cubicBezTo>
                  <a:cubicBezTo>
                    <a:pt x="2710" y="794"/>
                    <a:pt x="2940" y="779"/>
                    <a:pt x="3142" y="717"/>
                  </a:cubicBezTo>
                  <a:cubicBezTo>
                    <a:pt x="3284" y="669"/>
                    <a:pt x="3427" y="589"/>
                    <a:pt x="3427" y="420"/>
                  </a:cubicBezTo>
                  <a:cubicBezTo>
                    <a:pt x="3431" y="340"/>
                    <a:pt x="3420" y="255"/>
                    <a:pt x="3387" y="182"/>
                  </a:cubicBezTo>
                  <a:cubicBezTo>
                    <a:pt x="3336" y="98"/>
                    <a:pt x="3255" y="39"/>
                    <a:pt x="3156" y="21"/>
                  </a:cubicBezTo>
                  <a:cubicBezTo>
                    <a:pt x="3082" y="5"/>
                    <a:pt x="3006" y="0"/>
                    <a:pt x="2928"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51;p31"/>
            <p:cNvSpPr/>
            <p:nvPr/>
          </p:nvSpPr>
          <p:spPr>
            <a:xfrm>
              <a:off x="4166834" y="3405632"/>
              <a:ext cx="856021" cy="190696"/>
            </a:xfrm>
            <a:custGeom>
              <a:avLst/>
              <a:gdLst/>
              <a:ahLst/>
              <a:cxnLst/>
              <a:rect l="l" t="t" r="r" b="b"/>
              <a:pathLst>
                <a:path w="3241" h="722" extrusionOk="0">
                  <a:moveTo>
                    <a:pt x="1640" y="40"/>
                  </a:moveTo>
                  <a:cubicBezTo>
                    <a:pt x="1362" y="70"/>
                    <a:pt x="926" y="40"/>
                    <a:pt x="644" y="40"/>
                  </a:cubicBezTo>
                  <a:cubicBezTo>
                    <a:pt x="315" y="40"/>
                    <a:pt x="0" y="0"/>
                    <a:pt x="11" y="366"/>
                  </a:cubicBezTo>
                  <a:cubicBezTo>
                    <a:pt x="22" y="674"/>
                    <a:pt x="370" y="663"/>
                    <a:pt x="652" y="674"/>
                  </a:cubicBezTo>
                  <a:cubicBezTo>
                    <a:pt x="981" y="685"/>
                    <a:pt x="1384" y="674"/>
                    <a:pt x="1703" y="674"/>
                  </a:cubicBezTo>
                  <a:cubicBezTo>
                    <a:pt x="2113" y="674"/>
                    <a:pt x="3240" y="721"/>
                    <a:pt x="3240" y="377"/>
                  </a:cubicBezTo>
                  <a:cubicBezTo>
                    <a:pt x="3240" y="198"/>
                    <a:pt x="3240" y="4"/>
                    <a:pt x="2841" y="11"/>
                  </a:cubicBezTo>
                  <a:cubicBezTo>
                    <a:pt x="2442" y="15"/>
                    <a:pt x="2043" y="40"/>
                    <a:pt x="1644" y="40"/>
                  </a:cubicBezTo>
                </a:path>
              </a:pathLst>
            </a:custGeom>
            <a:solidFill>
              <a:srgbClr val="7A7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52;p31"/>
            <p:cNvSpPr/>
            <p:nvPr/>
          </p:nvSpPr>
          <p:spPr>
            <a:xfrm>
              <a:off x="4134875" y="3388464"/>
              <a:ext cx="906204" cy="213939"/>
            </a:xfrm>
            <a:custGeom>
              <a:avLst/>
              <a:gdLst/>
              <a:ahLst/>
              <a:cxnLst/>
              <a:rect l="l" t="t" r="r" b="b"/>
              <a:pathLst>
                <a:path w="3431" h="810" extrusionOk="0">
                  <a:moveTo>
                    <a:pt x="2976" y="139"/>
                  </a:moveTo>
                  <a:cubicBezTo>
                    <a:pt x="3059" y="139"/>
                    <a:pt x="3144" y="147"/>
                    <a:pt x="3211" y="190"/>
                  </a:cubicBezTo>
                  <a:cubicBezTo>
                    <a:pt x="3259" y="222"/>
                    <a:pt x="3288" y="274"/>
                    <a:pt x="3288" y="332"/>
                  </a:cubicBezTo>
                  <a:cubicBezTo>
                    <a:pt x="3292" y="365"/>
                    <a:pt x="3292" y="398"/>
                    <a:pt x="3292" y="431"/>
                  </a:cubicBezTo>
                  <a:cubicBezTo>
                    <a:pt x="3295" y="453"/>
                    <a:pt x="3288" y="475"/>
                    <a:pt x="3273" y="490"/>
                  </a:cubicBezTo>
                  <a:cubicBezTo>
                    <a:pt x="3240" y="526"/>
                    <a:pt x="3197" y="556"/>
                    <a:pt x="3149" y="570"/>
                  </a:cubicBezTo>
                  <a:cubicBezTo>
                    <a:pt x="2980" y="636"/>
                    <a:pt x="2790" y="651"/>
                    <a:pt x="2607" y="662"/>
                  </a:cubicBezTo>
                  <a:cubicBezTo>
                    <a:pt x="2475" y="672"/>
                    <a:pt x="2343" y="675"/>
                    <a:pt x="2212" y="675"/>
                  </a:cubicBezTo>
                  <a:cubicBezTo>
                    <a:pt x="2146" y="675"/>
                    <a:pt x="2080" y="674"/>
                    <a:pt x="2014" y="673"/>
                  </a:cubicBezTo>
                  <a:lnTo>
                    <a:pt x="1304" y="673"/>
                  </a:lnTo>
                  <a:cubicBezTo>
                    <a:pt x="1176" y="673"/>
                    <a:pt x="1047" y="676"/>
                    <a:pt x="918" y="676"/>
                  </a:cubicBezTo>
                  <a:cubicBezTo>
                    <a:pt x="773" y="676"/>
                    <a:pt x="629" y="672"/>
                    <a:pt x="487" y="654"/>
                  </a:cubicBezTo>
                  <a:cubicBezTo>
                    <a:pt x="407" y="643"/>
                    <a:pt x="300" y="625"/>
                    <a:pt x="246" y="556"/>
                  </a:cubicBezTo>
                  <a:cubicBezTo>
                    <a:pt x="191" y="475"/>
                    <a:pt x="183" y="373"/>
                    <a:pt x="224" y="285"/>
                  </a:cubicBezTo>
                  <a:cubicBezTo>
                    <a:pt x="268" y="200"/>
                    <a:pt x="377" y="182"/>
                    <a:pt x="462" y="175"/>
                  </a:cubicBezTo>
                  <a:cubicBezTo>
                    <a:pt x="516" y="172"/>
                    <a:pt x="570" y="171"/>
                    <a:pt x="624" y="171"/>
                  </a:cubicBezTo>
                  <a:cubicBezTo>
                    <a:pt x="697" y="171"/>
                    <a:pt x="770" y="173"/>
                    <a:pt x="842" y="175"/>
                  </a:cubicBezTo>
                  <a:cubicBezTo>
                    <a:pt x="1041" y="177"/>
                    <a:pt x="1239" y="189"/>
                    <a:pt x="1438" y="189"/>
                  </a:cubicBezTo>
                  <a:cubicBezTo>
                    <a:pt x="1547" y="189"/>
                    <a:pt x="1656" y="185"/>
                    <a:pt x="1765" y="175"/>
                  </a:cubicBezTo>
                  <a:cubicBezTo>
                    <a:pt x="1771" y="174"/>
                    <a:pt x="1777" y="173"/>
                    <a:pt x="1782" y="171"/>
                  </a:cubicBezTo>
                  <a:lnTo>
                    <a:pt x="1782" y="171"/>
                  </a:lnTo>
                  <a:cubicBezTo>
                    <a:pt x="2132" y="171"/>
                    <a:pt x="2477" y="153"/>
                    <a:pt x="2827" y="142"/>
                  </a:cubicBezTo>
                  <a:cubicBezTo>
                    <a:pt x="2872" y="142"/>
                    <a:pt x="2923" y="139"/>
                    <a:pt x="2976" y="139"/>
                  </a:cubicBezTo>
                  <a:close/>
                  <a:moveTo>
                    <a:pt x="2928" y="0"/>
                  </a:moveTo>
                  <a:cubicBezTo>
                    <a:pt x="2829" y="0"/>
                    <a:pt x="2729" y="8"/>
                    <a:pt x="2633" y="10"/>
                  </a:cubicBezTo>
                  <a:cubicBezTo>
                    <a:pt x="2442" y="17"/>
                    <a:pt x="2252" y="25"/>
                    <a:pt x="2058" y="28"/>
                  </a:cubicBezTo>
                  <a:cubicBezTo>
                    <a:pt x="1963" y="32"/>
                    <a:pt x="1864" y="32"/>
                    <a:pt x="1765" y="32"/>
                  </a:cubicBezTo>
                  <a:cubicBezTo>
                    <a:pt x="1753" y="32"/>
                    <a:pt x="1743" y="34"/>
                    <a:pt x="1735" y="38"/>
                  </a:cubicBezTo>
                  <a:lnTo>
                    <a:pt x="1735" y="38"/>
                  </a:lnTo>
                  <a:cubicBezTo>
                    <a:pt x="1632" y="47"/>
                    <a:pt x="1528" y="51"/>
                    <a:pt x="1424" y="51"/>
                  </a:cubicBezTo>
                  <a:cubicBezTo>
                    <a:pt x="1238" y="51"/>
                    <a:pt x="1051" y="40"/>
                    <a:pt x="864" y="36"/>
                  </a:cubicBezTo>
                  <a:cubicBezTo>
                    <a:pt x="781" y="36"/>
                    <a:pt x="695" y="32"/>
                    <a:pt x="610" y="32"/>
                  </a:cubicBezTo>
                  <a:cubicBezTo>
                    <a:pt x="567" y="32"/>
                    <a:pt x="525" y="33"/>
                    <a:pt x="484" y="36"/>
                  </a:cubicBezTo>
                  <a:cubicBezTo>
                    <a:pt x="377" y="43"/>
                    <a:pt x="264" y="58"/>
                    <a:pt x="180" y="124"/>
                  </a:cubicBezTo>
                  <a:cubicBezTo>
                    <a:pt x="0" y="270"/>
                    <a:pt x="30" y="596"/>
                    <a:pt x="224" y="713"/>
                  </a:cubicBezTo>
                  <a:cubicBezTo>
                    <a:pt x="322" y="764"/>
                    <a:pt x="436" y="794"/>
                    <a:pt x="549" y="797"/>
                  </a:cubicBezTo>
                  <a:cubicBezTo>
                    <a:pt x="689" y="808"/>
                    <a:pt x="831" y="808"/>
                    <a:pt x="970" y="808"/>
                  </a:cubicBezTo>
                  <a:cubicBezTo>
                    <a:pt x="1032" y="809"/>
                    <a:pt x="1094" y="809"/>
                    <a:pt x="1155" y="809"/>
                  </a:cubicBezTo>
                  <a:cubicBezTo>
                    <a:pt x="1401" y="809"/>
                    <a:pt x="1646" y="805"/>
                    <a:pt x="1889" y="805"/>
                  </a:cubicBezTo>
                  <a:cubicBezTo>
                    <a:pt x="2007" y="805"/>
                    <a:pt x="2125" y="807"/>
                    <a:pt x="2243" y="807"/>
                  </a:cubicBezTo>
                  <a:cubicBezTo>
                    <a:pt x="2332" y="807"/>
                    <a:pt x="2420" y="806"/>
                    <a:pt x="2508" y="801"/>
                  </a:cubicBezTo>
                  <a:cubicBezTo>
                    <a:pt x="2710" y="794"/>
                    <a:pt x="2940" y="779"/>
                    <a:pt x="3142" y="717"/>
                  </a:cubicBezTo>
                  <a:cubicBezTo>
                    <a:pt x="3284" y="669"/>
                    <a:pt x="3427" y="589"/>
                    <a:pt x="3427" y="420"/>
                  </a:cubicBezTo>
                  <a:cubicBezTo>
                    <a:pt x="3431" y="340"/>
                    <a:pt x="3420" y="259"/>
                    <a:pt x="3387" y="182"/>
                  </a:cubicBezTo>
                  <a:cubicBezTo>
                    <a:pt x="3336" y="98"/>
                    <a:pt x="3255" y="39"/>
                    <a:pt x="3156" y="21"/>
                  </a:cubicBezTo>
                  <a:cubicBezTo>
                    <a:pt x="3082" y="5"/>
                    <a:pt x="3006" y="0"/>
                    <a:pt x="2928"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53;p31"/>
            <p:cNvSpPr/>
            <p:nvPr/>
          </p:nvSpPr>
          <p:spPr>
            <a:xfrm>
              <a:off x="4720702" y="1830400"/>
              <a:ext cx="466440" cy="432369"/>
            </a:xfrm>
            <a:custGeom>
              <a:avLst/>
              <a:gdLst/>
              <a:ahLst/>
              <a:cxnLst/>
              <a:rect l="l" t="t" r="r" b="b"/>
              <a:pathLst>
                <a:path w="1766" h="1637" extrusionOk="0">
                  <a:moveTo>
                    <a:pt x="173" y="0"/>
                  </a:moveTo>
                  <a:cubicBezTo>
                    <a:pt x="155" y="0"/>
                    <a:pt x="133" y="4"/>
                    <a:pt x="114" y="7"/>
                  </a:cubicBezTo>
                  <a:cubicBezTo>
                    <a:pt x="41" y="18"/>
                    <a:pt x="1" y="29"/>
                    <a:pt x="1" y="29"/>
                  </a:cubicBezTo>
                  <a:cubicBezTo>
                    <a:pt x="1" y="29"/>
                    <a:pt x="38" y="48"/>
                    <a:pt x="111" y="81"/>
                  </a:cubicBezTo>
                  <a:cubicBezTo>
                    <a:pt x="125" y="88"/>
                    <a:pt x="147" y="92"/>
                    <a:pt x="166" y="103"/>
                  </a:cubicBezTo>
                  <a:lnTo>
                    <a:pt x="224" y="132"/>
                  </a:lnTo>
                  <a:cubicBezTo>
                    <a:pt x="246" y="143"/>
                    <a:pt x="272" y="154"/>
                    <a:pt x="294" y="161"/>
                  </a:cubicBezTo>
                  <a:lnTo>
                    <a:pt x="367" y="201"/>
                  </a:lnTo>
                  <a:cubicBezTo>
                    <a:pt x="393" y="216"/>
                    <a:pt x="422" y="227"/>
                    <a:pt x="448" y="242"/>
                  </a:cubicBezTo>
                  <a:cubicBezTo>
                    <a:pt x="473" y="256"/>
                    <a:pt x="503" y="271"/>
                    <a:pt x="528" y="289"/>
                  </a:cubicBezTo>
                  <a:lnTo>
                    <a:pt x="572" y="311"/>
                  </a:lnTo>
                  <a:lnTo>
                    <a:pt x="616" y="341"/>
                  </a:lnTo>
                  <a:cubicBezTo>
                    <a:pt x="642" y="359"/>
                    <a:pt x="671" y="377"/>
                    <a:pt x="700" y="395"/>
                  </a:cubicBezTo>
                  <a:cubicBezTo>
                    <a:pt x="759" y="439"/>
                    <a:pt x="814" y="480"/>
                    <a:pt x="872" y="524"/>
                  </a:cubicBezTo>
                  <a:cubicBezTo>
                    <a:pt x="931" y="564"/>
                    <a:pt x="986" y="615"/>
                    <a:pt x="1044" y="659"/>
                  </a:cubicBezTo>
                  <a:cubicBezTo>
                    <a:pt x="1070" y="685"/>
                    <a:pt x="1096" y="710"/>
                    <a:pt x="1121" y="736"/>
                  </a:cubicBezTo>
                  <a:lnTo>
                    <a:pt x="1162" y="773"/>
                  </a:lnTo>
                  <a:lnTo>
                    <a:pt x="1198" y="813"/>
                  </a:lnTo>
                  <a:lnTo>
                    <a:pt x="1235" y="849"/>
                  </a:lnTo>
                  <a:cubicBezTo>
                    <a:pt x="1249" y="864"/>
                    <a:pt x="1260" y="875"/>
                    <a:pt x="1271" y="890"/>
                  </a:cubicBezTo>
                  <a:cubicBezTo>
                    <a:pt x="1293" y="915"/>
                    <a:pt x="1315" y="945"/>
                    <a:pt x="1341" y="970"/>
                  </a:cubicBezTo>
                  <a:cubicBezTo>
                    <a:pt x="1367" y="996"/>
                    <a:pt x="1385" y="1021"/>
                    <a:pt x="1403" y="1051"/>
                  </a:cubicBezTo>
                  <a:cubicBezTo>
                    <a:pt x="1425" y="1076"/>
                    <a:pt x="1443" y="1102"/>
                    <a:pt x="1462" y="1128"/>
                  </a:cubicBezTo>
                  <a:cubicBezTo>
                    <a:pt x="1498" y="1179"/>
                    <a:pt x="1531" y="1230"/>
                    <a:pt x="1561" y="1281"/>
                  </a:cubicBezTo>
                  <a:lnTo>
                    <a:pt x="1605" y="1351"/>
                  </a:lnTo>
                  <a:lnTo>
                    <a:pt x="1638" y="1421"/>
                  </a:lnTo>
                  <a:cubicBezTo>
                    <a:pt x="1649" y="1443"/>
                    <a:pt x="1656" y="1461"/>
                    <a:pt x="1667" y="1479"/>
                  </a:cubicBezTo>
                  <a:cubicBezTo>
                    <a:pt x="1678" y="1497"/>
                    <a:pt x="1685" y="1516"/>
                    <a:pt x="1692" y="1534"/>
                  </a:cubicBezTo>
                  <a:cubicBezTo>
                    <a:pt x="1718" y="1596"/>
                    <a:pt x="1736" y="1637"/>
                    <a:pt x="1736" y="1637"/>
                  </a:cubicBezTo>
                  <a:cubicBezTo>
                    <a:pt x="1736" y="1637"/>
                    <a:pt x="1747" y="1596"/>
                    <a:pt x="1758" y="1523"/>
                  </a:cubicBezTo>
                  <a:cubicBezTo>
                    <a:pt x="1762" y="1501"/>
                    <a:pt x="1762" y="1483"/>
                    <a:pt x="1766" y="1461"/>
                  </a:cubicBezTo>
                  <a:cubicBezTo>
                    <a:pt x="1766" y="1439"/>
                    <a:pt x="1766" y="1413"/>
                    <a:pt x="1766" y="1388"/>
                  </a:cubicBezTo>
                  <a:cubicBezTo>
                    <a:pt x="1766" y="1362"/>
                    <a:pt x="1766" y="1333"/>
                    <a:pt x="1762" y="1303"/>
                  </a:cubicBezTo>
                  <a:cubicBezTo>
                    <a:pt x="1758" y="1274"/>
                    <a:pt x="1751" y="1245"/>
                    <a:pt x="1747" y="1212"/>
                  </a:cubicBezTo>
                  <a:cubicBezTo>
                    <a:pt x="1740" y="1179"/>
                    <a:pt x="1733" y="1146"/>
                    <a:pt x="1725" y="1113"/>
                  </a:cubicBezTo>
                  <a:cubicBezTo>
                    <a:pt x="1714" y="1080"/>
                    <a:pt x="1703" y="1047"/>
                    <a:pt x="1692" y="1010"/>
                  </a:cubicBezTo>
                  <a:cubicBezTo>
                    <a:pt x="1678" y="974"/>
                    <a:pt x="1663" y="937"/>
                    <a:pt x="1645" y="904"/>
                  </a:cubicBezTo>
                  <a:cubicBezTo>
                    <a:pt x="1638" y="886"/>
                    <a:pt x="1630" y="868"/>
                    <a:pt x="1619" y="849"/>
                  </a:cubicBezTo>
                  <a:cubicBezTo>
                    <a:pt x="1612" y="831"/>
                    <a:pt x="1601" y="813"/>
                    <a:pt x="1590" y="798"/>
                  </a:cubicBezTo>
                  <a:cubicBezTo>
                    <a:pt x="1550" y="725"/>
                    <a:pt x="1502" y="655"/>
                    <a:pt x="1447" y="589"/>
                  </a:cubicBezTo>
                  <a:lnTo>
                    <a:pt x="1407" y="542"/>
                  </a:lnTo>
                  <a:cubicBezTo>
                    <a:pt x="1392" y="524"/>
                    <a:pt x="1378" y="509"/>
                    <a:pt x="1363" y="494"/>
                  </a:cubicBezTo>
                  <a:cubicBezTo>
                    <a:pt x="1330" y="465"/>
                    <a:pt x="1301" y="432"/>
                    <a:pt x="1271" y="403"/>
                  </a:cubicBezTo>
                  <a:lnTo>
                    <a:pt x="1169" y="322"/>
                  </a:lnTo>
                  <a:cubicBezTo>
                    <a:pt x="1154" y="308"/>
                    <a:pt x="1136" y="293"/>
                    <a:pt x="1118" y="282"/>
                  </a:cubicBezTo>
                  <a:lnTo>
                    <a:pt x="1063" y="249"/>
                  </a:lnTo>
                  <a:cubicBezTo>
                    <a:pt x="1030" y="223"/>
                    <a:pt x="993" y="201"/>
                    <a:pt x="957" y="183"/>
                  </a:cubicBezTo>
                  <a:cubicBezTo>
                    <a:pt x="916" y="165"/>
                    <a:pt x="883" y="143"/>
                    <a:pt x="847" y="128"/>
                  </a:cubicBezTo>
                  <a:cubicBezTo>
                    <a:pt x="806" y="110"/>
                    <a:pt x="770" y="95"/>
                    <a:pt x="733" y="84"/>
                  </a:cubicBezTo>
                  <a:cubicBezTo>
                    <a:pt x="700" y="70"/>
                    <a:pt x="664" y="59"/>
                    <a:pt x="627" y="48"/>
                  </a:cubicBezTo>
                  <a:cubicBezTo>
                    <a:pt x="590" y="40"/>
                    <a:pt x="554" y="29"/>
                    <a:pt x="521" y="22"/>
                  </a:cubicBezTo>
                  <a:cubicBezTo>
                    <a:pt x="488" y="15"/>
                    <a:pt x="455" y="11"/>
                    <a:pt x="422" y="7"/>
                  </a:cubicBezTo>
                  <a:cubicBezTo>
                    <a:pt x="389" y="4"/>
                    <a:pt x="360" y="0"/>
                    <a:pt x="3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54;p31"/>
            <p:cNvSpPr/>
            <p:nvPr/>
          </p:nvSpPr>
          <p:spPr>
            <a:xfrm>
              <a:off x="5127980" y="2294201"/>
              <a:ext cx="120176" cy="103008"/>
            </a:xfrm>
            <a:custGeom>
              <a:avLst/>
              <a:gdLst/>
              <a:ahLst/>
              <a:cxnLst/>
              <a:rect l="l" t="t" r="r" b="b"/>
              <a:pathLst>
                <a:path w="455" h="390" extrusionOk="0">
                  <a:moveTo>
                    <a:pt x="197" y="0"/>
                  </a:moveTo>
                  <a:cubicBezTo>
                    <a:pt x="97" y="0"/>
                    <a:pt x="0" y="78"/>
                    <a:pt x="0" y="195"/>
                  </a:cubicBezTo>
                  <a:cubicBezTo>
                    <a:pt x="0" y="302"/>
                    <a:pt x="88" y="386"/>
                    <a:pt x="194" y="389"/>
                  </a:cubicBezTo>
                  <a:cubicBezTo>
                    <a:pt x="366" y="389"/>
                    <a:pt x="454" y="181"/>
                    <a:pt x="330" y="56"/>
                  </a:cubicBezTo>
                  <a:cubicBezTo>
                    <a:pt x="291" y="18"/>
                    <a:pt x="244" y="0"/>
                    <a:pt x="1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55;p31"/>
            <p:cNvSpPr/>
            <p:nvPr/>
          </p:nvSpPr>
          <p:spPr>
            <a:xfrm>
              <a:off x="4573849" y="1138925"/>
              <a:ext cx="45693" cy="458517"/>
            </a:xfrm>
            <a:custGeom>
              <a:avLst/>
              <a:gdLst/>
              <a:ahLst/>
              <a:cxnLst/>
              <a:rect l="l" t="t" r="r" b="b"/>
              <a:pathLst>
                <a:path w="173" h="1736" extrusionOk="0">
                  <a:moveTo>
                    <a:pt x="85" y="0"/>
                  </a:moveTo>
                  <a:cubicBezTo>
                    <a:pt x="52" y="143"/>
                    <a:pt x="30" y="286"/>
                    <a:pt x="19" y="432"/>
                  </a:cubicBezTo>
                  <a:cubicBezTo>
                    <a:pt x="4" y="579"/>
                    <a:pt x="0" y="722"/>
                    <a:pt x="0" y="868"/>
                  </a:cubicBezTo>
                  <a:cubicBezTo>
                    <a:pt x="0" y="1011"/>
                    <a:pt x="4" y="1157"/>
                    <a:pt x="19" y="1300"/>
                  </a:cubicBezTo>
                  <a:cubicBezTo>
                    <a:pt x="30" y="1446"/>
                    <a:pt x="52" y="1593"/>
                    <a:pt x="85" y="1736"/>
                  </a:cubicBezTo>
                  <a:cubicBezTo>
                    <a:pt x="118" y="1593"/>
                    <a:pt x="140" y="1446"/>
                    <a:pt x="151" y="1300"/>
                  </a:cubicBezTo>
                  <a:cubicBezTo>
                    <a:pt x="165" y="1157"/>
                    <a:pt x="169" y="1011"/>
                    <a:pt x="169" y="868"/>
                  </a:cubicBezTo>
                  <a:cubicBezTo>
                    <a:pt x="173" y="722"/>
                    <a:pt x="165" y="579"/>
                    <a:pt x="151" y="432"/>
                  </a:cubicBezTo>
                  <a:cubicBezTo>
                    <a:pt x="140" y="286"/>
                    <a:pt x="118" y="143"/>
                    <a:pt x="85"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56;p31"/>
            <p:cNvSpPr/>
            <p:nvPr/>
          </p:nvSpPr>
          <p:spPr>
            <a:xfrm>
              <a:off x="4275917" y="1312982"/>
              <a:ext cx="105649" cy="313513"/>
            </a:xfrm>
            <a:custGeom>
              <a:avLst/>
              <a:gdLst/>
              <a:ahLst/>
              <a:cxnLst/>
              <a:rect l="l" t="t" r="r" b="b"/>
              <a:pathLst>
                <a:path w="400" h="1187" extrusionOk="0">
                  <a:moveTo>
                    <a:pt x="1" y="0"/>
                  </a:moveTo>
                  <a:cubicBezTo>
                    <a:pt x="1" y="110"/>
                    <a:pt x="12" y="216"/>
                    <a:pt x="34" y="319"/>
                  </a:cubicBezTo>
                  <a:cubicBezTo>
                    <a:pt x="56" y="421"/>
                    <a:pt x="85" y="524"/>
                    <a:pt x="118" y="623"/>
                  </a:cubicBezTo>
                  <a:cubicBezTo>
                    <a:pt x="151" y="722"/>
                    <a:pt x="191" y="817"/>
                    <a:pt x="235" y="912"/>
                  </a:cubicBezTo>
                  <a:cubicBezTo>
                    <a:pt x="283" y="1011"/>
                    <a:pt x="338" y="1102"/>
                    <a:pt x="400" y="1187"/>
                  </a:cubicBezTo>
                  <a:cubicBezTo>
                    <a:pt x="400" y="1080"/>
                    <a:pt x="389" y="974"/>
                    <a:pt x="363" y="868"/>
                  </a:cubicBezTo>
                  <a:cubicBezTo>
                    <a:pt x="345" y="765"/>
                    <a:pt x="316" y="667"/>
                    <a:pt x="283" y="568"/>
                  </a:cubicBezTo>
                  <a:cubicBezTo>
                    <a:pt x="250" y="469"/>
                    <a:pt x="209" y="370"/>
                    <a:pt x="166" y="275"/>
                  </a:cubicBezTo>
                  <a:cubicBezTo>
                    <a:pt x="118" y="180"/>
                    <a:pt x="63" y="88"/>
                    <a:pt x="1"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57;p31"/>
            <p:cNvSpPr/>
            <p:nvPr/>
          </p:nvSpPr>
          <p:spPr>
            <a:xfrm>
              <a:off x="3937575" y="1400935"/>
              <a:ext cx="247747" cy="301892"/>
            </a:xfrm>
            <a:custGeom>
              <a:avLst/>
              <a:gdLst/>
              <a:ahLst/>
              <a:cxnLst/>
              <a:rect l="l" t="t" r="r" b="b"/>
              <a:pathLst>
                <a:path w="938" h="1143" extrusionOk="0">
                  <a:moveTo>
                    <a:pt x="0" y="0"/>
                  </a:moveTo>
                  <a:cubicBezTo>
                    <a:pt x="52" y="114"/>
                    <a:pt x="114" y="224"/>
                    <a:pt x="183" y="326"/>
                  </a:cubicBezTo>
                  <a:cubicBezTo>
                    <a:pt x="253" y="432"/>
                    <a:pt x="326" y="531"/>
                    <a:pt x="403" y="627"/>
                  </a:cubicBezTo>
                  <a:cubicBezTo>
                    <a:pt x="480" y="722"/>
                    <a:pt x="564" y="813"/>
                    <a:pt x="652" y="901"/>
                  </a:cubicBezTo>
                  <a:cubicBezTo>
                    <a:pt x="740" y="989"/>
                    <a:pt x="835" y="1070"/>
                    <a:pt x="938" y="1143"/>
                  </a:cubicBezTo>
                  <a:cubicBezTo>
                    <a:pt x="886" y="1029"/>
                    <a:pt x="824" y="919"/>
                    <a:pt x="755" y="813"/>
                  </a:cubicBezTo>
                  <a:cubicBezTo>
                    <a:pt x="689" y="711"/>
                    <a:pt x="612" y="612"/>
                    <a:pt x="535" y="517"/>
                  </a:cubicBezTo>
                  <a:cubicBezTo>
                    <a:pt x="458" y="421"/>
                    <a:pt x="374" y="330"/>
                    <a:pt x="286" y="242"/>
                  </a:cubicBezTo>
                  <a:cubicBezTo>
                    <a:pt x="198" y="154"/>
                    <a:pt x="103" y="74"/>
                    <a:pt x="0"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58;p31"/>
            <p:cNvSpPr/>
            <p:nvPr/>
          </p:nvSpPr>
          <p:spPr>
            <a:xfrm>
              <a:off x="3900862" y="1706262"/>
              <a:ext cx="117270" cy="87425"/>
            </a:xfrm>
            <a:custGeom>
              <a:avLst/>
              <a:gdLst/>
              <a:ahLst/>
              <a:cxnLst/>
              <a:rect l="l" t="t" r="r" b="b"/>
              <a:pathLst>
                <a:path w="444" h="331" extrusionOk="0">
                  <a:moveTo>
                    <a:pt x="26" y="0"/>
                  </a:moveTo>
                  <a:cubicBezTo>
                    <a:pt x="17" y="0"/>
                    <a:pt x="9" y="1"/>
                    <a:pt x="0" y="1"/>
                  </a:cubicBezTo>
                  <a:cubicBezTo>
                    <a:pt x="19" y="49"/>
                    <a:pt x="44" y="93"/>
                    <a:pt x="73" y="133"/>
                  </a:cubicBezTo>
                  <a:cubicBezTo>
                    <a:pt x="103" y="170"/>
                    <a:pt x="136" y="203"/>
                    <a:pt x="172" y="228"/>
                  </a:cubicBezTo>
                  <a:cubicBezTo>
                    <a:pt x="209" y="258"/>
                    <a:pt x="249" y="280"/>
                    <a:pt x="293" y="298"/>
                  </a:cubicBezTo>
                  <a:cubicBezTo>
                    <a:pt x="341" y="320"/>
                    <a:pt x="392" y="331"/>
                    <a:pt x="443" y="331"/>
                  </a:cubicBezTo>
                  <a:cubicBezTo>
                    <a:pt x="429" y="280"/>
                    <a:pt x="407" y="236"/>
                    <a:pt x="377" y="192"/>
                  </a:cubicBezTo>
                  <a:cubicBezTo>
                    <a:pt x="348" y="155"/>
                    <a:pt x="315" y="122"/>
                    <a:pt x="279" y="93"/>
                  </a:cubicBezTo>
                  <a:cubicBezTo>
                    <a:pt x="238" y="64"/>
                    <a:pt x="198" y="42"/>
                    <a:pt x="154" y="23"/>
                  </a:cubicBezTo>
                  <a:cubicBezTo>
                    <a:pt x="114" y="8"/>
                    <a:pt x="70" y="0"/>
                    <a:pt x="26"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59;p31"/>
            <p:cNvSpPr/>
            <p:nvPr/>
          </p:nvSpPr>
          <p:spPr>
            <a:xfrm>
              <a:off x="4809711" y="1312982"/>
              <a:ext cx="106705" cy="314570"/>
            </a:xfrm>
            <a:custGeom>
              <a:avLst/>
              <a:gdLst/>
              <a:ahLst/>
              <a:cxnLst/>
              <a:rect l="l" t="t" r="r" b="b"/>
              <a:pathLst>
                <a:path w="404" h="1191" extrusionOk="0">
                  <a:moveTo>
                    <a:pt x="404" y="0"/>
                  </a:moveTo>
                  <a:cubicBezTo>
                    <a:pt x="338" y="88"/>
                    <a:pt x="283" y="180"/>
                    <a:pt x="239" y="279"/>
                  </a:cubicBezTo>
                  <a:cubicBezTo>
                    <a:pt x="195" y="374"/>
                    <a:pt x="155" y="469"/>
                    <a:pt x="122" y="568"/>
                  </a:cubicBezTo>
                  <a:cubicBezTo>
                    <a:pt x="85" y="667"/>
                    <a:pt x="59" y="769"/>
                    <a:pt x="37" y="872"/>
                  </a:cubicBezTo>
                  <a:cubicBezTo>
                    <a:pt x="15" y="978"/>
                    <a:pt x="1" y="1084"/>
                    <a:pt x="1" y="1190"/>
                  </a:cubicBezTo>
                  <a:cubicBezTo>
                    <a:pt x="67" y="1102"/>
                    <a:pt x="122" y="1011"/>
                    <a:pt x="166" y="916"/>
                  </a:cubicBezTo>
                  <a:cubicBezTo>
                    <a:pt x="209" y="820"/>
                    <a:pt x="250" y="725"/>
                    <a:pt x="283" y="626"/>
                  </a:cubicBezTo>
                  <a:cubicBezTo>
                    <a:pt x="316" y="524"/>
                    <a:pt x="345" y="425"/>
                    <a:pt x="367" y="322"/>
                  </a:cubicBezTo>
                  <a:cubicBezTo>
                    <a:pt x="389" y="216"/>
                    <a:pt x="400" y="110"/>
                    <a:pt x="404"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60;p31"/>
            <p:cNvSpPr/>
            <p:nvPr/>
          </p:nvSpPr>
          <p:spPr>
            <a:xfrm>
              <a:off x="5006219" y="1400935"/>
              <a:ext cx="248539" cy="301892"/>
            </a:xfrm>
            <a:custGeom>
              <a:avLst/>
              <a:gdLst/>
              <a:ahLst/>
              <a:cxnLst/>
              <a:rect l="l" t="t" r="r" b="b"/>
              <a:pathLst>
                <a:path w="941" h="1143" extrusionOk="0">
                  <a:moveTo>
                    <a:pt x="941" y="0"/>
                  </a:moveTo>
                  <a:cubicBezTo>
                    <a:pt x="838" y="74"/>
                    <a:pt x="743" y="154"/>
                    <a:pt x="655" y="242"/>
                  </a:cubicBezTo>
                  <a:cubicBezTo>
                    <a:pt x="568" y="330"/>
                    <a:pt x="483" y="421"/>
                    <a:pt x="406" y="517"/>
                  </a:cubicBezTo>
                  <a:cubicBezTo>
                    <a:pt x="326" y="612"/>
                    <a:pt x="253" y="711"/>
                    <a:pt x="183" y="813"/>
                  </a:cubicBezTo>
                  <a:cubicBezTo>
                    <a:pt x="114" y="919"/>
                    <a:pt x="51" y="1029"/>
                    <a:pt x="0" y="1143"/>
                  </a:cubicBezTo>
                  <a:cubicBezTo>
                    <a:pt x="103" y="1070"/>
                    <a:pt x="201" y="989"/>
                    <a:pt x="289" y="901"/>
                  </a:cubicBezTo>
                  <a:cubicBezTo>
                    <a:pt x="377" y="813"/>
                    <a:pt x="458" y="722"/>
                    <a:pt x="538" y="627"/>
                  </a:cubicBezTo>
                  <a:cubicBezTo>
                    <a:pt x="615" y="531"/>
                    <a:pt x="688" y="432"/>
                    <a:pt x="758" y="326"/>
                  </a:cubicBezTo>
                  <a:cubicBezTo>
                    <a:pt x="827" y="224"/>
                    <a:pt x="890" y="114"/>
                    <a:pt x="941"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61;p31"/>
            <p:cNvSpPr/>
            <p:nvPr/>
          </p:nvSpPr>
          <p:spPr>
            <a:xfrm>
              <a:off x="5174466" y="1706262"/>
              <a:ext cx="116214" cy="87425"/>
            </a:xfrm>
            <a:custGeom>
              <a:avLst/>
              <a:gdLst/>
              <a:ahLst/>
              <a:cxnLst/>
              <a:rect l="l" t="t" r="r" b="b"/>
              <a:pathLst>
                <a:path w="440" h="331" extrusionOk="0">
                  <a:moveTo>
                    <a:pt x="420" y="1"/>
                  </a:moveTo>
                  <a:cubicBezTo>
                    <a:pt x="375" y="1"/>
                    <a:pt x="330" y="11"/>
                    <a:pt x="286" y="27"/>
                  </a:cubicBezTo>
                  <a:cubicBezTo>
                    <a:pt x="242" y="45"/>
                    <a:pt x="201" y="67"/>
                    <a:pt x="165" y="97"/>
                  </a:cubicBezTo>
                  <a:cubicBezTo>
                    <a:pt x="125" y="122"/>
                    <a:pt x="92" y="159"/>
                    <a:pt x="66" y="195"/>
                  </a:cubicBezTo>
                  <a:cubicBezTo>
                    <a:pt x="33" y="236"/>
                    <a:pt x="11" y="283"/>
                    <a:pt x="0" y="331"/>
                  </a:cubicBezTo>
                  <a:cubicBezTo>
                    <a:pt x="51" y="331"/>
                    <a:pt x="103" y="320"/>
                    <a:pt x="150" y="298"/>
                  </a:cubicBezTo>
                  <a:cubicBezTo>
                    <a:pt x="190" y="283"/>
                    <a:pt x="231" y="258"/>
                    <a:pt x="267" y="232"/>
                  </a:cubicBezTo>
                  <a:cubicBezTo>
                    <a:pt x="304" y="203"/>
                    <a:pt x="337" y="170"/>
                    <a:pt x="366" y="133"/>
                  </a:cubicBezTo>
                  <a:cubicBezTo>
                    <a:pt x="399" y="97"/>
                    <a:pt x="425" y="49"/>
                    <a:pt x="439" y="1"/>
                  </a:cubicBezTo>
                  <a:cubicBezTo>
                    <a:pt x="433" y="1"/>
                    <a:pt x="426" y="1"/>
                    <a:pt x="420" y="1"/>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ítulo 1"/>
          <p:cNvSpPr txBox="1">
            <a:spLocks/>
          </p:cNvSpPr>
          <p:nvPr/>
        </p:nvSpPr>
        <p:spPr>
          <a:xfrm>
            <a:off x="606011" y="182515"/>
            <a:ext cx="7886700" cy="8743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2400" b="1" dirty="0" smtClean="0">
                <a:latin typeface="+mn-lt"/>
              </a:rPr>
              <a:t>INCLUSIÓN DEL CC EN INSTRUMENTOS DE PLANIFICACIÓN </a:t>
            </a:r>
            <a:br>
              <a:rPr lang="es-CO" sz="2400" b="1" dirty="0" smtClean="0">
                <a:latin typeface="+mn-lt"/>
              </a:rPr>
            </a:br>
            <a:r>
              <a:rPr lang="es-CO" sz="2400" b="1" dirty="0" smtClean="0">
                <a:latin typeface="+mn-lt"/>
              </a:rPr>
              <a:t>(RES. 667/2016)</a:t>
            </a:r>
            <a:endParaRPr lang="es-CO" sz="2400" b="1" dirty="0">
              <a:latin typeface="+mn-lt"/>
            </a:endParaRPr>
          </a:p>
        </p:txBody>
      </p:sp>
      <p:grpSp>
        <p:nvGrpSpPr>
          <p:cNvPr id="25" name="Google Shape;1124;p27"/>
          <p:cNvGrpSpPr/>
          <p:nvPr/>
        </p:nvGrpSpPr>
        <p:grpSpPr>
          <a:xfrm>
            <a:off x="2626901" y="4257967"/>
            <a:ext cx="5140852" cy="1990434"/>
            <a:chOff x="5489275" y="3109335"/>
            <a:chExt cx="3807363" cy="1381390"/>
          </a:xfrm>
        </p:grpSpPr>
        <p:sp>
          <p:nvSpPr>
            <p:cNvPr id="27" name="Google Shape;1126;p27"/>
            <p:cNvSpPr/>
            <p:nvPr/>
          </p:nvSpPr>
          <p:spPr>
            <a:xfrm flipH="1">
              <a:off x="5489275" y="3356581"/>
              <a:ext cx="1519991" cy="1007159"/>
            </a:xfrm>
            <a:custGeom>
              <a:avLst/>
              <a:gdLst/>
              <a:ahLst/>
              <a:cxnLst/>
              <a:rect l="l" t="t" r="r" b="b"/>
              <a:pathLst>
                <a:path w="5061" h="5061" extrusionOk="0">
                  <a:moveTo>
                    <a:pt x="96" y="0"/>
                  </a:moveTo>
                  <a:cubicBezTo>
                    <a:pt x="41" y="0"/>
                    <a:pt x="1" y="44"/>
                    <a:pt x="1" y="96"/>
                  </a:cubicBezTo>
                  <a:lnTo>
                    <a:pt x="1" y="4965"/>
                  </a:lnTo>
                  <a:cubicBezTo>
                    <a:pt x="1" y="5020"/>
                    <a:pt x="41" y="5060"/>
                    <a:pt x="96" y="5060"/>
                  </a:cubicBezTo>
                  <a:lnTo>
                    <a:pt x="4961" y="5060"/>
                  </a:lnTo>
                  <a:cubicBezTo>
                    <a:pt x="5016" y="5060"/>
                    <a:pt x="5060" y="5020"/>
                    <a:pt x="5060" y="4965"/>
                  </a:cubicBezTo>
                  <a:lnTo>
                    <a:pt x="5060" y="96"/>
                  </a:lnTo>
                  <a:cubicBezTo>
                    <a:pt x="5060" y="44"/>
                    <a:pt x="5016" y="0"/>
                    <a:pt x="4961" y="0"/>
                  </a:cubicBezTo>
                  <a:close/>
                </a:path>
              </a:pathLst>
            </a:custGeom>
            <a:solidFill>
              <a:schemeClr val="accent6"/>
            </a:solidFill>
            <a:ln w="3175">
              <a:solidFill>
                <a:schemeClr val="tx1"/>
              </a:solid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6" name="Google Shape;1125;p27"/>
            <p:cNvSpPr/>
            <p:nvPr/>
          </p:nvSpPr>
          <p:spPr>
            <a:xfrm flipH="1">
              <a:off x="6913067" y="3109335"/>
              <a:ext cx="2383571" cy="1381390"/>
            </a:xfrm>
            <a:custGeom>
              <a:avLst/>
              <a:gdLst/>
              <a:ahLst/>
              <a:cxnLst/>
              <a:rect l="l" t="t" r="r" b="b"/>
              <a:pathLst>
                <a:path w="5061" h="5061" extrusionOk="0">
                  <a:moveTo>
                    <a:pt x="96" y="1"/>
                  </a:moveTo>
                  <a:cubicBezTo>
                    <a:pt x="45" y="1"/>
                    <a:pt x="1" y="41"/>
                    <a:pt x="1" y="96"/>
                  </a:cubicBezTo>
                  <a:lnTo>
                    <a:pt x="1" y="4965"/>
                  </a:lnTo>
                  <a:cubicBezTo>
                    <a:pt x="1" y="5016"/>
                    <a:pt x="45" y="5060"/>
                    <a:pt x="96" y="5060"/>
                  </a:cubicBezTo>
                  <a:lnTo>
                    <a:pt x="4966" y="5060"/>
                  </a:lnTo>
                  <a:cubicBezTo>
                    <a:pt x="5017" y="5060"/>
                    <a:pt x="5061" y="5016"/>
                    <a:pt x="5061" y="4965"/>
                  </a:cubicBezTo>
                  <a:lnTo>
                    <a:pt x="5061" y="96"/>
                  </a:lnTo>
                  <a:cubicBezTo>
                    <a:pt x="5061" y="41"/>
                    <a:pt x="5017" y="1"/>
                    <a:pt x="4966" y="1"/>
                  </a:cubicBezTo>
                  <a:close/>
                </a:path>
              </a:pathLst>
            </a:custGeom>
            <a:solidFill>
              <a:schemeClr val="accent5"/>
            </a:solidFill>
            <a:ln w="3175">
              <a:solidFill>
                <a:schemeClr val="tx1"/>
              </a:solid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28" name="Google Shape;1128;p27"/>
          <p:cNvSpPr/>
          <p:nvPr/>
        </p:nvSpPr>
        <p:spPr>
          <a:xfrm rot="10800000">
            <a:off x="1218650" y="1770231"/>
            <a:ext cx="1424179" cy="1810158"/>
          </a:xfrm>
          <a:custGeom>
            <a:avLst/>
            <a:gdLst/>
            <a:ahLst/>
            <a:cxnLst/>
            <a:rect l="l" t="t" r="r" b="b"/>
            <a:pathLst>
              <a:path w="3437" h="4867" extrusionOk="0">
                <a:moveTo>
                  <a:pt x="3313" y="0"/>
                </a:moveTo>
                <a:cubicBezTo>
                  <a:pt x="3310" y="0"/>
                  <a:pt x="3307" y="0"/>
                  <a:pt x="3303" y="1"/>
                </a:cubicBezTo>
                <a:lnTo>
                  <a:pt x="2230" y="1"/>
                </a:lnTo>
                <a:cubicBezTo>
                  <a:pt x="1974" y="1"/>
                  <a:pt x="1769" y="81"/>
                  <a:pt x="1619" y="242"/>
                </a:cubicBezTo>
                <a:cubicBezTo>
                  <a:pt x="1352" y="531"/>
                  <a:pt x="1370" y="971"/>
                  <a:pt x="1374" y="1018"/>
                </a:cubicBezTo>
                <a:lnTo>
                  <a:pt x="1374" y="3402"/>
                </a:lnTo>
                <a:cubicBezTo>
                  <a:pt x="1337" y="4068"/>
                  <a:pt x="1070" y="4405"/>
                  <a:pt x="579" y="4405"/>
                </a:cubicBezTo>
                <a:lnTo>
                  <a:pt x="393" y="4405"/>
                </a:lnTo>
                <a:lnTo>
                  <a:pt x="393" y="4145"/>
                </a:lnTo>
                <a:cubicBezTo>
                  <a:pt x="393" y="4108"/>
                  <a:pt x="363" y="4075"/>
                  <a:pt x="323" y="4075"/>
                </a:cubicBezTo>
                <a:lnTo>
                  <a:pt x="1" y="4075"/>
                </a:lnTo>
                <a:lnTo>
                  <a:pt x="1" y="4866"/>
                </a:lnTo>
                <a:lnTo>
                  <a:pt x="327" y="4866"/>
                </a:lnTo>
                <a:cubicBezTo>
                  <a:pt x="363" y="4866"/>
                  <a:pt x="396" y="4837"/>
                  <a:pt x="396" y="4797"/>
                </a:cubicBezTo>
                <a:lnTo>
                  <a:pt x="396" y="4595"/>
                </a:lnTo>
                <a:lnTo>
                  <a:pt x="583" y="4595"/>
                </a:lnTo>
                <a:cubicBezTo>
                  <a:pt x="1172" y="4595"/>
                  <a:pt x="1524" y="4178"/>
                  <a:pt x="1568" y="3405"/>
                </a:cubicBezTo>
                <a:lnTo>
                  <a:pt x="1568" y="1018"/>
                </a:lnTo>
                <a:lnTo>
                  <a:pt x="1568" y="1011"/>
                </a:lnTo>
                <a:cubicBezTo>
                  <a:pt x="1568" y="1007"/>
                  <a:pt x="1542" y="608"/>
                  <a:pt x="1762" y="370"/>
                </a:cubicBezTo>
                <a:cubicBezTo>
                  <a:pt x="1875" y="250"/>
                  <a:pt x="2033" y="191"/>
                  <a:pt x="2234" y="191"/>
                </a:cubicBezTo>
                <a:lnTo>
                  <a:pt x="3303" y="191"/>
                </a:lnTo>
                <a:cubicBezTo>
                  <a:pt x="3306" y="191"/>
                  <a:pt x="3308" y="191"/>
                  <a:pt x="3310" y="191"/>
                </a:cubicBezTo>
                <a:cubicBezTo>
                  <a:pt x="3435" y="191"/>
                  <a:pt x="3436" y="0"/>
                  <a:pt x="3313" y="0"/>
                </a:cubicBezTo>
                <a:close/>
              </a:path>
            </a:pathLst>
          </a:custGeom>
          <a:solidFill>
            <a:srgbClr val="595959"/>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29" name="Google Shape;1129;p27"/>
          <p:cNvGrpSpPr/>
          <p:nvPr/>
        </p:nvGrpSpPr>
        <p:grpSpPr>
          <a:xfrm>
            <a:off x="2694758" y="1189975"/>
            <a:ext cx="5072995" cy="1881905"/>
            <a:chOff x="5537112" y="1218368"/>
            <a:chExt cx="3831862" cy="1265130"/>
          </a:xfrm>
        </p:grpSpPr>
        <p:sp>
          <p:nvSpPr>
            <p:cNvPr id="31" name="Google Shape;1131;p27"/>
            <p:cNvSpPr/>
            <p:nvPr/>
          </p:nvSpPr>
          <p:spPr>
            <a:xfrm flipH="1">
              <a:off x="5537112" y="1328913"/>
              <a:ext cx="1519868" cy="1040449"/>
            </a:xfrm>
            <a:custGeom>
              <a:avLst/>
              <a:gdLst/>
              <a:ahLst/>
              <a:cxnLst/>
              <a:rect l="l" t="t" r="r" b="b"/>
              <a:pathLst>
                <a:path w="5061" h="5061" extrusionOk="0">
                  <a:moveTo>
                    <a:pt x="96" y="0"/>
                  </a:moveTo>
                  <a:cubicBezTo>
                    <a:pt x="41" y="0"/>
                    <a:pt x="1" y="44"/>
                    <a:pt x="1" y="96"/>
                  </a:cubicBezTo>
                  <a:lnTo>
                    <a:pt x="1" y="4965"/>
                  </a:lnTo>
                  <a:cubicBezTo>
                    <a:pt x="1" y="5020"/>
                    <a:pt x="41" y="5060"/>
                    <a:pt x="96" y="5060"/>
                  </a:cubicBezTo>
                  <a:lnTo>
                    <a:pt x="4961" y="5060"/>
                  </a:lnTo>
                  <a:cubicBezTo>
                    <a:pt x="5016" y="5060"/>
                    <a:pt x="5060" y="5020"/>
                    <a:pt x="5060" y="4965"/>
                  </a:cubicBezTo>
                  <a:lnTo>
                    <a:pt x="5060" y="96"/>
                  </a:lnTo>
                  <a:cubicBezTo>
                    <a:pt x="5060" y="44"/>
                    <a:pt x="5016" y="0"/>
                    <a:pt x="4961" y="0"/>
                  </a:cubicBezTo>
                  <a:close/>
                </a:path>
              </a:pathLst>
            </a:custGeom>
            <a:solidFill>
              <a:schemeClr val="accent5"/>
            </a:solidFill>
            <a:ln w="3175">
              <a:solidFill>
                <a:schemeClr val="tx1"/>
              </a:solid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 name="Google Shape;1130;p27"/>
            <p:cNvSpPr/>
            <p:nvPr/>
          </p:nvSpPr>
          <p:spPr>
            <a:xfrm flipH="1">
              <a:off x="6940805" y="1218368"/>
              <a:ext cx="2428169" cy="1265130"/>
            </a:xfrm>
            <a:custGeom>
              <a:avLst/>
              <a:gdLst/>
              <a:ahLst/>
              <a:cxnLst/>
              <a:rect l="l" t="t" r="r" b="b"/>
              <a:pathLst>
                <a:path w="5061" h="5061" extrusionOk="0">
                  <a:moveTo>
                    <a:pt x="96" y="1"/>
                  </a:moveTo>
                  <a:cubicBezTo>
                    <a:pt x="45" y="1"/>
                    <a:pt x="1" y="41"/>
                    <a:pt x="1" y="96"/>
                  </a:cubicBezTo>
                  <a:lnTo>
                    <a:pt x="1" y="4965"/>
                  </a:lnTo>
                  <a:cubicBezTo>
                    <a:pt x="1" y="5016"/>
                    <a:pt x="45" y="5060"/>
                    <a:pt x="96" y="5060"/>
                  </a:cubicBezTo>
                  <a:lnTo>
                    <a:pt x="4966" y="5060"/>
                  </a:lnTo>
                  <a:cubicBezTo>
                    <a:pt x="5017" y="5060"/>
                    <a:pt x="5061" y="5016"/>
                    <a:pt x="5061" y="4965"/>
                  </a:cubicBezTo>
                  <a:lnTo>
                    <a:pt x="5061" y="96"/>
                  </a:lnTo>
                  <a:cubicBezTo>
                    <a:pt x="5061" y="41"/>
                    <a:pt x="5017" y="1"/>
                    <a:pt x="4966" y="1"/>
                  </a:cubicBezTo>
                  <a:close/>
                </a:path>
              </a:pathLst>
            </a:custGeom>
            <a:solidFill>
              <a:schemeClr val="accent6"/>
            </a:solidFill>
            <a:ln w="3175">
              <a:solidFill>
                <a:schemeClr val="tx1"/>
              </a:solid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34" name="Rectángulo 33"/>
          <p:cNvSpPr/>
          <p:nvPr/>
        </p:nvSpPr>
        <p:spPr>
          <a:xfrm>
            <a:off x="2954839" y="1508770"/>
            <a:ext cx="1576009" cy="1015663"/>
          </a:xfrm>
          <a:prstGeom prst="rect">
            <a:avLst/>
          </a:prstGeom>
        </p:spPr>
        <p:txBody>
          <a:bodyPr wrap="none">
            <a:spAutoFit/>
          </a:bodyPr>
          <a:lstStyle/>
          <a:p>
            <a:pPr algn="ctr"/>
            <a:r>
              <a:rPr lang="es-CO" sz="2000" b="1" dirty="0">
                <a:latin typeface="Calibri" panose="020F0502020204030204" pitchFamily="34" charset="0"/>
                <a:ea typeface="Calibri" panose="020F0502020204030204" pitchFamily="34" charset="0"/>
              </a:rPr>
              <a:t>Seguimiento </a:t>
            </a:r>
            <a:endParaRPr lang="es-CO" sz="2000" b="1" dirty="0" smtClean="0">
              <a:latin typeface="Calibri" panose="020F0502020204030204" pitchFamily="34" charset="0"/>
              <a:ea typeface="Calibri" panose="020F0502020204030204" pitchFamily="34" charset="0"/>
            </a:endParaRPr>
          </a:p>
          <a:p>
            <a:pPr algn="ctr"/>
            <a:r>
              <a:rPr lang="es-CO" sz="2000" b="1" dirty="0" smtClean="0">
                <a:latin typeface="Calibri" panose="020F0502020204030204" pitchFamily="34" charset="0"/>
                <a:ea typeface="Calibri" panose="020F0502020204030204" pitchFamily="34" charset="0"/>
              </a:rPr>
              <a:t>y </a:t>
            </a:r>
            <a:endParaRPr lang="es-CO" sz="2000" b="1" dirty="0">
              <a:latin typeface="Calibri" panose="020F0502020204030204" pitchFamily="34" charset="0"/>
              <a:ea typeface="Calibri" panose="020F0502020204030204" pitchFamily="34" charset="0"/>
            </a:endParaRPr>
          </a:p>
          <a:p>
            <a:pPr algn="ctr"/>
            <a:r>
              <a:rPr lang="es-CO" sz="2000" b="1" dirty="0" smtClean="0">
                <a:latin typeface="Calibri" panose="020F0502020204030204" pitchFamily="34" charset="0"/>
                <a:ea typeface="Calibri" panose="020F0502020204030204" pitchFamily="34" charset="0"/>
              </a:rPr>
              <a:t>Evaluación</a:t>
            </a:r>
            <a:endParaRPr lang="es-CO" sz="2000" dirty="0"/>
          </a:p>
        </p:txBody>
      </p:sp>
      <p:sp>
        <p:nvSpPr>
          <p:cNvPr id="36" name="Google Shape;1144;p27"/>
          <p:cNvSpPr/>
          <p:nvPr/>
        </p:nvSpPr>
        <p:spPr>
          <a:xfrm flipH="1">
            <a:off x="1241040" y="3841518"/>
            <a:ext cx="1401788" cy="1599161"/>
          </a:xfrm>
          <a:custGeom>
            <a:avLst/>
            <a:gdLst/>
            <a:ahLst/>
            <a:cxnLst/>
            <a:rect l="l" t="t" r="r" b="b"/>
            <a:pathLst>
              <a:path w="3437" h="4867" extrusionOk="0">
                <a:moveTo>
                  <a:pt x="3313" y="0"/>
                </a:moveTo>
                <a:cubicBezTo>
                  <a:pt x="3310" y="0"/>
                  <a:pt x="3307" y="0"/>
                  <a:pt x="3303" y="1"/>
                </a:cubicBezTo>
                <a:lnTo>
                  <a:pt x="2230" y="1"/>
                </a:lnTo>
                <a:cubicBezTo>
                  <a:pt x="1974" y="1"/>
                  <a:pt x="1769" y="81"/>
                  <a:pt x="1619" y="242"/>
                </a:cubicBezTo>
                <a:cubicBezTo>
                  <a:pt x="1352" y="531"/>
                  <a:pt x="1370" y="971"/>
                  <a:pt x="1374" y="1018"/>
                </a:cubicBezTo>
                <a:lnTo>
                  <a:pt x="1374" y="3402"/>
                </a:lnTo>
                <a:cubicBezTo>
                  <a:pt x="1337" y="4068"/>
                  <a:pt x="1070" y="4405"/>
                  <a:pt x="579" y="4405"/>
                </a:cubicBezTo>
                <a:lnTo>
                  <a:pt x="393" y="4405"/>
                </a:lnTo>
                <a:lnTo>
                  <a:pt x="393" y="4145"/>
                </a:lnTo>
                <a:cubicBezTo>
                  <a:pt x="393" y="4108"/>
                  <a:pt x="363" y="4075"/>
                  <a:pt x="323" y="4075"/>
                </a:cubicBezTo>
                <a:lnTo>
                  <a:pt x="1" y="4075"/>
                </a:lnTo>
                <a:lnTo>
                  <a:pt x="1" y="4866"/>
                </a:lnTo>
                <a:lnTo>
                  <a:pt x="327" y="4866"/>
                </a:lnTo>
                <a:cubicBezTo>
                  <a:pt x="363" y="4866"/>
                  <a:pt x="396" y="4837"/>
                  <a:pt x="396" y="4797"/>
                </a:cubicBezTo>
                <a:lnTo>
                  <a:pt x="396" y="4595"/>
                </a:lnTo>
                <a:lnTo>
                  <a:pt x="583" y="4595"/>
                </a:lnTo>
                <a:cubicBezTo>
                  <a:pt x="1172" y="4595"/>
                  <a:pt x="1524" y="4178"/>
                  <a:pt x="1568" y="3405"/>
                </a:cubicBezTo>
                <a:lnTo>
                  <a:pt x="1568" y="1018"/>
                </a:lnTo>
                <a:lnTo>
                  <a:pt x="1568" y="1011"/>
                </a:lnTo>
                <a:cubicBezTo>
                  <a:pt x="1568" y="1007"/>
                  <a:pt x="1542" y="608"/>
                  <a:pt x="1762" y="370"/>
                </a:cubicBezTo>
                <a:cubicBezTo>
                  <a:pt x="1875" y="250"/>
                  <a:pt x="2033" y="191"/>
                  <a:pt x="2234" y="191"/>
                </a:cubicBezTo>
                <a:lnTo>
                  <a:pt x="3303" y="191"/>
                </a:lnTo>
                <a:cubicBezTo>
                  <a:pt x="3306" y="191"/>
                  <a:pt x="3308" y="191"/>
                  <a:pt x="3310" y="191"/>
                </a:cubicBezTo>
                <a:cubicBezTo>
                  <a:pt x="3435" y="191"/>
                  <a:pt x="3436" y="0"/>
                  <a:pt x="3313" y="0"/>
                </a:cubicBezTo>
                <a:close/>
              </a:path>
            </a:pathLst>
          </a:custGeom>
          <a:solidFill>
            <a:srgbClr val="595959"/>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7" name="Rectángulo 36"/>
          <p:cNvSpPr/>
          <p:nvPr/>
        </p:nvSpPr>
        <p:spPr>
          <a:xfrm>
            <a:off x="4962838" y="1369106"/>
            <a:ext cx="2333059" cy="1673279"/>
          </a:xfrm>
          <a:prstGeom prst="rect">
            <a:avLst/>
          </a:prstGeom>
        </p:spPr>
        <p:txBody>
          <a:bodyPr wrap="square">
            <a:spAutoFit/>
          </a:bodyPr>
          <a:lstStyle/>
          <a:p>
            <a:pPr algn="ctr">
              <a:lnSpc>
                <a:spcPct val="107000"/>
              </a:lnSpc>
              <a:spcAft>
                <a:spcPts val="800"/>
              </a:spcAft>
              <a:tabLst>
                <a:tab pos="429260" algn="l"/>
              </a:tabLst>
            </a:pPr>
            <a:r>
              <a:rPr lang="es-CO" sz="1200" dirty="0">
                <a:solidFill>
                  <a:srgbClr val="000000"/>
                </a:solidFill>
                <a:latin typeface="Calibri" panose="020F0502020204030204" pitchFamily="34" charset="0"/>
                <a:ea typeface="Calibri" panose="020F0502020204030204" pitchFamily="34" charset="0"/>
                <a:cs typeface="Calibri" panose="020F0502020204030204" pitchFamily="34" charset="0"/>
              </a:rPr>
              <a:t>Identificar si el POT vigente consideró aspectos de Cambio Climático. (Análisis de Vulnerabilidad, medidas de mitigación, adaptación, educación otros). Verificación en el Instrumento de Planificación Territorial vigente.</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Rectángulo 37"/>
          <p:cNvSpPr/>
          <p:nvPr/>
        </p:nvSpPr>
        <p:spPr>
          <a:xfrm>
            <a:off x="2924280" y="5040569"/>
            <a:ext cx="1427635" cy="400110"/>
          </a:xfrm>
          <a:prstGeom prst="rect">
            <a:avLst/>
          </a:prstGeom>
        </p:spPr>
        <p:txBody>
          <a:bodyPr wrap="none">
            <a:spAutoFit/>
          </a:bodyPr>
          <a:lstStyle/>
          <a:p>
            <a:r>
              <a:rPr lang="es-CO" sz="2000" b="1" dirty="0">
                <a:latin typeface="Calibri" panose="020F0502020204030204" pitchFamily="34" charset="0"/>
                <a:ea typeface="Calibri" panose="020F0502020204030204" pitchFamily="34" charset="0"/>
              </a:rPr>
              <a:t>Diagnóstico</a:t>
            </a:r>
            <a:endParaRPr lang="es-CO" sz="2000" dirty="0"/>
          </a:p>
        </p:txBody>
      </p:sp>
      <p:sp>
        <p:nvSpPr>
          <p:cNvPr id="39" name="Rectángulo 38"/>
          <p:cNvSpPr/>
          <p:nvPr/>
        </p:nvSpPr>
        <p:spPr>
          <a:xfrm>
            <a:off x="4625166" y="4224481"/>
            <a:ext cx="3008401" cy="2076081"/>
          </a:xfrm>
          <a:prstGeom prst="rect">
            <a:avLst/>
          </a:prstGeom>
        </p:spPr>
        <p:txBody>
          <a:bodyPr wrap="square">
            <a:spAutoFit/>
          </a:bodyPr>
          <a:lstStyle/>
          <a:p>
            <a:pPr algn="ctr">
              <a:lnSpc>
                <a:spcPct val="107000"/>
              </a:lnSpc>
              <a:spcAft>
                <a:spcPts val="800"/>
              </a:spcAft>
            </a:pPr>
            <a:r>
              <a:rPr lang="es-CO" sz="1200" dirty="0">
                <a:latin typeface="Calibri" panose="020F0502020204030204" pitchFamily="34" charset="0"/>
                <a:ea typeface="Calibri" panose="020F0502020204030204" pitchFamily="34" charset="0"/>
                <a:cs typeface="Calibri" panose="020F0502020204030204" pitchFamily="34" charset="0"/>
              </a:rPr>
              <a:t>• Reconocer la Amenaza y la Vulnerabilidad (sensibilidad y capacidad adaptativa) por cambio climático del municipio (Tercera Comunicación Nacional de Cambio Climático - TCNCC, IDEAM</a:t>
            </a:r>
            <a:r>
              <a:rPr lang="es-CO" sz="1200" dirty="0" smtClean="0">
                <a:latin typeface="Calibri" panose="020F0502020204030204" pitchFamily="34" charset="0"/>
                <a:ea typeface="Calibri" panose="020F0502020204030204" pitchFamily="34" charset="0"/>
                <a:cs typeface="Calibri" panose="020F0502020204030204" pitchFamily="34" charset="0"/>
              </a:rPr>
              <a:t>).</a:t>
            </a:r>
            <a:endParaRPr lang="es-CO" sz="1200" dirty="0" smtClean="0">
              <a:latin typeface="Calibri" panose="020F0502020204030204" pitchFamily="34" charset="0"/>
              <a:ea typeface="Calibri" panose="020F0502020204030204" pitchFamily="34" charset="0"/>
              <a:cs typeface="Times New Roman" panose="02020603050405020304" pitchFamily="18" charset="0"/>
            </a:endParaRPr>
          </a:p>
          <a:p>
            <a:pPr marL="171450" indent="-171450" algn="ctr">
              <a:lnSpc>
                <a:spcPct val="107000"/>
              </a:lnSpc>
              <a:spcAft>
                <a:spcPts val="800"/>
              </a:spcAft>
              <a:buFont typeface="Arial" panose="020B0604020202020204" pitchFamily="34" charset="0"/>
              <a:buChar char="•"/>
            </a:pPr>
            <a:r>
              <a:rPr lang="es-CO" sz="1200" dirty="0" smtClean="0">
                <a:latin typeface="Calibri" panose="020F0502020204030204" pitchFamily="34" charset="0"/>
                <a:ea typeface="Calibri" panose="020F0502020204030204" pitchFamily="34" charset="0"/>
                <a:cs typeface="Calibri" panose="020F0502020204030204" pitchFamily="34" charset="0"/>
              </a:rPr>
              <a:t>Reconocer </a:t>
            </a:r>
            <a:r>
              <a:rPr lang="es-CO" sz="1200" dirty="0">
                <a:latin typeface="Calibri" panose="020F0502020204030204" pitchFamily="34" charset="0"/>
                <a:ea typeface="Calibri" panose="020F0502020204030204" pitchFamily="34" charset="0"/>
                <a:cs typeface="Calibri" panose="020F0502020204030204" pitchFamily="34" charset="0"/>
              </a:rPr>
              <a:t>las oportunidades generadas por cambio climático</a:t>
            </a:r>
            <a:r>
              <a:rPr lang="es-CO" sz="1200" dirty="0" smtClean="0">
                <a:latin typeface="Calibri" panose="020F0502020204030204" pitchFamily="34" charset="0"/>
                <a:ea typeface="Calibri" panose="020F0502020204030204" pitchFamily="34" charset="0"/>
                <a:cs typeface="Calibri" panose="020F0502020204030204" pitchFamily="34" charset="0"/>
              </a:rPr>
              <a:t>.</a:t>
            </a:r>
          </a:p>
          <a:p>
            <a:pPr algn="ctr">
              <a:lnSpc>
                <a:spcPct val="107000"/>
              </a:lnSpc>
              <a:spcAft>
                <a:spcPts val="800"/>
              </a:spcAft>
            </a:pPr>
            <a:r>
              <a:rPr lang="es-CO" sz="1200" dirty="0"/>
              <a:t>• Identificar la información existente de emisiones de GEI.</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8560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541;p31"/>
          <p:cNvGrpSpPr/>
          <p:nvPr/>
        </p:nvGrpSpPr>
        <p:grpSpPr>
          <a:xfrm>
            <a:off x="-89703" y="1580182"/>
            <a:ext cx="1476109" cy="2726760"/>
            <a:chOff x="3658132" y="1138925"/>
            <a:chExt cx="1724456" cy="3020250"/>
          </a:xfrm>
        </p:grpSpPr>
        <p:sp>
          <p:nvSpPr>
            <p:cNvPr id="4" name="Google Shape;1542;p31"/>
            <p:cNvSpPr/>
            <p:nvPr/>
          </p:nvSpPr>
          <p:spPr>
            <a:xfrm>
              <a:off x="4311838" y="3858076"/>
              <a:ext cx="567863" cy="301100"/>
            </a:xfrm>
            <a:custGeom>
              <a:avLst/>
              <a:gdLst/>
              <a:ahLst/>
              <a:cxnLst/>
              <a:rect l="l" t="t" r="r" b="b"/>
              <a:pathLst>
                <a:path w="2150" h="1140" extrusionOk="0">
                  <a:moveTo>
                    <a:pt x="0" y="41"/>
                  </a:moveTo>
                  <a:cubicBezTo>
                    <a:pt x="0" y="363"/>
                    <a:pt x="33" y="707"/>
                    <a:pt x="304" y="934"/>
                  </a:cubicBezTo>
                  <a:cubicBezTo>
                    <a:pt x="549" y="1139"/>
                    <a:pt x="875" y="1095"/>
                    <a:pt x="1176" y="1095"/>
                  </a:cubicBezTo>
                  <a:cubicBezTo>
                    <a:pt x="1490" y="1095"/>
                    <a:pt x="1827" y="1051"/>
                    <a:pt x="1996" y="762"/>
                  </a:cubicBezTo>
                  <a:cubicBezTo>
                    <a:pt x="2131" y="524"/>
                    <a:pt x="2149" y="301"/>
                    <a:pt x="2149" y="0"/>
                  </a:cubicBez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543;p31"/>
            <p:cNvSpPr/>
            <p:nvPr/>
          </p:nvSpPr>
          <p:spPr>
            <a:xfrm>
              <a:off x="3658132" y="1444516"/>
              <a:ext cx="1724456" cy="2035592"/>
            </a:xfrm>
            <a:custGeom>
              <a:avLst/>
              <a:gdLst/>
              <a:ahLst/>
              <a:cxnLst/>
              <a:rect l="l" t="t" r="r" b="b"/>
              <a:pathLst>
                <a:path w="6529" h="7707" extrusionOk="0">
                  <a:moveTo>
                    <a:pt x="3424" y="7641"/>
                  </a:moveTo>
                  <a:cubicBezTo>
                    <a:pt x="2373" y="7692"/>
                    <a:pt x="2014" y="7597"/>
                    <a:pt x="2131" y="6612"/>
                  </a:cubicBezTo>
                  <a:cubicBezTo>
                    <a:pt x="2197" y="6206"/>
                    <a:pt x="2329" y="5847"/>
                    <a:pt x="2069" y="5496"/>
                  </a:cubicBezTo>
                  <a:cubicBezTo>
                    <a:pt x="1732" y="5038"/>
                    <a:pt x="1113" y="4584"/>
                    <a:pt x="960" y="3877"/>
                  </a:cubicBezTo>
                  <a:cubicBezTo>
                    <a:pt x="0" y="194"/>
                    <a:pt x="6528" y="0"/>
                    <a:pt x="6228" y="3379"/>
                  </a:cubicBezTo>
                  <a:cubicBezTo>
                    <a:pt x="6180" y="4013"/>
                    <a:pt x="5990" y="4496"/>
                    <a:pt x="5525" y="4899"/>
                  </a:cubicBezTo>
                  <a:cubicBezTo>
                    <a:pt x="5144" y="5236"/>
                    <a:pt x="4862" y="5367"/>
                    <a:pt x="4837" y="5913"/>
                  </a:cubicBezTo>
                  <a:cubicBezTo>
                    <a:pt x="4826" y="6257"/>
                    <a:pt x="5034" y="6920"/>
                    <a:pt x="4910" y="7242"/>
                  </a:cubicBezTo>
                  <a:cubicBezTo>
                    <a:pt x="4764" y="7707"/>
                    <a:pt x="4130" y="7619"/>
                    <a:pt x="3727" y="7641"/>
                  </a:cubicBezTo>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44;p31"/>
            <p:cNvSpPr/>
            <p:nvPr/>
          </p:nvSpPr>
          <p:spPr>
            <a:xfrm>
              <a:off x="4278823" y="2519762"/>
              <a:ext cx="258576" cy="988611"/>
            </a:xfrm>
            <a:custGeom>
              <a:avLst/>
              <a:gdLst/>
              <a:ahLst/>
              <a:cxnLst/>
              <a:rect l="l" t="t" r="r" b="b"/>
              <a:pathLst>
                <a:path w="979" h="3743" extrusionOk="0">
                  <a:moveTo>
                    <a:pt x="81" y="0"/>
                  </a:moveTo>
                  <a:cubicBezTo>
                    <a:pt x="42" y="0"/>
                    <a:pt x="1" y="34"/>
                    <a:pt x="12" y="85"/>
                  </a:cubicBezTo>
                  <a:lnTo>
                    <a:pt x="294" y="1307"/>
                  </a:lnTo>
                  <a:lnTo>
                    <a:pt x="737" y="3248"/>
                  </a:lnTo>
                  <a:lnTo>
                    <a:pt x="839" y="3695"/>
                  </a:lnTo>
                  <a:cubicBezTo>
                    <a:pt x="847" y="3728"/>
                    <a:pt x="871" y="3742"/>
                    <a:pt x="897" y="3742"/>
                  </a:cubicBezTo>
                  <a:cubicBezTo>
                    <a:pt x="936" y="3742"/>
                    <a:pt x="978" y="3710"/>
                    <a:pt x="967" y="3662"/>
                  </a:cubicBezTo>
                  <a:lnTo>
                    <a:pt x="685" y="2435"/>
                  </a:lnTo>
                  <a:lnTo>
                    <a:pt x="242" y="495"/>
                  </a:lnTo>
                  <a:lnTo>
                    <a:pt x="140" y="48"/>
                  </a:lnTo>
                  <a:cubicBezTo>
                    <a:pt x="131" y="15"/>
                    <a:pt x="106" y="0"/>
                    <a:pt x="81"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45;p31"/>
            <p:cNvSpPr/>
            <p:nvPr/>
          </p:nvSpPr>
          <p:spPr>
            <a:xfrm>
              <a:off x="4654142" y="2519762"/>
              <a:ext cx="258312" cy="988611"/>
            </a:xfrm>
            <a:custGeom>
              <a:avLst/>
              <a:gdLst/>
              <a:ahLst/>
              <a:cxnLst/>
              <a:rect l="l" t="t" r="r" b="b"/>
              <a:pathLst>
                <a:path w="978" h="3743" extrusionOk="0">
                  <a:moveTo>
                    <a:pt x="896" y="0"/>
                  </a:moveTo>
                  <a:cubicBezTo>
                    <a:pt x="870" y="0"/>
                    <a:pt x="846" y="15"/>
                    <a:pt x="839" y="48"/>
                  </a:cubicBezTo>
                  <a:lnTo>
                    <a:pt x="561" y="1271"/>
                  </a:lnTo>
                  <a:lnTo>
                    <a:pt x="114" y="3211"/>
                  </a:lnTo>
                  <a:lnTo>
                    <a:pt x="11" y="3662"/>
                  </a:lnTo>
                  <a:cubicBezTo>
                    <a:pt x="0" y="3710"/>
                    <a:pt x="42" y="3742"/>
                    <a:pt x="81" y="3742"/>
                  </a:cubicBezTo>
                  <a:cubicBezTo>
                    <a:pt x="107" y="3742"/>
                    <a:pt x="132" y="3728"/>
                    <a:pt x="139" y="3695"/>
                  </a:cubicBezTo>
                  <a:lnTo>
                    <a:pt x="421" y="2472"/>
                  </a:lnTo>
                  <a:lnTo>
                    <a:pt x="864" y="531"/>
                  </a:lnTo>
                  <a:lnTo>
                    <a:pt x="967" y="85"/>
                  </a:lnTo>
                  <a:cubicBezTo>
                    <a:pt x="978" y="34"/>
                    <a:pt x="936" y="0"/>
                    <a:pt x="896"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46;p31"/>
            <p:cNvSpPr/>
            <p:nvPr/>
          </p:nvSpPr>
          <p:spPr>
            <a:xfrm>
              <a:off x="4279879" y="2450826"/>
              <a:ext cx="632045" cy="231107"/>
            </a:xfrm>
            <a:custGeom>
              <a:avLst/>
              <a:gdLst/>
              <a:ahLst/>
              <a:cxnLst/>
              <a:rect l="l" t="t" r="r" b="b"/>
              <a:pathLst>
                <a:path w="2393" h="875" extrusionOk="0">
                  <a:moveTo>
                    <a:pt x="794" y="153"/>
                  </a:moveTo>
                  <a:cubicBezTo>
                    <a:pt x="793" y="154"/>
                    <a:pt x="792" y="154"/>
                    <a:pt x="791" y="155"/>
                  </a:cubicBezTo>
                  <a:cubicBezTo>
                    <a:pt x="792" y="155"/>
                    <a:pt x="793" y="154"/>
                    <a:pt x="794" y="153"/>
                  </a:cubicBezTo>
                  <a:close/>
                  <a:moveTo>
                    <a:pt x="791" y="155"/>
                  </a:moveTo>
                  <a:cubicBezTo>
                    <a:pt x="790" y="155"/>
                    <a:pt x="789" y="155"/>
                    <a:pt x="788" y="156"/>
                  </a:cubicBezTo>
                  <a:lnTo>
                    <a:pt x="788" y="156"/>
                  </a:lnTo>
                  <a:cubicBezTo>
                    <a:pt x="789" y="156"/>
                    <a:pt x="790" y="156"/>
                    <a:pt x="791" y="155"/>
                  </a:cubicBezTo>
                  <a:close/>
                  <a:moveTo>
                    <a:pt x="1516" y="139"/>
                  </a:moveTo>
                  <a:cubicBezTo>
                    <a:pt x="1572" y="139"/>
                    <a:pt x="1620" y="212"/>
                    <a:pt x="1637" y="272"/>
                  </a:cubicBezTo>
                  <a:cubicBezTo>
                    <a:pt x="1663" y="393"/>
                    <a:pt x="1619" y="521"/>
                    <a:pt x="1524" y="598"/>
                  </a:cubicBezTo>
                  <a:cubicBezTo>
                    <a:pt x="1520" y="601"/>
                    <a:pt x="1517" y="603"/>
                    <a:pt x="1514" y="606"/>
                  </a:cubicBezTo>
                  <a:lnTo>
                    <a:pt x="1514" y="606"/>
                  </a:lnTo>
                  <a:cubicBezTo>
                    <a:pt x="1498" y="594"/>
                    <a:pt x="1483" y="580"/>
                    <a:pt x="1469" y="565"/>
                  </a:cubicBezTo>
                  <a:cubicBezTo>
                    <a:pt x="1417" y="510"/>
                    <a:pt x="1392" y="441"/>
                    <a:pt x="1392" y="371"/>
                  </a:cubicBezTo>
                  <a:cubicBezTo>
                    <a:pt x="1392" y="298"/>
                    <a:pt x="1417" y="163"/>
                    <a:pt x="1502" y="141"/>
                  </a:cubicBezTo>
                  <a:cubicBezTo>
                    <a:pt x="1507" y="139"/>
                    <a:pt x="1512" y="139"/>
                    <a:pt x="1516" y="139"/>
                  </a:cubicBezTo>
                  <a:close/>
                  <a:moveTo>
                    <a:pt x="795" y="151"/>
                  </a:moveTo>
                  <a:cubicBezTo>
                    <a:pt x="796" y="151"/>
                    <a:pt x="796" y="152"/>
                    <a:pt x="794" y="153"/>
                  </a:cubicBezTo>
                  <a:lnTo>
                    <a:pt x="794" y="153"/>
                  </a:lnTo>
                  <a:cubicBezTo>
                    <a:pt x="795" y="153"/>
                    <a:pt x="796" y="152"/>
                    <a:pt x="797" y="152"/>
                  </a:cubicBezTo>
                  <a:cubicBezTo>
                    <a:pt x="798" y="152"/>
                    <a:pt x="799" y="153"/>
                    <a:pt x="800" y="153"/>
                  </a:cubicBezTo>
                  <a:lnTo>
                    <a:pt x="800" y="153"/>
                  </a:lnTo>
                  <a:cubicBezTo>
                    <a:pt x="800" y="153"/>
                    <a:pt x="800" y="154"/>
                    <a:pt x="801" y="154"/>
                  </a:cubicBezTo>
                  <a:lnTo>
                    <a:pt x="801" y="154"/>
                  </a:lnTo>
                  <a:cubicBezTo>
                    <a:pt x="799" y="154"/>
                    <a:pt x="797" y="154"/>
                    <a:pt x="797" y="154"/>
                  </a:cubicBezTo>
                  <a:cubicBezTo>
                    <a:pt x="795" y="154"/>
                    <a:pt x="796" y="154"/>
                    <a:pt x="802" y="155"/>
                  </a:cubicBezTo>
                  <a:cubicBezTo>
                    <a:pt x="802" y="155"/>
                    <a:pt x="802" y="155"/>
                    <a:pt x="802" y="155"/>
                  </a:cubicBezTo>
                  <a:lnTo>
                    <a:pt x="802" y="155"/>
                  </a:lnTo>
                  <a:cubicBezTo>
                    <a:pt x="803" y="156"/>
                    <a:pt x="804" y="156"/>
                    <a:pt x="805" y="156"/>
                  </a:cubicBezTo>
                  <a:lnTo>
                    <a:pt x="805" y="156"/>
                  </a:lnTo>
                  <a:cubicBezTo>
                    <a:pt x="808" y="157"/>
                    <a:pt x="810" y="160"/>
                    <a:pt x="813" y="163"/>
                  </a:cubicBezTo>
                  <a:cubicBezTo>
                    <a:pt x="811" y="161"/>
                    <a:pt x="810" y="160"/>
                    <a:pt x="811" y="160"/>
                  </a:cubicBezTo>
                  <a:lnTo>
                    <a:pt x="811" y="160"/>
                  </a:lnTo>
                  <a:cubicBezTo>
                    <a:pt x="811" y="160"/>
                    <a:pt x="825" y="174"/>
                    <a:pt x="828" y="174"/>
                  </a:cubicBezTo>
                  <a:cubicBezTo>
                    <a:pt x="828" y="174"/>
                    <a:pt x="828" y="174"/>
                    <a:pt x="828" y="174"/>
                  </a:cubicBezTo>
                  <a:lnTo>
                    <a:pt x="828" y="174"/>
                  </a:lnTo>
                  <a:cubicBezTo>
                    <a:pt x="829" y="178"/>
                    <a:pt x="843" y="200"/>
                    <a:pt x="846" y="206"/>
                  </a:cubicBezTo>
                  <a:cubicBezTo>
                    <a:pt x="886" y="287"/>
                    <a:pt x="908" y="375"/>
                    <a:pt x="908" y="466"/>
                  </a:cubicBezTo>
                  <a:cubicBezTo>
                    <a:pt x="912" y="536"/>
                    <a:pt x="886" y="606"/>
                    <a:pt x="832" y="653"/>
                  </a:cubicBezTo>
                  <a:cubicBezTo>
                    <a:pt x="830" y="654"/>
                    <a:pt x="829" y="655"/>
                    <a:pt x="828" y="656"/>
                  </a:cubicBezTo>
                  <a:lnTo>
                    <a:pt x="828" y="656"/>
                  </a:lnTo>
                  <a:cubicBezTo>
                    <a:pt x="727" y="585"/>
                    <a:pt x="675" y="464"/>
                    <a:pt x="696" y="342"/>
                  </a:cubicBezTo>
                  <a:lnTo>
                    <a:pt x="696" y="335"/>
                  </a:lnTo>
                  <a:lnTo>
                    <a:pt x="700" y="309"/>
                  </a:lnTo>
                  <a:cubicBezTo>
                    <a:pt x="703" y="294"/>
                    <a:pt x="707" y="280"/>
                    <a:pt x="711" y="269"/>
                  </a:cubicBezTo>
                  <a:cubicBezTo>
                    <a:pt x="718" y="243"/>
                    <a:pt x="729" y="221"/>
                    <a:pt x="740" y="203"/>
                  </a:cubicBezTo>
                  <a:lnTo>
                    <a:pt x="751" y="188"/>
                  </a:lnTo>
                  <a:cubicBezTo>
                    <a:pt x="753" y="185"/>
                    <a:pt x="754" y="185"/>
                    <a:pt x="754" y="185"/>
                  </a:cubicBezTo>
                  <a:lnTo>
                    <a:pt x="754" y="185"/>
                  </a:lnTo>
                  <a:cubicBezTo>
                    <a:pt x="754" y="185"/>
                    <a:pt x="752" y="188"/>
                    <a:pt x="752" y="188"/>
                  </a:cubicBezTo>
                  <a:cubicBezTo>
                    <a:pt x="752" y="188"/>
                    <a:pt x="753" y="187"/>
                    <a:pt x="755" y="185"/>
                  </a:cubicBezTo>
                  <a:cubicBezTo>
                    <a:pt x="762" y="177"/>
                    <a:pt x="769" y="170"/>
                    <a:pt x="777" y="163"/>
                  </a:cubicBezTo>
                  <a:cubicBezTo>
                    <a:pt x="779" y="160"/>
                    <a:pt x="784" y="157"/>
                    <a:pt x="788" y="156"/>
                  </a:cubicBezTo>
                  <a:lnTo>
                    <a:pt x="788" y="156"/>
                  </a:lnTo>
                  <a:cubicBezTo>
                    <a:pt x="788" y="156"/>
                    <a:pt x="788" y="156"/>
                    <a:pt x="788" y="156"/>
                  </a:cubicBezTo>
                  <a:cubicBezTo>
                    <a:pt x="784" y="156"/>
                    <a:pt x="793" y="151"/>
                    <a:pt x="795" y="151"/>
                  </a:cubicBezTo>
                  <a:close/>
                  <a:moveTo>
                    <a:pt x="1519" y="0"/>
                  </a:moveTo>
                  <a:cubicBezTo>
                    <a:pt x="1446" y="0"/>
                    <a:pt x="1375" y="37"/>
                    <a:pt x="1333" y="104"/>
                  </a:cubicBezTo>
                  <a:cubicBezTo>
                    <a:pt x="1260" y="214"/>
                    <a:pt x="1234" y="349"/>
                    <a:pt x="1267" y="481"/>
                  </a:cubicBezTo>
                  <a:cubicBezTo>
                    <a:pt x="1288" y="562"/>
                    <a:pt x="1332" y="629"/>
                    <a:pt x="1390" y="682"/>
                  </a:cubicBezTo>
                  <a:lnTo>
                    <a:pt x="1390" y="682"/>
                  </a:lnTo>
                  <a:cubicBezTo>
                    <a:pt x="1307" y="720"/>
                    <a:pt x="1214" y="740"/>
                    <a:pt x="1122" y="740"/>
                  </a:cubicBezTo>
                  <a:cubicBezTo>
                    <a:pt x="1067" y="740"/>
                    <a:pt x="1012" y="733"/>
                    <a:pt x="960" y="717"/>
                  </a:cubicBezTo>
                  <a:lnTo>
                    <a:pt x="960" y="717"/>
                  </a:lnTo>
                  <a:cubicBezTo>
                    <a:pt x="988" y="686"/>
                    <a:pt x="1011" y="648"/>
                    <a:pt x="1026" y="602"/>
                  </a:cubicBezTo>
                  <a:cubicBezTo>
                    <a:pt x="1066" y="481"/>
                    <a:pt x="1044" y="346"/>
                    <a:pt x="1007" y="232"/>
                  </a:cubicBezTo>
                  <a:cubicBezTo>
                    <a:pt x="982" y="155"/>
                    <a:pt x="945" y="67"/>
                    <a:pt x="868" y="31"/>
                  </a:cubicBezTo>
                  <a:cubicBezTo>
                    <a:pt x="843" y="17"/>
                    <a:pt x="819" y="11"/>
                    <a:pt x="796" y="11"/>
                  </a:cubicBezTo>
                  <a:cubicBezTo>
                    <a:pt x="687" y="11"/>
                    <a:pt x="602" y="142"/>
                    <a:pt x="572" y="236"/>
                  </a:cubicBezTo>
                  <a:cubicBezTo>
                    <a:pt x="522" y="399"/>
                    <a:pt x="558" y="576"/>
                    <a:pt x="674" y="704"/>
                  </a:cubicBezTo>
                  <a:lnTo>
                    <a:pt x="674" y="704"/>
                  </a:lnTo>
                  <a:cubicBezTo>
                    <a:pt x="672" y="704"/>
                    <a:pt x="670" y="704"/>
                    <a:pt x="669" y="704"/>
                  </a:cubicBezTo>
                  <a:cubicBezTo>
                    <a:pt x="655" y="704"/>
                    <a:pt x="641" y="703"/>
                    <a:pt x="627" y="701"/>
                  </a:cubicBezTo>
                  <a:cubicBezTo>
                    <a:pt x="451" y="679"/>
                    <a:pt x="290" y="576"/>
                    <a:pt x="194" y="423"/>
                  </a:cubicBezTo>
                  <a:cubicBezTo>
                    <a:pt x="173" y="382"/>
                    <a:pt x="154" y="335"/>
                    <a:pt x="147" y="287"/>
                  </a:cubicBezTo>
                  <a:cubicBezTo>
                    <a:pt x="138" y="254"/>
                    <a:pt x="113" y="240"/>
                    <a:pt x="86" y="240"/>
                  </a:cubicBezTo>
                  <a:cubicBezTo>
                    <a:pt x="45" y="240"/>
                    <a:pt x="0" y="274"/>
                    <a:pt x="11" y="327"/>
                  </a:cubicBezTo>
                  <a:lnTo>
                    <a:pt x="11" y="320"/>
                  </a:lnTo>
                  <a:cubicBezTo>
                    <a:pt x="63" y="562"/>
                    <a:pt x="268" y="745"/>
                    <a:pt x="502" y="811"/>
                  </a:cubicBezTo>
                  <a:cubicBezTo>
                    <a:pt x="554" y="826"/>
                    <a:pt x="610" y="834"/>
                    <a:pt x="665" y="834"/>
                  </a:cubicBezTo>
                  <a:cubicBezTo>
                    <a:pt x="718" y="834"/>
                    <a:pt x="770" y="827"/>
                    <a:pt x="817" y="810"/>
                  </a:cubicBezTo>
                  <a:lnTo>
                    <a:pt x="817" y="810"/>
                  </a:lnTo>
                  <a:cubicBezTo>
                    <a:pt x="906" y="854"/>
                    <a:pt x="1007" y="874"/>
                    <a:pt x="1109" y="874"/>
                  </a:cubicBezTo>
                  <a:cubicBezTo>
                    <a:pt x="1243" y="874"/>
                    <a:pt x="1378" y="840"/>
                    <a:pt x="1491" y="781"/>
                  </a:cubicBezTo>
                  <a:cubicBezTo>
                    <a:pt x="1500" y="777"/>
                    <a:pt x="1509" y="772"/>
                    <a:pt x="1518" y="767"/>
                  </a:cubicBezTo>
                  <a:lnTo>
                    <a:pt x="1518" y="767"/>
                  </a:lnTo>
                  <a:cubicBezTo>
                    <a:pt x="1588" y="800"/>
                    <a:pt x="1666" y="820"/>
                    <a:pt x="1743" y="825"/>
                  </a:cubicBezTo>
                  <a:cubicBezTo>
                    <a:pt x="1759" y="826"/>
                    <a:pt x="1774" y="827"/>
                    <a:pt x="1790" y="827"/>
                  </a:cubicBezTo>
                  <a:cubicBezTo>
                    <a:pt x="2007" y="827"/>
                    <a:pt x="2212" y="709"/>
                    <a:pt x="2318" y="514"/>
                  </a:cubicBezTo>
                  <a:cubicBezTo>
                    <a:pt x="2347" y="455"/>
                    <a:pt x="2369" y="390"/>
                    <a:pt x="2384" y="320"/>
                  </a:cubicBezTo>
                  <a:cubicBezTo>
                    <a:pt x="2393" y="267"/>
                    <a:pt x="2349" y="233"/>
                    <a:pt x="2308" y="233"/>
                  </a:cubicBezTo>
                  <a:cubicBezTo>
                    <a:pt x="2281" y="233"/>
                    <a:pt x="2256" y="248"/>
                    <a:pt x="2248" y="283"/>
                  </a:cubicBezTo>
                  <a:cubicBezTo>
                    <a:pt x="2215" y="474"/>
                    <a:pt x="2095" y="628"/>
                    <a:pt x="1904" y="675"/>
                  </a:cubicBezTo>
                  <a:cubicBezTo>
                    <a:pt x="1866" y="685"/>
                    <a:pt x="1825" y="689"/>
                    <a:pt x="1784" y="689"/>
                  </a:cubicBezTo>
                  <a:cubicBezTo>
                    <a:pt x="1737" y="689"/>
                    <a:pt x="1689" y="683"/>
                    <a:pt x="1644" y="670"/>
                  </a:cubicBezTo>
                  <a:lnTo>
                    <a:pt x="1644" y="670"/>
                  </a:lnTo>
                  <a:cubicBezTo>
                    <a:pt x="1715" y="594"/>
                    <a:pt x="1762" y="497"/>
                    <a:pt x="1776" y="390"/>
                  </a:cubicBezTo>
                  <a:cubicBezTo>
                    <a:pt x="1798" y="258"/>
                    <a:pt x="1747" y="122"/>
                    <a:pt x="1641" y="38"/>
                  </a:cubicBezTo>
                  <a:cubicBezTo>
                    <a:pt x="1603" y="13"/>
                    <a:pt x="1561" y="0"/>
                    <a:pt x="1519"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7;p31"/>
            <p:cNvSpPr/>
            <p:nvPr/>
          </p:nvSpPr>
          <p:spPr>
            <a:xfrm>
              <a:off x="4166834" y="3740013"/>
              <a:ext cx="856021" cy="191753"/>
            </a:xfrm>
            <a:custGeom>
              <a:avLst/>
              <a:gdLst/>
              <a:ahLst/>
              <a:cxnLst/>
              <a:rect l="l" t="t" r="r" b="b"/>
              <a:pathLst>
                <a:path w="3241" h="726" extrusionOk="0">
                  <a:moveTo>
                    <a:pt x="1640" y="41"/>
                  </a:moveTo>
                  <a:cubicBezTo>
                    <a:pt x="1362" y="70"/>
                    <a:pt x="926" y="41"/>
                    <a:pt x="644" y="41"/>
                  </a:cubicBezTo>
                  <a:cubicBezTo>
                    <a:pt x="315" y="41"/>
                    <a:pt x="0" y="1"/>
                    <a:pt x="11" y="367"/>
                  </a:cubicBezTo>
                  <a:cubicBezTo>
                    <a:pt x="22" y="674"/>
                    <a:pt x="370" y="663"/>
                    <a:pt x="652" y="674"/>
                  </a:cubicBezTo>
                  <a:cubicBezTo>
                    <a:pt x="981" y="685"/>
                    <a:pt x="1384" y="674"/>
                    <a:pt x="1703" y="674"/>
                  </a:cubicBezTo>
                  <a:cubicBezTo>
                    <a:pt x="2113" y="674"/>
                    <a:pt x="3240" y="726"/>
                    <a:pt x="3240" y="378"/>
                  </a:cubicBezTo>
                  <a:cubicBezTo>
                    <a:pt x="3240" y="198"/>
                    <a:pt x="3240" y="8"/>
                    <a:pt x="2841" y="12"/>
                  </a:cubicBezTo>
                  <a:cubicBezTo>
                    <a:pt x="2442" y="15"/>
                    <a:pt x="2043" y="41"/>
                    <a:pt x="1644" y="41"/>
                  </a:cubicBezTo>
                </a:path>
              </a:pathLst>
            </a:custGeom>
            <a:solidFill>
              <a:srgbClr val="7A7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48;p31"/>
            <p:cNvSpPr/>
            <p:nvPr/>
          </p:nvSpPr>
          <p:spPr>
            <a:xfrm>
              <a:off x="4134875" y="3722844"/>
              <a:ext cx="906204" cy="213939"/>
            </a:xfrm>
            <a:custGeom>
              <a:avLst/>
              <a:gdLst/>
              <a:ahLst/>
              <a:cxnLst/>
              <a:rect l="l" t="t" r="r" b="b"/>
              <a:pathLst>
                <a:path w="3431" h="810" extrusionOk="0">
                  <a:moveTo>
                    <a:pt x="2976" y="139"/>
                  </a:moveTo>
                  <a:cubicBezTo>
                    <a:pt x="3059" y="139"/>
                    <a:pt x="3144" y="148"/>
                    <a:pt x="3211" y="190"/>
                  </a:cubicBezTo>
                  <a:cubicBezTo>
                    <a:pt x="3259" y="223"/>
                    <a:pt x="3288" y="274"/>
                    <a:pt x="3288" y="333"/>
                  </a:cubicBezTo>
                  <a:cubicBezTo>
                    <a:pt x="3292" y="366"/>
                    <a:pt x="3292" y="399"/>
                    <a:pt x="3292" y="432"/>
                  </a:cubicBezTo>
                  <a:cubicBezTo>
                    <a:pt x="3295" y="454"/>
                    <a:pt x="3288" y="476"/>
                    <a:pt x="3273" y="490"/>
                  </a:cubicBezTo>
                  <a:cubicBezTo>
                    <a:pt x="3240" y="527"/>
                    <a:pt x="3197" y="556"/>
                    <a:pt x="3149" y="571"/>
                  </a:cubicBezTo>
                  <a:cubicBezTo>
                    <a:pt x="2980" y="637"/>
                    <a:pt x="2790" y="652"/>
                    <a:pt x="2607" y="663"/>
                  </a:cubicBezTo>
                  <a:cubicBezTo>
                    <a:pt x="2409" y="674"/>
                    <a:pt x="2212" y="674"/>
                    <a:pt x="2014" y="674"/>
                  </a:cubicBezTo>
                  <a:lnTo>
                    <a:pt x="1304" y="674"/>
                  </a:lnTo>
                  <a:cubicBezTo>
                    <a:pt x="1176" y="674"/>
                    <a:pt x="1047" y="677"/>
                    <a:pt x="918" y="677"/>
                  </a:cubicBezTo>
                  <a:cubicBezTo>
                    <a:pt x="773" y="677"/>
                    <a:pt x="629" y="673"/>
                    <a:pt x="487" y="655"/>
                  </a:cubicBezTo>
                  <a:cubicBezTo>
                    <a:pt x="407" y="644"/>
                    <a:pt x="300" y="626"/>
                    <a:pt x="246" y="560"/>
                  </a:cubicBezTo>
                  <a:cubicBezTo>
                    <a:pt x="191" y="479"/>
                    <a:pt x="183" y="377"/>
                    <a:pt x="224" y="289"/>
                  </a:cubicBezTo>
                  <a:cubicBezTo>
                    <a:pt x="268" y="201"/>
                    <a:pt x="377" y="183"/>
                    <a:pt x="462" y="176"/>
                  </a:cubicBezTo>
                  <a:cubicBezTo>
                    <a:pt x="516" y="173"/>
                    <a:pt x="570" y="171"/>
                    <a:pt x="624" y="171"/>
                  </a:cubicBezTo>
                  <a:cubicBezTo>
                    <a:pt x="697" y="171"/>
                    <a:pt x="770" y="174"/>
                    <a:pt x="842" y="176"/>
                  </a:cubicBezTo>
                  <a:cubicBezTo>
                    <a:pt x="1035" y="180"/>
                    <a:pt x="1229" y="192"/>
                    <a:pt x="1422" y="192"/>
                  </a:cubicBezTo>
                  <a:cubicBezTo>
                    <a:pt x="1536" y="192"/>
                    <a:pt x="1651" y="188"/>
                    <a:pt x="1765" y="176"/>
                  </a:cubicBezTo>
                  <a:cubicBezTo>
                    <a:pt x="1771" y="175"/>
                    <a:pt x="1777" y="174"/>
                    <a:pt x="1782" y="172"/>
                  </a:cubicBezTo>
                  <a:lnTo>
                    <a:pt x="1782" y="172"/>
                  </a:lnTo>
                  <a:cubicBezTo>
                    <a:pt x="2132" y="171"/>
                    <a:pt x="2477" y="150"/>
                    <a:pt x="2827" y="143"/>
                  </a:cubicBezTo>
                  <a:cubicBezTo>
                    <a:pt x="2872" y="143"/>
                    <a:pt x="2923" y="139"/>
                    <a:pt x="2976" y="139"/>
                  </a:cubicBezTo>
                  <a:close/>
                  <a:moveTo>
                    <a:pt x="2928" y="1"/>
                  </a:moveTo>
                  <a:cubicBezTo>
                    <a:pt x="2829" y="1"/>
                    <a:pt x="2729" y="9"/>
                    <a:pt x="2633" y="11"/>
                  </a:cubicBezTo>
                  <a:cubicBezTo>
                    <a:pt x="2442" y="18"/>
                    <a:pt x="2252" y="26"/>
                    <a:pt x="2058" y="29"/>
                  </a:cubicBezTo>
                  <a:cubicBezTo>
                    <a:pt x="1963" y="33"/>
                    <a:pt x="1864" y="33"/>
                    <a:pt x="1765" y="33"/>
                  </a:cubicBezTo>
                  <a:cubicBezTo>
                    <a:pt x="1753" y="33"/>
                    <a:pt x="1743" y="35"/>
                    <a:pt x="1735" y="39"/>
                  </a:cubicBezTo>
                  <a:lnTo>
                    <a:pt x="1735" y="39"/>
                  </a:lnTo>
                  <a:cubicBezTo>
                    <a:pt x="1638" y="47"/>
                    <a:pt x="1541" y="50"/>
                    <a:pt x="1444" y="50"/>
                  </a:cubicBezTo>
                  <a:cubicBezTo>
                    <a:pt x="1252" y="50"/>
                    <a:pt x="1058" y="39"/>
                    <a:pt x="864" y="36"/>
                  </a:cubicBezTo>
                  <a:cubicBezTo>
                    <a:pt x="781" y="36"/>
                    <a:pt x="695" y="33"/>
                    <a:pt x="610" y="33"/>
                  </a:cubicBezTo>
                  <a:cubicBezTo>
                    <a:pt x="567" y="33"/>
                    <a:pt x="525" y="34"/>
                    <a:pt x="484" y="36"/>
                  </a:cubicBezTo>
                  <a:cubicBezTo>
                    <a:pt x="377" y="40"/>
                    <a:pt x="264" y="58"/>
                    <a:pt x="180" y="124"/>
                  </a:cubicBezTo>
                  <a:cubicBezTo>
                    <a:pt x="0" y="267"/>
                    <a:pt x="30" y="597"/>
                    <a:pt x="224" y="714"/>
                  </a:cubicBezTo>
                  <a:cubicBezTo>
                    <a:pt x="322" y="765"/>
                    <a:pt x="436" y="794"/>
                    <a:pt x="549" y="794"/>
                  </a:cubicBezTo>
                  <a:cubicBezTo>
                    <a:pt x="689" y="805"/>
                    <a:pt x="831" y="809"/>
                    <a:pt x="970" y="809"/>
                  </a:cubicBezTo>
                  <a:cubicBezTo>
                    <a:pt x="1016" y="810"/>
                    <a:pt x="1061" y="810"/>
                    <a:pt x="1106" y="810"/>
                  </a:cubicBezTo>
                  <a:cubicBezTo>
                    <a:pt x="1323" y="810"/>
                    <a:pt x="1540" y="805"/>
                    <a:pt x="1756" y="805"/>
                  </a:cubicBezTo>
                  <a:cubicBezTo>
                    <a:pt x="1800" y="805"/>
                    <a:pt x="1845" y="805"/>
                    <a:pt x="1889" y="805"/>
                  </a:cubicBezTo>
                  <a:cubicBezTo>
                    <a:pt x="1992" y="805"/>
                    <a:pt x="2095" y="806"/>
                    <a:pt x="2199" y="806"/>
                  </a:cubicBezTo>
                  <a:cubicBezTo>
                    <a:pt x="2302" y="806"/>
                    <a:pt x="2406" y="805"/>
                    <a:pt x="2508" y="802"/>
                  </a:cubicBezTo>
                  <a:cubicBezTo>
                    <a:pt x="2710" y="794"/>
                    <a:pt x="2940" y="780"/>
                    <a:pt x="3142" y="717"/>
                  </a:cubicBezTo>
                  <a:cubicBezTo>
                    <a:pt x="3284" y="670"/>
                    <a:pt x="3427" y="589"/>
                    <a:pt x="3427" y="421"/>
                  </a:cubicBezTo>
                  <a:cubicBezTo>
                    <a:pt x="3431" y="340"/>
                    <a:pt x="3420" y="256"/>
                    <a:pt x="3387" y="183"/>
                  </a:cubicBezTo>
                  <a:cubicBezTo>
                    <a:pt x="3336" y="99"/>
                    <a:pt x="3255" y="40"/>
                    <a:pt x="3156" y="22"/>
                  </a:cubicBezTo>
                  <a:cubicBezTo>
                    <a:pt x="3082" y="6"/>
                    <a:pt x="3006" y="1"/>
                    <a:pt x="2928" y="1"/>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49;p31"/>
            <p:cNvSpPr/>
            <p:nvPr/>
          </p:nvSpPr>
          <p:spPr>
            <a:xfrm>
              <a:off x="4166834" y="3572822"/>
              <a:ext cx="856021" cy="191753"/>
            </a:xfrm>
            <a:custGeom>
              <a:avLst/>
              <a:gdLst/>
              <a:ahLst/>
              <a:cxnLst/>
              <a:rect l="l" t="t" r="r" b="b"/>
              <a:pathLst>
                <a:path w="3241" h="726" extrusionOk="0">
                  <a:moveTo>
                    <a:pt x="1640" y="41"/>
                  </a:moveTo>
                  <a:cubicBezTo>
                    <a:pt x="1362" y="70"/>
                    <a:pt x="926" y="41"/>
                    <a:pt x="644" y="41"/>
                  </a:cubicBezTo>
                  <a:cubicBezTo>
                    <a:pt x="315" y="41"/>
                    <a:pt x="0" y="0"/>
                    <a:pt x="11" y="367"/>
                  </a:cubicBezTo>
                  <a:cubicBezTo>
                    <a:pt x="22" y="674"/>
                    <a:pt x="370" y="663"/>
                    <a:pt x="652" y="674"/>
                  </a:cubicBezTo>
                  <a:cubicBezTo>
                    <a:pt x="981" y="685"/>
                    <a:pt x="1384" y="674"/>
                    <a:pt x="1703" y="674"/>
                  </a:cubicBezTo>
                  <a:cubicBezTo>
                    <a:pt x="2113" y="674"/>
                    <a:pt x="3240" y="725"/>
                    <a:pt x="3240" y="378"/>
                  </a:cubicBezTo>
                  <a:cubicBezTo>
                    <a:pt x="3240" y="198"/>
                    <a:pt x="3240" y="8"/>
                    <a:pt x="2841" y="11"/>
                  </a:cubicBezTo>
                  <a:cubicBezTo>
                    <a:pt x="2442" y="15"/>
                    <a:pt x="2043" y="41"/>
                    <a:pt x="1644" y="41"/>
                  </a:cubicBezTo>
                </a:path>
              </a:pathLst>
            </a:custGeom>
            <a:solidFill>
              <a:srgbClr val="7A7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50;p31"/>
            <p:cNvSpPr/>
            <p:nvPr/>
          </p:nvSpPr>
          <p:spPr>
            <a:xfrm>
              <a:off x="4134875" y="3556711"/>
              <a:ext cx="906204" cy="213939"/>
            </a:xfrm>
            <a:custGeom>
              <a:avLst/>
              <a:gdLst/>
              <a:ahLst/>
              <a:cxnLst/>
              <a:rect l="l" t="t" r="r" b="b"/>
              <a:pathLst>
                <a:path w="3431" h="810" extrusionOk="0">
                  <a:moveTo>
                    <a:pt x="2976" y="139"/>
                  </a:moveTo>
                  <a:cubicBezTo>
                    <a:pt x="3059" y="139"/>
                    <a:pt x="3144" y="147"/>
                    <a:pt x="3211" y="190"/>
                  </a:cubicBezTo>
                  <a:cubicBezTo>
                    <a:pt x="3259" y="222"/>
                    <a:pt x="3288" y="274"/>
                    <a:pt x="3288" y="332"/>
                  </a:cubicBezTo>
                  <a:cubicBezTo>
                    <a:pt x="3292" y="365"/>
                    <a:pt x="3292" y="398"/>
                    <a:pt x="3292" y="431"/>
                  </a:cubicBezTo>
                  <a:cubicBezTo>
                    <a:pt x="3295" y="453"/>
                    <a:pt x="3288" y="475"/>
                    <a:pt x="3273" y="490"/>
                  </a:cubicBezTo>
                  <a:cubicBezTo>
                    <a:pt x="3240" y="526"/>
                    <a:pt x="3197" y="556"/>
                    <a:pt x="3149" y="570"/>
                  </a:cubicBezTo>
                  <a:cubicBezTo>
                    <a:pt x="2980" y="636"/>
                    <a:pt x="2790" y="651"/>
                    <a:pt x="2607" y="662"/>
                  </a:cubicBezTo>
                  <a:cubicBezTo>
                    <a:pt x="2409" y="673"/>
                    <a:pt x="2212" y="673"/>
                    <a:pt x="2014" y="673"/>
                  </a:cubicBezTo>
                  <a:cubicBezTo>
                    <a:pt x="1935" y="672"/>
                    <a:pt x="1855" y="671"/>
                    <a:pt x="1776" y="671"/>
                  </a:cubicBezTo>
                  <a:cubicBezTo>
                    <a:pt x="1618" y="671"/>
                    <a:pt x="1460" y="673"/>
                    <a:pt x="1304" y="673"/>
                  </a:cubicBezTo>
                  <a:cubicBezTo>
                    <a:pt x="1176" y="673"/>
                    <a:pt x="1047" y="676"/>
                    <a:pt x="918" y="676"/>
                  </a:cubicBezTo>
                  <a:cubicBezTo>
                    <a:pt x="773" y="676"/>
                    <a:pt x="629" y="672"/>
                    <a:pt x="487" y="655"/>
                  </a:cubicBezTo>
                  <a:cubicBezTo>
                    <a:pt x="407" y="644"/>
                    <a:pt x="300" y="625"/>
                    <a:pt x="246" y="556"/>
                  </a:cubicBezTo>
                  <a:cubicBezTo>
                    <a:pt x="191" y="475"/>
                    <a:pt x="183" y="373"/>
                    <a:pt x="224" y="285"/>
                  </a:cubicBezTo>
                  <a:cubicBezTo>
                    <a:pt x="268" y="197"/>
                    <a:pt x="377" y="182"/>
                    <a:pt x="462" y="175"/>
                  </a:cubicBezTo>
                  <a:cubicBezTo>
                    <a:pt x="512" y="171"/>
                    <a:pt x="562" y="169"/>
                    <a:pt x="612" y="169"/>
                  </a:cubicBezTo>
                  <a:cubicBezTo>
                    <a:pt x="690" y="169"/>
                    <a:pt x="767" y="173"/>
                    <a:pt x="842" y="175"/>
                  </a:cubicBezTo>
                  <a:cubicBezTo>
                    <a:pt x="1041" y="177"/>
                    <a:pt x="1239" y="189"/>
                    <a:pt x="1438" y="189"/>
                  </a:cubicBezTo>
                  <a:cubicBezTo>
                    <a:pt x="1547" y="189"/>
                    <a:pt x="1656" y="185"/>
                    <a:pt x="1765" y="175"/>
                  </a:cubicBezTo>
                  <a:cubicBezTo>
                    <a:pt x="1770" y="174"/>
                    <a:pt x="1776" y="173"/>
                    <a:pt x="1780" y="171"/>
                  </a:cubicBezTo>
                  <a:lnTo>
                    <a:pt x="1780" y="171"/>
                  </a:lnTo>
                  <a:cubicBezTo>
                    <a:pt x="2130" y="171"/>
                    <a:pt x="2477" y="149"/>
                    <a:pt x="2827" y="142"/>
                  </a:cubicBezTo>
                  <a:cubicBezTo>
                    <a:pt x="2872" y="142"/>
                    <a:pt x="2923" y="139"/>
                    <a:pt x="2976" y="139"/>
                  </a:cubicBezTo>
                  <a:close/>
                  <a:moveTo>
                    <a:pt x="2928" y="0"/>
                  </a:moveTo>
                  <a:cubicBezTo>
                    <a:pt x="2829" y="0"/>
                    <a:pt x="2729" y="8"/>
                    <a:pt x="2633" y="10"/>
                  </a:cubicBezTo>
                  <a:cubicBezTo>
                    <a:pt x="2442" y="17"/>
                    <a:pt x="2252" y="25"/>
                    <a:pt x="2058" y="28"/>
                  </a:cubicBezTo>
                  <a:cubicBezTo>
                    <a:pt x="1963" y="32"/>
                    <a:pt x="1864" y="32"/>
                    <a:pt x="1765" y="32"/>
                  </a:cubicBezTo>
                  <a:cubicBezTo>
                    <a:pt x="1764" y="32"/>
                    <a:pt x="1763" y="32"/>
                    <a:pt x="1761" y="32"/>
                  </a:cubicBezTo>
                  <a:lnTo>
                    <a:pt x="1761" y="32"/>
                  </a:lnTo>
                  <a:lnTo>
                    <a:pt x="1761" y="32"/>
                  </a:lnTo>
                  <a:cubicBezTo>
                    <a:pt x="1761" y="32"/>
                    <a:pt x="1760" y="32"/>
                    <a:pt x="1760" y="32"/>
                  </a:cubicBezTo>
                  <a:lnTo>
                    <a:pt x="1760" y="32"/>
                  </a:lnTo>
                  <a:cubicBezTo>
                    <a:pt x="1758" y="32"/>
                    <a:pt x="1756" y="33"/>
                    <a:pt x="1754" y="33"/>
                  </a:cubicBezTo>
                  <a:lnTo>
                    <a:pt x="1754" y="33"/>
                  </a:lnTo>
                  <a:cubicBezTo>
                    <a:pt x="1644" y="43"/>
                    <a:pt x="1535" y="47"/>
                    <a:pt x="1424" y="47"/>
                  </a:cubicBezTo>
                  <a:cubicBezTo>
                    <a:pt x="1238" y="47"/>
                    <a:pt x="1051" y="37"/>
                    <a:pt x="864" y="32"/>
                  </a:cubicBezTo>
                  <a:cubicBezTo>
                    <a:pt x="781" y="32"/>
                    <a:pt x="695" y="29"/>
                    <a:pt x="610" y="29"/>
                  </a:cubicBezTo>
                  <a:cubicBezTo>
                    <a:pt x="567" y="29"/>
                    <a:pt x="525" y="30"/>
                    <a:pt x="484" y="32"/>
                  </a:cubicBezTo>
                  <a:cubicBezTo>
                    <a:pt x="377" y="39"/>
                    <a:pt x="264" y="54"/>
                    <a:pt x="180" y="124"/>
                  </a:cubicBezTo>
                  <a:cubicBezTo>
                    <a:pt x="0" y="266"/>
                    <a:pt x="30" y="596"/>
                    <a:pt x="224" y="713"/>
                  </a:cubicBezTo>
                  <a:cubicBezTo>
                    <a:pt x="322" y="764"/>
                    <a:pt x="436" y="794"/>
                    <a:pt x="549" y="794"/>
                  </a:cubicBezTo>
                  <a:cubicBezTo>
                    <a:pt x="689" y="805"/>
                    <a:pt x="831" y="808"/>
                    <a:pt x="970" y="808"/>
                  </a:cubicBezTo>
                  <a:cubicBezTo>
                    <a:pt x="1016" y="809"/>
                    <a:pt x="1061" y="809"/>
                    <a:pt x="1106" y="809"/>
                  </a:cubicBezTo>
                  <a:cubicBezTo>
                    <a:pt x="1323" y="809"/>
                    <a:pt x="1540" y="804"/>
                    <a:pt x="1756" y="804"/>
                  </a:cubicBezTo>
                  <a:cubicBezTo>
                    <a:pt x="1800" y="804"/>
                    <a:pt x="1845" y="804"/>
                    <a:pt x="1889" y="805"/>
                  </a:cubicBezTo>
                  <a:cubicBezTo>
                    <a:pt x="1992" y="805"/>
                    <a:pt x="2095" y="806"/>
                    <a:pt x="2199" y="806"/>
                  </a:cubicBezTo>
                  <a:cubicBezTo>
                    <a:pt x="2302" y="806"/>
                    <a:pt x="2406" y="805"/>
                    <a:pt x="2508" y="801"/>
                  </a:cubicBezTo>
                  <a:cubicBezTo>
                    <a:pt x="2710" y="794"/>
                    <a:pt x="2940" y="779"/>
                    <a:pt x="3142" y="717"/>
                  </a:cubicBezTo>
                  <a:cubicBezTo>
                    <a:pt x="3284" y="669"/>
                    <a:pt x="3427" y="589"/>
                    <a:pt x="3427" y="420"/>
                  </a:cubicBezTo>
                  <a:cubicBezTo>
                    <a:pt x="3431" y="340"/>
                    <a:pt x="3420" y="255"/>
                    <a:pt x="3387" y="182"/>
                  </a:cubicBezTo>
                  <a:cubicBezTo>
                    <a:pt x="3336" y="98"/>
                    <a:pt x="3255" y="39"/>
                    <a:pt x="3156" y="21"/>
                  </a:cubicBezTo>
                  <a:cubicBezTo>
                    <a:pt x="3082" y="5"/>
                    <a:pt x="3006" y="0"/>
                    <a:pt x="2928"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51;p31"/>
            <p:cNvSpPr/>
            <p:nvPr/>
          </p:nvSpPr>
          <p:spPr>
            <a:xfrm>
              <a:off x="4166834" y="3405632"/>
              <a:ext cx="856021" cy="190696"/>
            </a:xfrm>
            <a:custGeom>
              <a:avLst/>
              <a:gdLst/>
              <a:ahLst/>
              <a:cxnLst/>
              <a:rect l="l" t="t" r="r" b="b"/>
              <a:pathLst>
                <a:path w="3241" h="722" extrusionOk="0">
                  <a:moveTo>
                    <a:pt x="1640" y="40"/>
                  </a:moveTo>
                  <a:cubicBezTo>
                    <a:pt x="1362" y="70"/>
                    <a:pt x="926" y="40"/>
                    <a:pt x="644" y="40"/>
                  </a:cubicBezTo>
                  <a:cubicBezTo>
                    <a:pt x="315" y="40"/>
                    <a:pt x="0" y="0"/>
                    <a:pt x="11" y="366"/>
                  </a:cubicBezTo>
                  <a:cubicBezTo>
                    <a:pt x="22" y="674"/>
                    <a:pt x="370" y="663"/>
                    <a:pt x="652" y="674"/>
                  </a:cubicBezTo>
                  <a:cubicBezTo>
                    <a:pt x="981" y="685"/>
                    <a:pt x="1384" y="674"/>
                    <a:pt x="1703" y="674"/>
                  </a:cubicBezTo>
                  <a:cubicBezTo>
                    <a:pt x="2113" y="674"/>
                    <a:pt x="3240" y="721"/>
                    <a:pt x="3240" y="377"/>
                  </a:cubicBezTo>
                  <a:cubicBezTo>
                    <a:pt x="3240" y="198"/>
                    <a:pt x="3240" y="4"/>
                    <a:pt x="2841" y="11"/>
                  </a:cubicBezTo>
                  <a:cubicBezTo>
                    <a:pt x="2442" y="15"/>
                    <a:pt x="2043" y="40"/>
                    <a:pt x="1644" y="40"/>
                  </a:cubicBezTo>
                </a:path>
              </a:pathLst>
            </a:custGeom>
            <a:solidFill>
              <a:srgbClr val="7A7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52;p31"/>
            <p:cNvSpPr/>
            <p:nvPr/>
          </p:nvSpPr>
          <p:spPr>
            <a:xfrm>
              <a:off x="4134875" y="3388464"/>
              <a:ext cx="906204" cy="213939"/>
            </a:xfrm>
            <a:custGeom>
              <a:avLst/>
              <a:gdLst/>
              <a:ahLst/>
              <a:cxnLst/>
              <a:rect l="l" t="t" r="r" b="b"/>
              <a:pathLst>
                <a:path w="3431" h="810" extrusionOk="0">
                  <a:moveTo>
                    <a:pt x="2976" y="139"/>
                  </a:moveTo>
                  <a:cubicBezTo>
                    <a:pt x="3059" y="139"/>
                    <a:pt x="3144" y="147"/>
                    <a:pt x="3211" y="190"/>
                  </a:cubicBezTo>
                  <a:cubicBezTo>
                    <a:pt x="3259" y="222"/>
                    <a:pt x="3288" y="274"/>
                    <a:pt x="3288" y="332"/>
                  </a:cubicBezTo>
                  <a:cubicBezTo>
                    <a:pt x="3292" y="365"/>
                    <a:pt x="3292" y="398"/>
                    <a:pt x="3292" y="431"/>
                  </a:cubicBezTo>
                  <a:cubicBezTo>
                    <a:pt x="3295" y="453"/>
                    <a:pt x="3288" y="475"/>
                    <a:pt x="3273" y="490"/>
                  </a:cubicBezTo>
                  <a:cubicBezTo>
                    <a:pt x="3240" y="526"/>
                    <a:pt x="3197" y="556"/>
                    <a:pt x="3149" y="570"/>
                  </a:cubicBezTo>
                  <a:cubicBezTo>
                    <a:pt x="2980" y="636"/>
                    <a:pt x="2790" y="651"/>
                    <a:pt x="2607" y="662"/>
                  </a:cubicBezTo>
                  <a:cubicBezTo>
                    <a:pt x="2475" y="672"/>
                    <a:pt x="2343" y="675"/>
                    <a:pt x="2212" y="675"/>
                  </a:cubicBezTo>
                  <a:cubicBezTo>
                    <a:pt x="2146" y="675"/>
                    <a:pt x="2080" y="674"/>
                    <a:pt x="2014" y="673"/>
                  </a:cubicBezTo>
                  <a:lnTo>
                    <a:pt x="1304" y="673"/>
                  </a:lnTo>
                  <a:cubicBezTo>
                    <a:pt x="1176" y="673"/>
                    <a:pt x="1047" y="676"/>
                    <a:pt x="918" y="676"/>
                  </a:cubicBezTo>
                  <a:cubicBezTo>
                    <a:pt x="773" y="676"/>
                    <a:pt x="629" y="672"/>
                    <a:pt x="487" y="654"/>
                  </a:cubicBezTo>
                  <a:cubicBezTo>
                    <a:pt x="407" y="643"/>
                    <a:pt x="300" y="625"/>
                    <a:pt x="246" y="556"/>
                  </a:cubicBezTo>
                  <a:cubicBezTo>
                    <a:pt x="191" y="475"/>
                    <a:pt x="183" y="373"/>
                    <a:pt x="224" y="285"/>
                  </a:cubicBezTo>
                  <a:cubicBezTo>
                    <a:pt x="268" y="200"/>
                    <a:pt x="377" y="182"/>
                    <a:pt x="462" y="175"/>
                  </a:cubicBezTo>
                  <a:cubicBezTo>
                    <a:pt x="516" y="172"/>
                    <a:pt x="570" y="171"/>
                    <a:pt x="624" y="171"/>
                  </a:cubicBezTo>
                  <a:cubicBezTo>
                    <a:pt x="697" y="171"/>
                    <a:pt x="770" y="173"/>
                    <a:pt x="842" y="175"/>
                  </a:cubicBezTo>
                  <a:cubicBezTo>
                    <a:pt x="1041" y="177"/>
                    <a:pt x="1239" y="189"/>
                    <a:pt x="1438" y="189"/>
                  </a:cubicBezTo>
                  <a:cubicBezTo>
                    <a:pt x="1547" y="189"/>
                    <a:pt x="1656" y="185"/>
                    <a:pt x="1765" y="175"/>
                  </a:cubicBezTo>
                  <a:cubicBezTo>
                    <a:pt x="1771" y="174"/>
                    <a:pt x="1777" y="173"/>
                    <a:pt x="1782" y="171"/>
                  </a:cubicBezTo>
                  <a:lnTo>
                    <a:pt x="1782" y="171"/>
                  </a:lnTo>
                  <a:cubicBezTo>
                    <a:pt x="2132" y="171"/>
                    <a:pt x="2477" y="153"/>
                    <a:pt x="2827" y="142"/>
                  </a:cubicBezTo>
                  <a:cubicBezTo>
                    <a:pt x="2872" y="142"/>
                    <a:pt x="2923" y="139"/>
                    <a:pt x="2976" y="139"/>
                  </a:cubicBezTo>
                  <a:close/>
                  <a:moveTo>
                    <a:pt x="2928" y="0"/>
                  </a:moveTo>
                  <a:cubicBezTo>
                    <a:pt x="2829" y="0"/>
                    <a:pt x="2729" y="8"/>
                    <a:pt x="2633" y="10"/>
                  </a:cubicBezTo>
                  <a:cubicBezTo>
                    <a:pt x="2442" y="17"/>
                    <a:pt x="2252" y="25"/>
                    <a:pt x="2058" y="28"/>
                  </a:cubicBezTo>
                  <a:cubicBezTo>
                    <a:pt x="1963" y="32"/>
                    <a:pt x="1864" y="32"/>
                    <a:pt x="1765" y="32"/>
                  </a:cubicBezTo>
                  <a:cubicBezTo>
                    <a:pt x="1753" y="32"/>
                    <a:pt x="1743" y="34"/>
                    <a:pt x="1735" y="38"/>
                  </a:cubicBezTo>
                  <a:lnTo>
                    <a:pt x="1735" y="38"/>
                  </a:lnTo>
                  <a:cubicBezTo>
                    <a:pt x="1632" y="47"/>
                    <a:pt x="1528" y="51"/>
                    <a:pt x="1424" y="51"/>
                  </a:cubicBezTo>
                  <a:cubicBezTo>
                    <a:pt x="1238" y="51"/>
                    <a:pt x="1051" y="40"/>
                    <a:pt x="864" y="36"/>
                  </a:cubicBezTo>
                  <a:cubicBezTo>
                    <a:pt x="781" y="36"/>
                    <a:pt x="695" y="32"/>
                    <a:pt x="610" y="32"/>
                  </a:cubicBezTo>
                  <a:cubicBezTo>
                    <a:pt x="567" y="32"/>
                    <a:pt x="525" y="33"/>
                    <a:pt x="484" y="36"/>
                  </a:cubicBezTo>
                  <a:cubicBezTo>
                    <a:pt x="377" y="43"/>
                    <a:pt x="264" y="58"/>
                    <a:pt x="180" y="124"/>
                  </a:cubicBezTo>
                  <a:cubicBezTo>
                    <a:pt x="0" y="270"/>
                    <a:pt x="30" y="596"/>
                    <a:pt x="224" y="713"/>
                  </a:cubicBezTo>
                  <a:cubicBezTo>
                    <a:pt x="322" y="764"/>
                    <a:pt x="436" y="794"/>
                    <a:pt x="549" y="797"/>
                  </a:cubicBezTo>
                  <a:cubicBezTo>
                    <a:pt x="689" y="808"/>
                    <a:pt x="831" y="808"/>
                    <a:pt x="970" y="808"/>
                  </a:cubicBezTo>
                  <a:cubicBezTo>
                    <a:pt x="1032" y="809"/>
                    <a:pt x="1094" y="809"/>
                    <a:pt x="1155" y="809"/>
                  </a:cubicBezTo>
                  <a:cubicBezTo>
                    <a:pt x="1401" y="809"/>
                    <a:pt x="1646" y="805"/>
                    <a:pt x="1889" y="805"/>
                  </a:cubicBezTo>
                  <a:cubicBezTo>
                    <a:pt x="2007" y="805"/>
                    <a:pt x="2125" y="807"/>
                    <a:pt x="2243" y="807"/>
                  </a:cubicBezTo>
                  <a:cubicBezTo>
                    <a:pt x="2332" y="807"/>
                    <a:pt x="2420" y="806"/>
                    <a:pt x="2508" y="801"/>
                  </a:cubicBezTo>
                  <a:cubicBezTo>
                    <a:pt x="2710" y="794"/>
                    <a:pt x="2940" y="779"/>
                    <a:pt x="3142" y="717"/>
                  </a:cubicBezTo>
                  <a:cubicBezTo>
                    <a:pt x="3284" y="669"/>
                    <a:pt x="3427" y="589"/>
                    <a:pt x="3427" y="420"/>
                  </a:cubicBezTo>
                  <a:cubicBezTo>
                    <a:pt x="3431" y="340"/>
                    <a:pt x="3420" y="259"/>
                    <a:pt x="3387" y="182"/>
                  </a:cubicBezTo>
                  <a:cubicBezTo>
                    <a:pt x="3336" y="98"/>
                    <a:pt x="3255" y="39"/>
                    <a:pt x="3156" y="21"/>
                  </a:cubicBezTo>
                  <a:cubicBezTo>
                    <a:pt x="3082" y="5"/>
                    <a:pt x="3006" y="0"/>
                    <a:pt x="2928"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53;p31"/>
            <p:cNvSpPr/>
            <p:nvPr/>
          </p:nvSpPr>
          <p:spPr>
            <a:xfrm>
              <a:off x="4720702" y="1830400"/>
              <a:ext cx="466440" cy="432369"/>
            </a:xfrm>
            <a:custGeom>
              <a:avLst/>
              <a:gdLst/>
              <a:ahLst/>
              <a:cxnLst/>
              <a:rect l="l" t="t" r="r" b="b"/>
              <a:pathLst>
                <a:path w="1766" h="1637" extrusionOk="0">
                  <a:moveTo>
                    <a:pt x="173" y="0"/>
                  </a:moveTo>
                  <a:cubicBezTo>
                    <a:pt x="155" y="0"/>
                    <a:pt x="133" y="4"/>
                    <a:pt x="114" y="7"/>
                  </a:cubicBezTo>
                  <a:cubicBezTo>
                    <a:pt x="41" y="18"/>
                    <a:pt x="1" y="29"/>
                    <a:pt x="1" y="29"/>
                  </a:cubicBezTo>
                  <a:cubicBezTo>
                    <a:pt x="1" y="29"/>
                    <a:pt x="38" y="48"/>
                    <a:pt x="111" y="81"/>
                  </a:cubicBezTo>
                  <a:cubicBezTo>
                    <a:pt x="125" y="88"/>
                    <a:pt x="147" y="92"/>
                    <a:pt x="166" y="103"/>
                  </a:cubicBezTo>
                  <a:lnTo>
                    <a:pt x="224" y="132"/>
                  </a:lnTo>
                  <a:cubicBezTo>
                    <a:pt x="246" y="143"/>
                    <a:pt x="272" y="154"/>
                    <a:pt x="294" y="161"/>
                  </a:cubicBezTo>
                  <a:lnTo>
                    <a:pt x="367" y="201"/>
                  </a:lnTo>
                  <a:cubicBezTo>
                    <a:pt x="393" y="216"/>
                    <a:pt x="422" y="227"/>
                    <a:pt x="448" y="242"/>
                  </a:cubicBezTo>
                  <a:cubicBezTo>
                    <a:pt x="473" y="256"/>
                    <a:pt x="503" y="271"/>
                    <a:pt x="528" y="289"/>
                  </a:cubicBezTo>
                  <a:lnTo>
                    <a:pt x="572" y="311"/>
                  </a:lnTo>
                  <a:lnTo>
                    <a:pt x="616" y="341"/>
                  </a:lnTo>
                  <a:cubicBezTo>
                    <a:pt x="642" y="359"/>
                    <a:pt x="671" y="377"/>
                    <a:pt x="700" y="395"/>
                  </a:cubicBezTo>
                  <a:cubicBezTo>
                    <a:pt x="759" y="439"/>
                    <a:pt x="814" y="480"/>
                    <a:pt x="872" y="524"/>
                  </a:cubicBezTo>
                  <a:cubicBezTo>
                    <a:pt x="931" y="564"/>
                    <a:pt x="986" y="615"/>
                    <a:pt x="1044" y="659"/>
                  </a:cubicBezTo>
                  <a:cubicBezTo>
                    <a:pt x="1070" y="685"/>
                    <a:pt x="1096" y="710"/>
                    <a:pt x="1121" y="736"/>
                  </a:cubicBezTo>
                  <a:lnTo>
                    <a:pt x="1162" y="773"/>
                  </a:lnTo>
                  <a:lnTo>
                    <a:pt x="1198" y="813"/>
                  </a:lnTo>
                  <a:lnTo>
                    <a:pt x="1235" y="849"/>
                  </a:lnTo>
                  <a:cubicBezTo>
                    <a:pt x="1249" y="864"/>
                    <a:pt x="1260" y="875"/>
                    <a:pt x="1271" y="890"/>
                  </a:cubicBezTo>
                  <a:cubicBezTo>
                    <a:pt x="1293" y="915"/>
                    <a:pt x="1315" y="945"/>
                    <a:pt x="1341" y="970"/>
                  </a:cubicBezTo>
                  <a:cubicBezTo>
                    <a:pt x="1367" y="996"/>
                    <a:pt x="1385" y="1021"/>
                    <a:pt x="1403" y="1051"/>
                  </a:cubicBezTo>
                  <a:cubicBezTo>
                    <a:pt x="1425" y="1076"/>
                    <a:pt x="1443" y="1102"/>
                    <a:pt x="1462" y="1128"/>
                  </a:cubicBezTo>
                  <a:cubicBezTo>
                    <a:pt x="1498" y="1179"/>
                    <a:pt x="1531" y="1230"/>
                    <a:pt x="1561" y="1281"/>
                  </a:cubicBezTo>
                  <a:lnTo>
                    <a:pt x="1605" y="1351"/>
                  </a:lnTo>
                  <a:lnTo>
                    <a:pt x="1638" y="1421"/>
                  </a:lnTo>
                  <a:cubicBezTo>
                    <a:pt x="1649" y="1443"/>
                    <a:pt x="1656" y="1461"/>
                    <a:pt x="1667" y="1479"/>
                  </a:cubicBezTo>
                  <a:cubicBezTo>
                    <a:pt x="1678" y="1497"/>
                    <a:pt x="1685" y="1516"/>
                    <a:pt x="1692" y="1534"/>
                  </a:cubicBezTo>
                  <a:cubicBezTo>
                    <a:pt x="1718" y="1596"/>
                    <a:pt x="1736" y="1637"/>
                    <a:pt x="1736" y="1637"/>
                  </a:cubicBezTo>
                  <a:cubicBezTo>
                    <a:pt x="1736" y="1637"/>
                    <a:pt x="1747" y="1596"/>
                    <a:pt x="1758" y="1523"/>
                  </a:cubicBezTo>
                  <a:cubicBezTo>
                    <a:pt x="1762" y="1501"/>
                    <a:pt x="1762" y="1483"/>
                    <a:pt x="1766" y="1461"/>
                  </a:cubicBezTo>
                  <a:cubicBezTo>
                    <a:pt x="1766" y="1439"/>
                    <a:pt x="1766" y="1413"/>
                    <a:pt x="1766" y="1388"/>
                  </a:cubicBezTo>
                  <a:cubicBezTo>
                    <a:pt x="1766" y="1362"/>
                    <a:pt x="1766" y="1333"/>
                    <a:pt x="1762" y="1303"/>
                  </a:cubicBezTo>
                  <a:cubicBezTo>
                    <a:pt x="1758" y="1274"/>
                    <a:pt x="1751" y="1245"/>
                    <a:pt x="1747" y="1212"/>
                  </a:cubicBezTo>
                  <a:cubicBezTo>
                    <a:pt x="1740" y="1179"/>
                    <a:pt x="1733" y="1146"/>
                    <a:pt x="1725" y="1113"/>
                  </a:cubicBezTo>
                  <a:cubicBezTo>
                    <a:pt x="1714" y="1080"/>
                    <a:pt x="1703" y="1047"/>
                    <a:pt x="1692" y="1010"/>
                  </a:cubicBezTo>
                  <a:cubicBezTo>
                    <a:pt x="1678" y="974"/>
                    <a:pt x="1663" y="937"/>
                    <a:pt x="1645" y="904"/>
                  </a:cubicBezTo>
                  <a:cubicBezTo>
                    <a:pt x="1638" y="886"/>
                    <a:pt x="1630" y="868"/>
                    <a:pt x="1619" y="849"/>
                  </a:cubicBezTo>
                  <a:cubicBezTo>
                    <a:pt x="1612" y="831"/>
                    <a:pt x="1601" y="813"/>
                    <a:pt x="1590" y="798"/>
                  </a:cubicBezTo>
                  <a:cubicBezTo>
                    <a:pt x="1550" y="725"/>
                    <a:pt x="1502" y="655"/>
                    <a:pt x="1447" y="589"/>
                  </a:cubicBezTo>
                  <a:lnTo>
                    <a:pt x="1407" y="542"/>
                  </a:lnTo>
                  <a:cubicBezTo>
                    <a:pt x="1392" y="524"/>
                    <a:pt x="1378" y="509"/>
                    <a:pt x="1363" y="494"/>
                  </a:cubicBezTo>
                  <a:cubicBezTo>
                    <a:pt x="1330" y="465"/>
                    <a:pt x="1301" y="432"/>
                    <a:pt x="1271" y="403"/>
                  </a:cubicBezTo>
                  <a:lnTo>
                    <a:pt x="1169" y="322"/>
                  </a:lnTo>
                  <a:cubicBezTo>
                    <a:pt x="1154" y="308"/>
                    <a:pt x="1136" y="293"/>
                    <a:pt x="1118" y="282"/>
                  </a:cubicBezTo>
                  <a:lnTo>
                    <a:pt x="1063" y="249"/>
                  </a:lnTo>
                  <a:cubicBezTo>
                    <a:pt x="1030" y="223"/>
                    <a:pt x="993" y="201"/>
                    <a:pt x="957" y="183"/>
                  </a:cubicBezTo>
                  <a:cubicBezTo>
                    <a:pt x="916" y="165"/>
                    <a:pt x="883" y="143"/>
                    <a:pt x="847" y="128"/>
                  </a:cubicBezTo>
                  <a:cubicBezTo>
                    <a:pt x="806" y="110"/>
                    <a:pt x="770" y="95"/>
                    <a:pt x="733" y="84"/>
                  </a:cubicBezTo>
                  <a:cubicBezTo>
                    <a:pt x="700" y="70"/>
                    <a:pt x="664" y="59"/>
                    <a:pt x="627" y="48"/>
                  </a:cubicBezTo>
                  <a:cubicBezTo>
                    <a:pt x="590" y="40"/>
                    <a:pt x="554" y="29"/>
                    <a:pt x="521" y="22"/>
                  </a:cubicBezTo>
                  <a:cubicBezTo>
                    <a:pt x="488" y="15"/>
                    <a:pt x="455" y="11"/>
                    <a:pt x="422" y="7"/>
                  </a:cubicBezTo>
                  <a:cubicBezTo>
                    <a:pt x="389" y="4"/>
                    <a:pt x="360" y="0"/>
                    <a:pt x="3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54;p31"/>
            <p:cNvSpPr/>
            <p:nvPr/>
          </p:nvSpPr>
          <p:spPr>
            <a:xfrm>
              <a:off x="5127980" y="2294201"/>
              <a:ext cx="120176" cy="103008"/>
            </a:xfrm>
            <a:custGeom>
              <a:avLst/>
              <a:gdLst/>
              <a:ahLst/>
              <a:cxnLst/>
              <a:rect l="l" t="t" r="r" b="b"/>
              <a:pathLst>
                <a:path w="455" h="390" extrusionOk="0">
                  <a:moveTo>
                    <a:pt x="197" y="0"/>
                  </a:moveTo>
                  <a:cubicBezTo>
                    <a:pt x="97" y="0"/>
                    <a:pt x="0" y="78"/>
                    <a:pt x="0" y="195"/>
                  </a:cubicBezTo>
                  <a:cubicBezTo>
                    <a:pt x="0" y="302"/>
                    <a:pt x="88" y="386"/>
                    <a:pt x="194" y="389"/>
                  </a:cubicBezTo>
                  <a:cubicBezTo>
                    <a:pt x="366" y="389"/>
                    <a:pt x="454" y="181"/>
                    <a:pt x="330" y="56"/>
                  </a:cubicBezTo>
                  <a:cubicBezTo>
                    <a:pt x="291" y="18"/>
                    <a:pt x="244" y="0"/>
                    <a:pt x="1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55;p31"/>
            <p:cNvSpPr/>
            <p:nvPr/>
          </p:nvSpPr>
          <p:spPr>
            <a:xfrm>
              <a:off x="4573849" y="1138925"/>
              <a:ext cx="45693" cy="458517"/>
            </a:xfrm>
            <a:custGeom>
              <a:avLst/>
              <a:gdLst/>
              <a:ahLst/>
              <a:cxnLst/>
              <a:rect l="l" t="t" r="r" b="b"/>
              <a:pathLst>
                <a:path w="173" h="1736" extrusionOk="0">
                  <a:moveTo>
                    <a:pt x="85" y="0"/>
                  </a:moveTo>
                  <a:cubicBezTo>
                    <a:pt x="52" y="143"/>
                    <a:pt x="30" y="286"/>
                    <a:pt x="19" y="432"/>
                  </a:cubicBezTo>
                  <a:cubicBezTo>
                    <a:pt x="4" y="579"/>
                    <a:pt x="0" y="722"/>
                    <a:pt x="0" y="868"/>
                  </a:cubicBezTo>
                  <a:cubicBezTo>
                    <a:pt x="0" y="1011"/>
                    <a:pt x="4" y="1157"/>
                    <a:pt x="19" y="1300"/>
                  </a:cubicBezTo>
                  <a:cubicBezTo>
                    <a:pt x="30" y="1446"/>
                    <a:pt x="52" y="1593"/>
                    <a:pt x="85" y="1736"/>
                  </a:cubicBezTo>
                  <a:cubicBezTo>
                    <a:pt x="118" y="1593"/>
                    <a:pt x="140" y="1446"/>
                    <a:pt x="151" y="1300"/>
                  </a:cubicBezTo>
                  <a:cubicBezTo>
                    <a:pt x="165" y="1157"/>
                    <a:pt x="169" y="1011"/>
                    <a:pt x="169" y="868"/>
                  </a:cubicBezTo>
                  <a:cubicBezTo>
                    <a:pt x="173" y="722"/>
                    <a:pt x="165" y="579"/>
                    <a:pt x="151" y="432"/>
                  </a:cubicBezTo>
                  <a:cubicBezTo>
                    <a:pt x="140" y="286"/>
                    <a:pt x="118" y="143"/>
                    <a:pt x="85"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56;p31"/>
            <p:cNvSpPr/>
            <p:nvPr/>
          </p:nvSpPr>
          <p:spPr>
            <a:xfrm>
              <a:off x="4275917" y="1312982"/>
              <a:ext cx="105649" cy="313513"/>
            </a:xfrm>
            <a:custGeom>
              <a:avLst/>
              <a:gdLst/>
              <a:ahLst/>
              <a:cxnLst/>
              <a:rect l="l" t="t" r="r" b="b"/>
              <a:pathLst>
                <a:path w="400" h="1187" extrusionOk="0">
                  <a:moveTo>
                    <a:pt x="1" y="0"/>
                  </a:moveTo>
                  <a:cubicBezTo>
                    <a:pt x="1" y="110"/>
                    <a:pt x="12" y="216"/>
                    <a:pt x="34" y="319"/>
                  </a:cubicBezTo>
                  <a:cubicBezTo>
                    <a:pt x="56" y="421"/>
                    <a:pt x="85" y="524"/>
                    <a:pt x="118" y="623"/>
                  </a:cubicBezTo>
                  <a:cubicBezTo>
                    <a:pt x="151" y="722"/>
                    <a:pt x="191" y="817"/>
                    <a:pt x="235" y="912"/>
                  </a:cubicBezTo>
                  <a:cubicBezTo>
                    <a:pt x="283" y="1011"/>
                    <a:pt x="338" y="1102"/>
                    <a:pt x="400" y="1187"/>
                  </a:cubicBezTo>
                  <a:cubicBezTo>
                    <a:pt x="400" y="1080"/>
                    <a:pt x="389" y="974"/>
                    <a:pt x="363" y="868"/>
                  </a:cubicBezTo>
                  <a:cubicBezTo>
                    <a:pt x="345" y="765"/>
                    <a:pt x="316" y="667"/>
                    <a:pt x="283" y="568"/>
                  </a:cubicBezTo>
                  <a:cubicBezTo>
                    <a:pt x="250" y="469"/>
                    <a:pt x="209" y="370"/>
                    <a:pt x="166" y="275"/>
                  </a:cubicBezTo>
                  <a:cubicBezTo>
                    <a:pt x="118" y="180"/>
                    <a:pt x="63" y="88"/>
                    <a:pt x="1"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57;p31"/>
            <p:cNvSpPr/>
            <p:nvPr/>
          </p:nvSpPr>
          <p:spPr>
            <a:xfrm>
              <a:off x="3937575" y="1400935"/>
              <a:ext cx="247747" cy="301892"/>
            </a:xfrm>
            <a:custGeom>
              <a:avLst/>
              <a:gdLst/>
              <a:ahLst/>
              <a:cxnLst/>
              <a:rect l="l" t="t" r="r" b="b"/>
              <a:pathLst>
                <a:path w="938" h="1143" extrusionOk="0">
                  <a:moveTo>
                    <a:pt x="0" y="0"/>
                  </a:moveTo>
                  <a:cubicBezTo>
                    <a:pt x="52" y="114"/>
                    <a:pt x="114" y="224"/>
                    <a:pt x="183" y="326"/>
                  </a:cubicBezTo>
                  <a:cubicBezTo>
                    <a:pt x="253" y="432"/>
                    <a:pt x="326" y="531"/>
                    <a:pt x="403" y="627"/>
                  </a:cubicBezTo>
                  <a:cubicBezTo>
                    <a:pt x="480" y="722"/>
                    <a:pt x="564" y="813"/>
                    <a:pt x="652" y="901"/>
                  </a:cubicBezTo>
                  <a:cubicBezTo>
                    <a:pt x="740" y="989"/>
                    <a:pt x="835" y="1070"/>
                    <a:pt x="938" y="1143"/>
                  </a:cubicBezTo>
                  <a:cubicBezTo>
                    <a:pt x="886" y="1029"/>
                    <a:pt x="824" y="919"/>
                    <a:pt x="755" y="813"/>
                  </a:cubicBezTo>
                  <a:cubicBezTo>
                    <a:pt x="689" y="711"/>
                    <a:pt x="612" y="612"/>
                    <a:pt x="535" y="517"/>
                  </a:cubicBezTo>
                  <a:cubicBezTo>
                    <a:pt x="458" y="421"/>
                    <a:pt x="374" y="330"/>
                    <a:pt x="286" y="242"/>
                  </a:cubicBezTo>
                  <a:cubicBezTo>
                    <a:pt x="198" y="154"/>
                    <a:pt x="103" y="74"/>
                    <a:pt x="0"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58;p31"/>
            <p:cNvSpPr/>
            <p:nvPr/>
          </p:nvSpPr>
          <p:spPr>
            <a:xfrm>
              <a:off x="3900862" y="1706262"/>
              <a:ext cx="117270" cy="87425"/>
            </a:xfrm>
            <a:custGeom>
              <a:avLst/>
              <a:gdLst/>
              <a:ahLst/>
              <a:cxnLst/>
              <a:rect l="l" t="t" r="r" b="b"/>
              <a:pathLst>
                <a:path w="444" h="331" extrusionOk="0">
                  <a:moveTo>
                    <a:pt x="26" y="0"/>
                  </a:moveTo>
                  <a:cubicBezTo>
                    <a:pt x="17" y="0"/>
                    <a:pt x="9" y="1"/>
                    <a:pt x="0" y="1"/>
                  </a:cubicBezTo>
                  <a:cubicBezTo>
                    <a:pt x="19" y="49"/>
                    <a:pt x="44" y="93"/>
                    <a:pt x="73" y="133"/>
                  </a:cubicBezTo>
                  <a:cubicBezTo>
                    <a:pt x="103" y="170"/>
                    <a:pt x="136" y="203"/>
                    <a:pt x="172" y="228"/>
                  </a:cubicBezTo>
                  <a:cubicBezTo>
                    <a:pt x="209" y="258"/>
                    <a:pt x="249" y="280"/>
                    <a:pt x="293" y="298"/>
                  </a:cubicBezTo>
                  <a:cubicBezTo>
                    <a:pt x="341" y="320"/>
                    <a:pt x="392" y="331"/>
                    <a:pt x="443" y="331"/>
                  </a:cubicBezTo>
                  <a:cubicBezTo>
                    <a:pt x="429" y="280"/>
                    <a:pt x="407" y="236"/>
                    <a:pt x="377" y="192"/>
                  </a:cubicBezTo>
                  <a:cubicBezTo>
                    <a:pt x="348" y="155"/>
                    <a:pt x="315" y="122"/>
                    <a:pt x="279" y="93"/>
                  </a:cubicBezTo>
                  <a:cubicBezTo>
                    <a:pt x="238" y="64"/>
                    <a:pt x="198" y="42"/>
                    <a:pt x="154" y="23"/>
                  </a:cubicBezTo>
                  <a:cubicBezTo>
                    <a:pt x="114" y="8"/>
                    <a:pt x="70" y="0"/>
                    <a:pt x="26"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59;p31"/>
            <p:cNvSpPr/>
            <p:nvPr/>
          </p:nvSpPr>
          <p:spPr>
            <a:xfrm>
              <a:off x="4809711" y="1312982"/>
              <a:ext cx="106705" cy="314570"/>
            </a:xfrm>
            <a:custGeom>
              <a:avLst/>
              <a:gdLst/>
              <a:ahLst/>
              <a:cxnLst/>
              <a:rect l="l" t="t" r="r" b="b"/>
              <a:pathLst>
                <a:path w="404" h="1191" extrusionOk="0">
                  <a:moveTo>
                    <a:pt x="404" y="0"/>
                  </a:moveTo>
                  <a:cubicBezTo>
                    <a:pt x="338" y="88"/>
                    <a:pt x="283" y="180"/>
                    <a:pt x="239" y="279"/>
                  </a:cubicBezTo>
                  <a:cubicBezTo>
                    <a:pt x="195" y="374"/>
                    <a:pt x="155" y="469"/>
                    <a:pt x="122" y="568"/>
                  </a:cubicBezTo>
                  <a:cubicBezTo>
                    <a:pt x="85" y="667"/>
                    <a:pt x="59" y="769"/>
                    <a:pt x="37" y="872"/>
                  </a:cubicBezTo>
                  <a:cubicBezTo>
                    <a:pt x="15" y="978"/>
                    <a:pt x="1" y="1084"/>
                    <a:pt x="1" y="1190"/>
                  </a:cubicBezTo>
                  <a:cubicBezTo>
                    <a:pt x="67" y="1102"/>
                    <a:pt x="122" y="1011"/>
                    <a:pt x="166" y="916"/>
                  </a:cubicBezTo>
                  <a:cubicBezTo>
                    <a:pt x="209" y="820"/>
                    <a:pt x="250" y="725"/>
                    <a:pt x="283" y="626"/>
                  </a:cubicBezTo>
                  <a:cubicBezTo>
                    <a:pt x="316" y="524"/>
                    <a:pt x="345" y="425"/>
                    <a:pt x="367" y="322"/>
                  </a:cubicBezTo>
                  <a:cubicBezTo>
                    <a:pt x="389" y="216"/>
                    <a:pt x="400" y="110"/>
                    <a:pt x="404"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60;p31"/>
            <p:cNvSpPr/>
            <p:nvPr/>
          </p:nvSpPr>
          <p:spPr>
            <a:xfrm>
              <a:off x="5006219" y="1400935"/>
              <a:ext cx="248539" cy="301892"/>
            </a:xfrm>
            <a:custGeom>
              <a:avLst/>
              <a:gdLst/>
              <a:ahLst/>
              <a:cxnLst/>
              <a:rect l="l" t="t" r="r" b="b"/>
              <a:pathLst>
                <a:path w="941" h="1143" extrusionOk="0">
                  <a:moveTo>
                    <a:pt x="941" y="0"/>
                  </a:moveTo>
                  <a:cubicBezTo>
                    <a:pt x="838" y="74"/>
                    <a:pt x="743" y="154"/>
                    <a:pt x="655" y="242"/>
                  </a:cubicBezTo>
                  <a:cubicBezTo>
                    <a:pt x="568" y="330"/>
                    <a:pt x="483" y="421"/>
                    <a:pt x="406" y="517"/>
                  </a:cubicBezTo>
                  <a:cubicBezTo>
                    <a:pt x="326" y="612"/>
                    <a:pt x="253" y="711"/>
                    <a:pt x="183" y="813"/>
                  </a:cubicBezTo>
                  <a:cubicBezTo>
                    <a:pt x="114" y="919"/>
                    <a:pt x="51" y="1029"/>
                    <a:pt x="0" y="1143"/>
                  </a:cubicBezTo>
                  <a:cubicBezTo>
                    <a:pt x="103" y="1070"/>
                    <a:pt x="201" y="989"/>
                    <a:pt x="289" y="901"/>
                  </a:cubicBezTo>
                  <a:cubicBezTo>
                    <a:pt x="377" y="813"/>
                    <a:pt x="458" y="722"/>
                    <a:pt x="538" y="627"/>
                  </a:cubicBezTo>
                  <a:cubicBezTo>
                    <a:pt x="615" y="531"/>
                    <a:pt x="688" y="432"/>
                    <a:pt x="758" y="326"/>
                  </a:cubicBezTo>
                  <a:cubicBezTo>
                    <a:pt x="827" y="224"/>
                    <a:pt x="890" y="114"/>
                    <a:pt x="941" y="0"/>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61;p31"/>
            <p:cNvSpPr/>
            <p:nvPr/>
          </p:nvSpPr>
          <p:spPr>
            <a:xfrm>
              <a:off x="5174466" y="1706262"/>
              <a:ext cx="116214" cy="87425"/>
            </a:xfrm>
            <a:custGeom>
              <a:avLst/>
              <a:gdLst/>
              <a:ahLst/>
              <a:cxnLst/>
              <a:rect l="l" t="t" r="r" b="b"/>
              <a:pathLst>
                <a:path w="440" h="331" extrusionOk="0">
                  <a:moveTo>
                    <a:pt x="420" y="1"/>
                  </a:moveTo>
                  <a:cubicBezTo>
                    <a:pt x="375" y="1"/>
                    <a:pt x="330" y="11"/>
                    <a:pt x="286" y="27"/>
                  </a:cubicBezTo>
                  <a:cubicBezTo>
                    <a:pt x="242" y="45"/>
                    <a:pt x="201" y="67"/>
                    <a:pt x="165" y="97"/>
                  </a:cubicBezTo>
                  <a:cubicBezTo>
                    <a:pt x="125" y="122"/>
                    <a:pt x="92" y="159"/>
                    <a:pt x="66" y="195"/>
                  </a:cubicBezTo>
                  <a:cubicBezTo>
                    <a:pt x="33" y="236"/>
                    <a:pt x="11" y="283"/>
                    <a:pt x="0" y="331"/>
                  </a:cubicBezTo>
                  <a:cubicBezTo>
                    <a:pt x="51" y="331"/>
                    <a:pt x="103" y="320"/>
                    <a:pt x="150" y="298"/>
                  </a:cubicBezTo>
                  <a:cubicBezTo>
                    <a:pt x="190" y="283"/>
                    <a:pt x="231" y="258"/>
                    <a:pt x="267" y="232"/>
                  </a:cubicBezTo>
                  <a:cubicBezTo>
                    <a:pt x="304" y="203"/>
                    <a:pt x="337" y="170"/>
                    <a:pt x="366" y="133"/>
                  </a:cubicBezTo>
                  <a:cubicBezTo>
                    <a:pt x="399" y="97"/>
                    <a:pt x="425" y="49"/>
                    <a:pt x="439" y="1"/>
                  </a:cubicBezTo>
                  <a:cubicBezTo>
                    <a:pt x="433" y="1"/>
                    <a:pt x="426" y="1"/>
                    <a:pt x="420" y="1"/>
                  </a:cubicBez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1128;p27"/>
          <p:cNvSpPr/>
          <p:nvPr/>
        </p:nvSpPr>
        <p:spPr>
          <a:xfrm rot="10800000">
            <a:off x="1094077" y="838199"/>
            <a:ext cx="1337035" cy="2386815"/>
          </a:xfrm>
          <a:custGeom>
            <a:avLst/>
            <a:gdLst/>
            <a:ahLst/>
            <a:cxnLst/>
            <a:rect l="l" t="t" r="r" b="b"/>
            <a:pathLst>
              <a:path w="3437" h="4867" extrusionOk="0">
                <a:moveTo>
                  <a:pt x="3313" y="0"/>
                </a:moveTo>
                <a:cubicBezTo>
                  <a:pt x="3310" y="0"/>
                  <a:pt x="3307" y="0"/>
                  <a:pt x="3303" y="1"/>
                </a:cubicBezTo>
                <a:lnTo>
                  <a:pt x="2230" y="1"/>
                </a:lnTo>
                <a:cubicBezTo>
                  <a:pt x="1974" y="1"/>
                  <a:pt x="1769" y="81"/>
                  <a:pt x="1619" y="242"/>
                </a:cubicBezTo>
                <a:cubicBezTo>
                  <a:pt x="1352" y="531"/>
                  <a:pt x="1370" y="971"/>
                  <a:pt x="1374" y="1018"/>
                </a:cubicBezTo>
                <a:lnTo>
                  <a:pt x="1374" y="3402"/>
                </a:lnTo>
                <a:cubicBezTo>
                  <a:pt x="1337" y="4068"/>
                  <a:pt x="1070" y="4405"/>
                  <a:pt x="579" y="4405"/>
                </a:cubicBezTo>
                <a:lnTo>
                  <a:pt x="393" y="4405"/>
                </a:lnTo>
                <a:lnTo>
                  <a:pt x="393" y="4145"/>
                </a:lnTo>
                <a:cubicBezTo>
                  <a:pt x="393" y="4108"/>
                  <a:pt x="363" y="4075"/>
                  <a:pt x="323" y="4075"/>
                </a:cubicBezTo>
                <a:lnTo>
                  <a:pt x="1" y="4075"/>
                </a:lnTo>
                <a:lnTo>
                  <a:pt x="1" y="4866"/>
                </a:lnTo>
                <a:lnTo>
                  <a:pt x="327" y="4866"/>
                </a:lnTo>
                <a:cubicBezTo>
                  <a:pt x="363" y="4866"/>
                  <a:pt x="396" y="4837"/>
                  <a:pt x="396" y="4797"/>
                </a:cubicBezTo>
                <a:lnTo>
                  <a:pt x="396" y="4595"/>
                </a:lnTo>
                <a:lnTo>
                  <a:pt x="583" y="4595"/>
                </a:lnTo>
                <a:cubicBezTo>
                  <a:pt x="1172" y="4595"/>
                  <a:pt x="1524" y="4178"/>
                  <a:pt x="1568" y="3405"/>
                </a:cubicBezTo>
                <a:lnTo>
                  <a:pt x="1568" y="1018"/>
                </a:lnTo>
                <a:lnTo>
                  <a:pt x="1568" y="1011"/>
                </a:lnTo>
                <a:cubicBezTo>
                  <a:pt x="1568" y="1007"/>
                  <a:pt x="1542" y="608"/>
                  <a:pt x="1762" y="370"/>
                </a:cubicBezTo>
                <a:cubicBezTo>
                  <a:pt x="1875" y="250"/>
                  <a:pt x="2033" y="191"/>
                  <a:pt x="2234" y="191"/>
                </a:cubicBezTo>
                <a:lnTo>
                  <a:pt x="3303" y="191"/>
                </a:lnTo>
                <a:cubicBezTo>
                  <a:pt x="3306" y="191"/>
                  <a:pt x="3308" y="191"/>
                  <a:pt x="3310" y="191"/>
                </a:cubicBezTo>
                <a:cubicBezTo>
                  <a:pt x="3435" y="191"/>
                  <a:pt x="3436" y="0"/>
                  <a:pt x="3313" y="0"/>
                </a:cubicBezTo>
                <a:close/>
              </a:path>
            </a:pathLst>
          </a:custGeom>
          <a:solidFill>
            <a:srgbClr val="595959"/>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28" name="Google Shape;1129;p27"/>
          <p:cNvGrpSpPr/>
          <p:nvPr/>
        </p:nvGrpSpPr>
        <p:grpSpPr>
          <a:xfrm>
            <a:off x="2469792" y="134315"/>
            <a:ext cx="5234662" cy="1815989"/>
            <a:chOff x="5537112" y="1148545"/>
            <a:chExt cx="3953977" cy="1220817"/>
          </a:xfrm>
        </p:grpSpPr>
        <p:sp>
          <p:nvSpPr>
            <p:cNvPr id="29" name="Google Shape;1131;p27"/>
            <p:cNvSpPr/>
            <p:nvPr/>
          </p:nvSpPr>
          <p:spPr>
            <a:xfrm flipH="1">
              <a:off x="5537112" y="1328913"/>
              <a:ext cx="1519868" cy="1040449"/>
            </a:xfrm>
            <a:custGeom>
              <a:avLst/>
              <a:gdLst/>
              <a:ahLst/>
              <a:cxnLst/>
              <a:rect l="l" t="t" r="r" b="b"/>
              <a:pathLst>
                <a:path w="5061" h="5061" extrusionOk="0">
                  <a:moveTo>
                    <a:pt x="96" y="0"/>
                  </a:moveTo>
                  <a:cubicBezTo>
                    <a:pt x="41" y="0"/>
                    <a:pt x="1" y="44"/>
                    <a:pt x="1" y="96"/>
                  </a:cubicBezTo>
                  <a:lnTo>
                    <a:pt x="1" y="4965"/>
                  </a:lnTo>
                  <a:cubicBezTo>
                    <a:pt x="1" y="5020"/>
                    <a:pt x="41" y="5060"/>
                    <a:pt x="96" y="5060"/>
                  </a:cubicBezTo>
                  <a:lnTo>
                    <a:pt x="4961" y="5060"/>
                  </a:lnTo>
                  <a:cubicBezTo>
                    <a:pt x="5016" y="5060"/>
                    <a:pt x="5060" y="5020"/>
                    <a:pt x="5060" y="4965"/>
                  </a:cubicBezTo>
                  <a:lnTo>
                    <a:pt x="5060" y="96"/>
                  </a:lnTo>
                  <a:cubicBezTo>
                    <a:pt x="5060" y="44"/>
                    <a:pt x="5016" y="0"/>
                    <a:pt x="4961" y="0"/>
                  </a:cubicBezTo>
                  <a:close/>
                </a:path>
              </a:pathLst>
            </a:custGeom>
            <a:solidFill>
              <a:schemeClr val="accent5"/>
            </a:solidFill>
            <a:ln w="3175">
              <a:solidFill>
                <a:schemeClr val="tx1"/>
              </a:solid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0" name="Google Shape;1130;p27"/>
            <p:cNvSpPr/>
            <p:nvPr/>
          </p:nvSpPr>
          <p:spPr>
            <a:xfrm flipH="1">
              <a:off x="6940806" y="1148545"/>
              <a:ext cx="2550283" cy="697738"/>
            </a:xfrm>
            <a:custGeom>
              <a:avLst/>
              <a:gdLst/>
              <a:ahLst/>
              <a:cxnLst/>
              <a:rect l="l" t="t" r="r" b="b"/>
              <a:pathLst>
                <a:path w="5061" h="5061" extrusionOk="0">
                  <a:moveTo>
                    <a:pt x="96" y="1"/>
                  </a:moveTo>
                  <a:cubicBezTo>
                    <a:pt x="45" y="1"/>
                    <a:pt x="1" y="41"/>
                    <a:pt x="1" y="96"/>
                  </a:cubicBezTo>
                  <a:lnTo>
                    <a:pt x="1" y="4965"/>
                  </a:lnTo>
                  <a:cubicBezTo>
                    <a:pt x="1" y="5016"/>
                    <a:pt x="45" y="5060"/>
                    <a:pt x="96" y="5060"/>
                  </a:cubicBezTo>
                  <a:lnTo>
                    <a:pt x="4966" y="5060"/>
                  </a:lnTo>
                  <a:cubicBezTo>
                    <a:pt x="5017" y="5060"/>
                    <a:pt x="5061" y="5016"/>
                    <a:pt x="5061" y="4965"/>
                  </a:cubicBezTo>
                  <a:lnTo>
                    <a:pt x="5061" y="96"/>
                  </a:lnTo>
                  <a:cubicBezTo>
                    <a:pt x="5061" y="41"/>
                    <a:pt x="5017" y="1"/>
                    <a:pt x="4966" y="1"/>
                  </a:cubicBezTo>
                  <a:close/>
                </a:path>
              </a:pathLst>
            </a:custGeom>
            <a:solidFill>
              <a:schemeClr val="accent6">
                <a:lumMod val="60000"/>
                <a:lumOff val="40000"/>
              </a:scheme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31" name="Rectángulo 30"/>
          <p:cNvSpPr/>
          <p:nvPr/>
        </p:nvSpPr>
        <p:spPr>
          <a:xfrm>
            <a:off x="2791938" y="863121"/>
            <a:ext cx="1372876" cy="369332"/>
          </a:xfrm>
          <a:prstGeom prst="rect">
            <a:avLst/>
          </a:prstGeom>
        </p:spPr>
        <p:txBody>
          <a:bodyPr wrap="none">
            <a:spAutoFit/>
          </a:bodyPr>
          <a:lstStyle/>
          <a:p>
            <a:pPr algn="ctr"/>
            <a:r>
              <a:rPr lang="es-CO" b="1" dirty="0" smtClean="0"/>
              <a:t>Formulación</a:t>
            </a:r>
            <a:endParaRPr lang="es-CO" b="1" dirty="0"/>
          </a:p>
        </p:txBody>
      </p:sp>
      <p:sp>
        <p:nvSpPr>
          <p:cNvPr id="32" name="Google Shape;1144;p27"/>
          <p:cNvSpPr/>
          <p:nvPr/>
        </p:nvSpPr>
        <p:spPr>
          <a:xfrm flipH="1">
            <a:off x="1076142" y="3470491"/>
            <a:ext cx="1636948" cy="2076870"/>
          </a:xfrm>
          <a:custGeom>
            <a:avLst/>
            <a:gdLst/>
            <a:ahLst/>
            <a:cxnLst/>
            <a:rect l="l" t="t" r="r" b="b"/>
            <a:pathLst>
              <a:path w="3437" h="4867" extrusionOk="0">
                <a:moveTo>
                  <a:pt x="3313" y="0"/>
                </a:moveTo>
                <a:cubicBezTo>
                  <a:pt x="3310" y="0"/>
                  <a:pt x="3307" y="0"/>
                  <a:pt x="3303" y="1"/>
                </a:cubicBezTo>
                <a:lnTo>
                  <a:pt x="2230" y="1"/>
                </a:lnTo>
                <a:cubicBezTo>
                  <a:pt x="1974" y="1"/>
                  <a:pt x="1769" y="81"/>
                  <a:pt x="1619" y="242"/>
                </a:cubicBezTo>
                <a:cubicBezTo>
                  <a:pt x="1352" y="531"/>
                  <a:pt x="1370" y="971"/>
                  <a:pt x="1374" y="1018"/>
                </a:cubicBezTo>
                <a:lnTo>
                  <a:pt x="1374" y="3402"/>
                </a:lnTo>
                <a:cubicBezTo>
                  <a:pt x="1337" y="4068"/>
                  <a:pt x="1070" y="4405"/>
                  <a:pt x="579" y="4405"/>
                </a:cubicBezTo>
                <a:lnTo>
                  <a:pt x="393" y="4405"/>
                </a:lnTo>
                <a:lnTo>
                  <a:pt x="393" y="4145"/>
                </a:lnTo>
                <a:cubicBezTo>
                  <a:pt x="393" y="4108"/>
                  <a:pt x="363" y="4075"/>
                  <a:pt x="323" y="4075"/>
                </a:cubicBezTo>
                <a:lnTo>
                  <a:pt x="1" y="4075"/>
                </a:lnTo>
                <a:lnTo>
                  <a:pt x="1" y="4866"/>
                </a:lnTo>
                <a:lnTo>
                  <a:pt x="327" y="4866"/>
                </a:lnTo>
                <a:cubicBezTo>
                  <a:pt x="363" y="4866"/>
                  <a:pt x="396" y="4837"/>
                  <a:pt x="396" y="4797"/>
                </a:cubicBezTo>
                <a:lnTo>
                  <a:pt x="396" y="4595"/>
                </a:lnTo>
                <a:lnTo>
                  <a:pt x="583" y="4595"/>
                </a:lnTo>
                <a:cubicBezTo>
                  <a:pt x="1172" y="4595"/>
                  <a:pt x="1524" y="4178"/>
                  <a:pt x="1568" y="3405"/>
                </a:cubicBezTo>
                <a:lnTo>
                  <a:pt x="1568" y="1018"/>
                </a:lnTo>
                <a:lnTo>
                  <a:pt x="1568" y="1011"/>
                </a:lnTo>
                <a:cubicBezTo>
                  <a:pt x="1568" y="1007"/>
                  <a:pt x="1542" y="608"/>
                  <a:pt x="1762" y="370"/>
                </a:cubicBezTo>
                <a:cubicBezTo>
                  <a:pt x="1875" y="250"/>
                  <a:pt x="2033" y="191"/>
                  <a:pt x="2234" y="191"/>
                </a:cubicBezTo>
                <a:lnTo>
                  <a:pt x="3303" y="191"/>
                </a:lnTo>
                <a:cubicBezTo>
                  <a:pt x="3306" y="191"/>
                  <a:pt x="3308" y="191"/>
                  <a:pt x="3310" y="191"/>
                </a:cubicBezTo>
                <a:cubicBezTo>
                  <a:pt x="3435" y="191"/>
                  <a:pt x="3436" y="0"/>
                  <a:pt x="3313" y="0"/>
                </a:cubicBezTo>
                <a:close/>
              </a:path>
            </a:pathLst>
          </a:custGeom>
          <a:solidFill>
            <a:srgbClr val="595959"/>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6" name="Rectángulo 35"/>
          <p:cNvSpPr/>
          <p:nvPr/>
        </p:nvSpPr>
        <p:spPr>
          <a:xfrm>
            <a:off x="4315480" y="164925"/>
            <a:ext cx="3384178" cy="976678"/>
          </a:xfrm>
          <a:prstGeom prst="rect">
            <a:avLst/>
          </a:prstGeom>
          <a:ln w="3175">
            <a:solidFill>
              <a:schemeClr val="tx1"/>
            </a:solidFill>
          </a:ln>
        </p:spPr>
        <p:txBody>
          <a:bodyPr wrap="square">
            <a:spAutoFit/>
          </a:bodyPr>
          <a:lstStyle/>
          <a:p>
            <a:pPr algn="ctr">
              <a:lnSpc>
                <a:spcPct val="107000"/>
              </a:lnSpc>
              <a:spcAft>
                <a:spcPts val="800"/>
              </a:spcAft>
            </a:pPr>
            <a:r>
              <a:rPr lang="es-CO" sz="1200" b="1" dirty="0" smtClean="0">
                <a:latin typeface="Calibri" panose="020F0502020204030204" pitchFamily="34" charset="0"/>
                <a:ea typeface="Calibri" panose="020F0502020204030204" pitchFamily="34" charset="0"/>
                <a:cs typeface="Calibri" panose="020F0502020204030204" pitchFamily="34" charset="0"/>
              </a:rPr>
              <a:t>Componente :</a:t>
            </a:r>
            <a:endParaRPr lang="es-CO" sz="1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CO" sz="1200" b="1" dirty="0">
                <a:latin typeface="Calibri" panose="020F0502020204030204" pitchFamily="34" charset="0"/>
                <a:ea typeface="Calibri" panose="020F0502020204030204" pitchFamily="34" charset="0"/>
                <a:cs typeface="Calibri" panose="020F0502020204030204" pitchFamily="34" charset="0"/>
              </a:rPr>
              <a:t> </a:t>
            </a:r>
            <a:r>
              <a:rPr lang="es-CO" sz="1200" dirty="0" smtClean="0">
                <a:latin typeface="Calibri" panose="020F0502020204030204" pitchFamily="34" charset="0"/>
                <a:ea typeface="Calibri" panose="020F0502020204030204" pitchFamily="34" charset="0"/>
              </a:rPr>
              <a:t>Formulación </a:t>
            </a:r>
            <a:r>
              <a:rPr lang="es-CO" sz="1200" dirty="0">
                <a:latin typeface="Calibri" panose="020F0502020204030204" pitchFamily="34" charset="0"/>
                <a:ea typeface="Calibri" panose="020F0502020204030204" pitchFamily="34" charset="0"/>
              </a:rPr>
              <a:t>de acciones concretas de adaptación y mitigación para los componentes general, urbano y rural.</a:t>
            </a:r>
            <a:endParaRPr lang="es-CO" sz="1200" dirty="0"/>
          </a:p>
        </p:txBody>
      </p:sp>
      <p:sp>
        <p:nvSpPr>
          <p:cNvPr id="26" name="Google Shape;1125;p27"/>
          <p:cNvSpPr/>
          <p:nvPr/>
        </p:nvSpPr>
        <p:spPr>
          <a:xfrm flipH="1">
            <a:off x="4315480" y="1108752"/>
            <a:ext cx="3384178" cy="1116170"/>
          </a:xfrm>
          <a:custGeom>
            <a:avLst/>
            <a:gdLst/>
            <a:ahLst/>
            <a:cxnLst/>
            <a:rect l="l" t="t" r="r" b="b"/>
            <a:pathLst>
              <a:path w="5061" h="5061" extrusionOk="0">
                <a:moveTo>
                  <a:pt x="96" y="1"/>
                </a:moveTo>
                <a:cubicBezTo>
                  <a:pt x="45" y="1"/>
                  <a:pt x="1" y="41"/>
                  <a:pt x="1" y="96"/>
                </a:cubicBezTo>
                <a:lnTo>
                  <a:pt x="1" y="4965"/>
                </a:lnTo>
                <a:cubicBezTo>
                  <a:pt x="1" y="5016"/>
                  <a:pt x="45" y="5060"/>
                  <a:pt x="96" y="5060"/>
                </a:cubicBezTo>
                <a:lnTo>
                  <a:pt x="4966" y="5060"/>
                </a:lnTo>
                <a:cubicBezTo>
                  <a:pt x="5017" y="5060"/>
                  <a:pt x="5061" y="5016"/>
                  <a:pt x="5061" y="4965"/>
                </a:cubicBezTo>
                <a:lnTo>
                  <a:pt x="5061" y="96"/>
                </a:lnTo>
                <a:cubicBezTo>
                  <a:pt x="5061" y="41"/>
                  <a:pt x="5017" y="1"/>
                  <a:pt x="4966" y="1"/>
                </a:cubicBezTo>
                <a:close/>
              </a:path>
            </a:pathLst>
          </a:custGeom>
          <a:solidFill>
            <a:schemeClr val="accent6">
              <a:lumMod val="75000"/>
            </a:schemeClr>
          </a:solidFill>
          <a:ln w="3175">
            <a:solidFill>
              <a:schemeClr val="tx1"/>
            </a:solidFill>
          </a:ln>
          <a:effectLst>
            <a:softEdge rad="0"/>
          </a:effectLst>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0" name="Rectángulo 39"/>
          <p:cNvSpPr/>
          <p:nvPr/>
        </p:nvSpPr>
        <p:spPr>
          <a:xfrm>
            <a:off x="4743215" y="1138041"/>
            <a:ext cx="2650434" cy="1015663"/>
          </a:xfrm>
          <a:prstGeom prst="rect">
            <a:avLst/>
          </a:prstGeom>
        </p:spPr>
        <p:txBody>
          <a:bodyPr wrap="square">
            <a:spAutoFit/>
          </a:bodyPr>
          <a:lstStyle/>
          <a:p>
            <a:pPr algn="ctr"/>
            <a:r>
              <a:rPr lang="es-CO" sz="1200" b="1" dirty="0">
                <a:solidFill>
                  <a:srgbClr val="000000"/>
                </a:solidFill>
                <a:latin typeface="Calibri" panose="020F0502020204030204" pitchFamily="34" charset="0"/>
                <a:ea typeface="Calibri" panose="020F0502020204030204" pitchFamily="34" charset="0"/>
              </a:rPr>
              <a:t>Programa de Ejecución</a:t>
            </a:r>
            <a:br>
              <a:rPr lang="es-CO" sz="1200" b="1" dirty="0">
                <a:solidFill>
                  <a:srgbClr val="000000"/>
                </a:solidFill>
                <a:latin typeface="Calibri" panose="020F0502020204030204" pitchFamily="34" charset="0"/>
                <a:ea typeface="Calibri" panose="020F0502020204030204" pitchFamily="34" charset="0"/>
              </a:rPr>
            </a:br>
            <a:r>
              <a:rPr lang="es-CO" sz="1200" dirty="0" smtClean="0">
                <a:solidFill>
                  <a:srgbClr val="000000"/>
                </a:solidFill>
                <a:latin typeface="Calibri" panose="020F0502020204030204" pitchFamily="34" charset="0"/>
                <a:ea typeface="Calibri" panose="020F0502020204030204" pitchFamily="34" charset="0"/>
              </a:rPr>
              <a:t>Proyectar </a:t>
            </a:r>
            <a:r>
              <a:rPr lang="es-CO" sz="1200" dirty="0">
                <a:solidFill>
                  <a:srgbClr val="000000"/>
                </a:solidFill>
                <a:latin typeface="Calibri" panose="020F0502020204030204" pitchFamily="34" charset="0"/>
                <a:ea typeface="Calibri" panose="020F0502020204030204" pitchFamily="34" charset="0"/>
              </a:rPr>
              <a:t>en esta etapa las medidas de adaptación y mitigación a implementar de acuerdo con lo formulado en </a:t>
            </a:r>
            <a:r>
              <a:rPr lang="es-CO" sz="1200" dirty="0" smtClean="0">
                <a:solidFill>
                  <a:srgbClr val="000000"/>
                </a:solidFill>
                <a:latin typeface="Calibri" panose="020F0502020204030204" pitchFamily="34" charset="0"/>
                <a:ea typeface="Calibri" panose="020F0502020204030204" pitchFamily="34" charset="0"/>
              </a:rPr>
              <a:t>los </a:t>
            </a:r>
            <a:r>
              <a:rPr lang="es-CO" sz="1200" dirty="0"/>
              <a:t>componentes general, urbano y rural.</a:t>
            </a:r>
            <a:r>
              <a:rPr lang="es-CO" sz="1200" dirty="0" smtClean="0">
                <a:solidFill>
                  <a:srgbClr val="000000"/>
                </a:solidFill>
                <a:latin typeface="Calibri" panose="020F0502020204030204" pitchFamily="34" charset="0"/>
                <a:ea typeface="Calibri" panose="020F0502020204030204" pitchFamily="34" charset="0"/>
              </a:rPr>
              <a:t> </a:t>
            </a:r>
            <a:endParaRPr lang="es-CO" sz="1200" dirty="0"/>
          </a:p>
        </p:txBody>
      </p:sp>
      <p:grpSp>
        <p:nvGrpSpPr>
          <p:cNvPr id="41" name="Google Shape;1124;p27"/>
          <p:cNvGrpSpPr/>
          <p:nvPr/>
        </p:nvGrpSpPr>
        <p:grpSpPr>
          <a:xfrm>
            <a:off x="3163624" y="2756124"/>
            <a:ext cx="4555425" cy="1389693"/>
            <a:chOff x="5432426" y="3131525"/>
            <a:chExt cx="3373791" cy="964467"/>
          </a:xfrm>
        </p:grpSpPr>
        <p:sp>
          <p:nvSpPr>
            <p:cNvPr id="42" name="Google Shape;1126;p27"/>
            <p:cNvSpPr/>
            <p:nvPr/>
          </p:nvSpPr>
          <p:spPr>
            <a:xfrm flipH="1">
              <a:off x="5432426" y="3205810"/>
              <a:ext cx="1229574" cy="771953"/>
            </a:xfrm>
            <a:custGeom>
              <a:avLst/>
              <a:gdLst/>
              <a:ahLst/>
              <a:cxnLst/>
              <a:rect l="l" t="t" r="r" b="b"/>
              <a:pathLst>
                <a:path w="5061" h="5061" extrusionOk="0">
                  <a:moveTo>
                    <a:pt x="96" y="0"/>
                  </a:moveTo>
                  <a:cubicBezTo>
                    <a:pt x="41" y="0"/>
                    <a:pt x="1" y="44"/>
                    <a:pt x="1" y="96"/>
                  </a:cubicBezTo>
                  <a:lnTo>
                    <a:pt x="1" y="4965"/>
                  </a:lnTo>
                  <a:cubicBezTo>
                    <a:pt x="1" y="5020"/>
                    <a:pt x="41" y="5060"/>
                    <a:pt x="96" y="5060"/>
                  </a:cubicBezTo>
                  <a:lnTo>
                    <a:pt x="4961" y="5060"/>
                  </a:lnTo>
                  <a:cubicBezTo>
                    <a:pt x="5016" y="5060"/>
                    <a:pt x="5060" y="5020"/>
                    <a:pt x="5060" y="4965"/>
                  </a:cubicBezTo>
                  <a:lnTo>
                    <a:pt x="5060" y="96"/>
                  </a:lnTo>
                  <a:cubicBezTo>
                    <a:pt x="5060" y="44"/>
                    <a:pt x="5016" y="0"/>
                    <a:pt x="4961" y="0"/>
                  </a:cubicBezTo>
                  <a:close/>
                </a:path>
              </a:pathLst>
            </a:custGeom>
            <a:solidFill>
              <a:schemeClr val="accent6"/>
            </a:solidFill>
            <a:ln w="3175">
              <a:solidFill>
                <a:schemeClr val="tx1"/>
              </a:solid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3" name="Google Shape;1125;p27"/>
            <p:cNvSpPr/>
            <p:nvPr/>
          </p:nvSpPr>
          <p:spPr>
            <a:xfrm flipH="1">
              <a:off x="6422646" y="3131525"/>
              <a:ext cx="2383571" cy="964467"/>
            </a:xfrm>
            <a:custGeom>
              <a:avLst/>
              <a:gdLst/>
              <a:ahLst/>
              <a:cxnLst/>
              <a:rect l="l" t="t" r="r" b="b"/>
              <a:pathLst>
                <a:path w="5061" h="5061" extrusionOk="0">
                  <a:moveTo>
                    <a:pt x="96" y="1"/>
                  </a:moveTo>
                  <a:cubicBezTo>
                    <a:pt x="45" y="1"/>
                    <a:pt x="1" y="41"/>
                    <a:pt x="1" y="96"/>
                  </a:cubicBezTo>
                  <a:lnTo>
                    <a:pt x="1" y="4965"/>
                  </a:lnTo>
                  <a:cubicBezTo>
                    <a:pt x="1" y="5016"/>
                    <a:pt x="45" y="5060"/>
                    <a:pt x="96" y="5060"/>
                  </a:cubicBezTo>
                  <a:lnTo>
                    <a:pt x="4966" y="5060"/>
                  </a:lnTo>
                  <a:cubicBezTo>
                    <a:pt x="5017" y="5060"/>
                    <a:pt x="5061" y="5016"/>
                    <a:pt x="5061" y="4965"/>
                  </a:cubicBezTo>
                  <a:lnTo>
                    <a:pt x="5061" y="96"/>
                  </a:lnTo>
                  <a:cubicBezTo>
                    <a:pt x="5061" y="41"/>
                    <a:pt x="5017" y="1"/>
                    <a:pt x="4966" y="1"/>
                  </a:cubicBezTo>
                  <a:close/>
                </a:path>
              </a:pathLst>
            </a:custGeom>
            <a:solidFill>
              <a:schemeClr val="accent5"/>
            </a:solidFill>
            <a:ln w="3175">
              <a:solidFill>
                <a:schemeClr val="tx1"/>
              </a:solid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44" name="Rectángulo 43"/>
          <p:cNvSpPr/>
          <p:nvPr/>
        </p:nvSpPr>
        <p:spPr>
          <a:xfrm>
            <a:off x="3207543" y="3109856"/>
            <a:ext cx="1299202" cy="646331"/>
          </a:xfrm>
          <a:prstGeom prst="rect">
            <a:avLst/>
          </a:prstGeom>
        </p:spPr>
        <p:txBody>
          <a:bodyPr wrap="none">
            <a:spAutoFit/>
          </a:bodyPr>
          <a:lstStyle/>
          <a:p>
            <a:r>
              <a:rPr lang="es-CO" b="1" dirty="0" smtClean="0">
                <a:latin typeface="Calibri" panose="020F0502020204030204" pitchFamily="34" charset="0"/>
                <a:ea typeface="Calibri" panose="020F0502020204030204" pitchFamily="34" charset="0"/>
              </a:rPr>
              <a:t>Documento</a:t>
            </a:r>
          </a:p>
          <a:p>
            <a:pPr algn="ctr"/>
            <a:r>
              <a:rPr lang="es-CO" b="1" dirty="0" smtClean="0">
                <a:latin typeface="Calibri" panose="020F0502020204030204" pitchFamily="34" charset="0"/>
                <a:ea typeface="Calibri" panose="020F0502020204030204" pitchFamily="34" charset="0"/>
              </a:rPr>
              <a:t> </a:t>
            </a:r>
            <a:r>
              <a:rPr lang="es-CO" b="1" dirty="0">
                <a:latin typeface="Calibri" panose="020F0502020204030204" pitchFamily="34" charset="0"/>
                <a:ea typeface="Calibri" panose="020F0502020204030204" pitchFamily="34" charset="0"/>
              </a:rPr>
              <a:t>resumen</a:t>
            </a:r>
            <a:endParaRPr lang="es-CO" dirty="0"/>
          </a:p>
        </p:txBody>
      </p:sp>
      <p:sp>
        <p:nvSpPr>
          <p:cNvPr id="45" name="Rectángulo 44"/>
          <p:cNvSpPr/>
          <p:nvPr/>
        </p:nvSpPr>
        <p:spPr>
          <a:xfrm>
            <a:off x="4715393" y="2860310"/>
            <a:ext cx="2788920" cy="1200329"/>
          </a:xfrm>
          <a:prstGeom prst="rect">
            <a:avLst/>
          </a:prstGeom>
        </p:spPr>
        <p:txBody>
          <a:bodyPr wrap="square">
            <a:spAutoFit/>
          </a:bodyPr>
          <a:lstStyle/>
          <a:p>
            <a:pPr algn="ctr"/>
            <a:r>
              <a:rPr lang="es-CO" sz="1200" dirty="0">
                <a:latin typeface="Calibri" panose="020F0502020204030204" pitchFamily="34" charset="0"/>
                <a:ea typeface="Calibri" panose="020F0502020204030204" pitchFamily="34" charset="0"/>
              </a:rPr>
              <a:t>Este documento deberá tener un resumen o memoria explicativa didáctica de las estrategias o medidas de adaptación o mitigación al cambio climático derivadas del AV contenido en el diagnóstico.</a:t>
            </a:r>
            <a:endParaRPr lang="es-CO" sz="1200" dirty="0"/>
          </a:p>
        </p:txBody>
      </p:sp>
      <p:cxnSp>
        <p:nvCxnSpPr>
          <p:cNvPr id="49" name="Conector recto 48"/>
          <p:cNvCxnSpPr/>
          <p:nvPr/>
        </p:nvCxnSpPr>
        <p:spPr>
          <a:xfrm>
            <a:off x="1064240" y="3335427"/>
            <a:ext cx="2079993" cy="12412"/>
          </a:xfrm>
          <a:prstGeom prst="line">
            <a:avLst/>
          </a:prstGeom>
          <a:ln w="57150">
            <a:solidFill>
              <a:schemeClr val="bg2">
                <a:lumMod val="25000"/>
              </a:schemeClr>
            </a:solidFill>
          </a:ln>
        </p:spPr>
        <p:style>
          <a:lnRef idx="2">
            <a:schemeClr val="accent3"/>
          </a:lnRef>
          <a:fillRef idx="0">
            <a:schemeClr val="accent3"/>
          </a:fillRef>
          <a:effectRef idx="1">
            <a:schemeClr val="accent3"/>
          </a:effectRef>
          <a:fontRef idx="minor">
            <a:schemeClr val="tx1"/>
          </a:fontRef>
        </p:style>
      </p:cxnSp>
      <p:grpSp>
        <p:nvGrpSpPr>
          <p:cNvPr id="50" name="Google Shape;1124;p27"/>
          <p:cNvGrpSpPr/>
          <p:nvPr/>
        </p:nvGrpSpPr>
        <p:grpSpPr>
          <a:xfrm>
            <a:off x="2740185" y="4786543"/>
            <a:ext cx="4877975" cy="1311813"/>
            <a:chOff x="5489275" y="3499394"/>
            <a:chExt cx="3612674" cy="910417"/>
          </a:xfrm>
        </p:grpSpPr>
        <p:sp>
          <p:nvSpPr>
            <p:cNvPr id="51" name="Google Shape;1126;p27"/>
            <p:cNvSpPr/>
            <p:nvPr/>
          </p:nvSpPr>
          <p:spPr>
            <a:xfrm flipH="1">
              <a:off x="5489275" y="3600169"/>
              <a:ext cx="1376310" cy="708868"/>
            </a:xfrm>
            <a:custGeom>
              <a:avLst/>
              <a:gdLst/>
              <a:ahLst/>
              <a:cxnLst/>
              <a:rect l="l" t="t" r="r" b="b"/>
              <a:pathLst>
                <a:path w="5061" h="5061" extrusionOk="0">
                  <a:moveTo>
                    <a:pt x="96" y="0"/>
                  </a:moveTo>
                  <a:cubicBezTo>
                    <a:pt x="41" y="0"/>
                    <a:pt x="1" y="44"/>
                    <a:pt x="1" y="96"/>
                  </a:cubicBezTo>
                  <a:lnTo>
                    <a:pt x="1" y="4965"/>
                  </a:lnTo>
                  <a:cubicBezTo>
                    <a:pt x="1" y="5020"/>
                    <a:pt x="41" y="5060"/>
                    <a:pt x="96" y="5060"/>
                  </a:cubicBezTo>
                  <a:lnTo>
                    <a:pt x="4961" y="5060"/>
                  </a:lnTo>
                  <a:cubicBezTo>
                    <a:pt x="5016" y="5060"/>
                    <a:pt x="5060" y="5020"/>
                    <a:pt x="5060" y="4965"/>
                  </a:cubicBezTo>
                  <a:lnTo>
                    <a:pt x="5060" y="96"/>
                  </a:lnTo>
                  <a:cubicBezTo>
                    <a:pt x="5060" y="44"/>
                    <a:pt x="5016" y="0"/>
                    <a:pt x="4961" y="0"/>
                  </a:cubicBezTo>
                  <a:close/>
                </a:path>
              </a:pathLst>
            </a:custGeom>
            <a:solidFill>
              <a:schemeClr val="accent6"/>
            </a:solidFill>
            <a:ln w="3175">
              <a:solidFill>
                <a:schemeClr val="tx1"/>
              </a:solid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2" name="Google Shape;1125;p27"/>
            <p:cNvSpPr/>
            <p:nvPr/>
          </p:nvSpPr>
          <p:spPr>
            <a:xfrm flipH="1">
              <a:off x="6718378" y="3499394"/>
              <a:ext cx="2383571" cy="910417"/>
            </a:xfrm>
            <a:custGeom>
              <a:avLst/>
              <a:gdLst/>
              <a:ahLst/>
              <a:cxnLst/>
              <a:rect l="l" t="t" r="r" b="b"/>
              <a:pathLst>
                <a:path w="5061" h="5061" extrusionOk="0">
                  <a:moveTo>
                    <a:pt x="96" y="1"/>
                  </a:moveTo>
                  <a:cubicBezTo>
                    <a:pt x="45" y="1"/>
                    <a:pt x="1" y="41"/>
                    <a:pt x="1" y="96"/>
                  </a:cubicBezTo>
                  <a:lnTo>
                    <a:pt x="1" y="4965"/>
                  </a:lnTo>
                  <a:cubicBezTo>
                    <a:pt x="1" y="5016"/>
                    <a:pt x="45" y="5060"/>
                    <a:pt x="96" y="5060"/>
                  </a:cubicBezTo>
                  <a:lnTo>
                    <a:pt x="4966" y="5060"/>
                  </a:lnTo>
                  <a:cubicBezTo>
                    <a:pt x="5017" y="5060"/>
                    <a:pt x="5061" y="5016"/>
                    <a:pt x="5061" y="4965"/>
                  </a:cubicBezTo>
                  <a:lnTo>
                    <a:pt x="5061" y="96"/>
                  </a:lnTo>
                  <a:cubicBezTo>
                    <a:pt x="5061" y="41"/>
                    <a:pt x="5017" y="1"/>
                    <a:pt x="4966" y="1"/>
                  </a:cubicBezTo>
                  <a:close/>
                </a:path>
              </a:pathLst>
            </a:custGeom>
            <a:solidFill>
              <a:schemeClr val="accent6">
                <a:lumMod val="50000"/>
              </a:schemeClr>
            </a:solidFill>
            <a:ln w="3175">
              <a:solidFill>
                <a:schemeClr val="tx1"/>
              </a:solid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55" name="Rectángulo 54"/>
          <p:cNvSpPr/>
          <p:nvPr/>
        </p:nvSpPr>
        <p:spPr>
          <a:xfrm>
            <a:off x="3128666" y="4975239"/>
            <a:ext cx="1081386" cy="923330"/>
          </a:xfrm>
          <a:prstGeom prst="rect">
            <a:avLst/>
          </a:prstGeom>
        </p:spPr>
        <p:txBody>
          <a:bodyPr wrap="none">
            <a:spAutoFit/>
          </a:bodyPr>
          <a:lstStyle/>
          <a:p>
            <a:pPr algn="ctr"/>
            <a:r>
              <a:rPr lang="es-CO" b="1" dirty="0">
                <a:latin typeface="Calibri" panose="020F0502020204030204" pitchFamily="34" charset="0"/>
                <a:ea typeface="Calibri" panose="020F0502020204030204" pitchFamily="34" charset="0"/>
              </a:rPr>
              <a:t>Proyecto </a:t>
            </a:r>
            <a:endParaRPr lang="es-CO" b="1" dirty="0" smtClean="0">
              <a:latin typeface="Calibri" panose="020F0502020204030204" pitchFamily="34" charset="0"/>
              <a:ea typeface="Calibri" panose="020F0502020204030204" pitchFamily="34" charset="0"/>
            </a:endParaRPr>
          </a:p>
          <a:p>
            <a:pPr algn="ctr"/>
            <a:r>
              <a:rPr lang="es-CO" b="1" dirty="0" smtClean="0">
                <a:latin typeface="Calibri" panose="020F0502020204030204" pitchFamily="34" charset="0"/>
                <a:ea typeface="Calibri" panose="020F0502020204030204" pitchFamily="34" charset="0"/>
              </a:rPr>
              <a:t>de</a:t>
            </a:r>
          </a:p>
          <a:p>
            <a:pPr algn="ctr"/>
            <a:r>
              <a:rPr lang="es-CO" b="1" dirty="0" smtClean="0">
                <a:latin typeface="Calibri" panose="020F0502020204030204" pitchFamily="34" charset="0"/>
                <a:ea typeface="Calibri" panose="020F0502020204030204" pitchFamily="34" charset="0"/>
              </a:rPr>
              <a:t> </a:t>
            </a:r>
            <a:r>
              <a:rPr lang="es-CO" b="1" dirty="0">
                <a:latin typeface="Calibri" panose="020F0502020204030204" pitchFamily="34" charset="0"/>
                <a:ea typeface="Calibri" panose="020F0502020204030204" pitchFamily="34" charset="0"/>
              </a:rPr>
              <a:t>acuerdo</a:t>
            </a:r>
            <a:endParaRPr lang="es-CO" dirty="0"/>
          </a:p>
        </p:txBody>
      </p:sp>
      <p:sp>
        <p:nvSpPr>
          <p:cNvPr id="56" name="Rectángulo 55"/>
          <p:cNvSpPr/>
          <p:nvPr/>
        </p:nvSpPr>
        <p:spPr>
          <a:xfrm>
            <a:off x="4566604" y="5021405"/>
            <a:ext cx="3003655" cy="830997"/>
          </a:xfrm>
          <a:prstGeom prst="rect">
            <a:avLst/>
          </a:prstGeom>
        </p:spPr>
        <p:txBody>
          <a:bodyPr wrap="square">
            <a:spAutoFit/>
          </a:bodyPr>
          <a:lstStyle/>
          <a:p>
            <a:pPr algn="ctr"/>
            <a:r>
              <a:rPr lang="es-CO" sz="1200" dirty="0">
                <a:latin typeface="Calibri" panose="020F0502020204030204" pitchFamily="34" charset="0"/>
                <a:ea typeface="Calibri" panose="020F0502020204030204" pitchFamily="34" charset="0"/>
              </a:rPr>
              <a:t>El acuerdo deberá contener las estrategias, medidas o planes de adaptación y mitigación y su periodo de ejecución en el corto, mediano y largo plazo</a:t>
            </a:r>
            <a:endParaRPr lang="es-CO" sz="1200" dirty="0"/>
          </a:p>
        </p:txBody>
      </p:sp>
    </p:spTree>
    <p:extLst>
      <p:ext uri="{BB962C8B-B14F-4D97-AF65-F5344CB8AC3E}">
        <p14:creationId xmlns:p14="http://schemas.microsoft.com/office/powerpoint/2010/main" val="1823357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68;p37"/>
          <p:cNvGrpSpPr/>
          <p:nvPr/>
        </p:nvGrpSpPr>
        <p:grpSpPr>
          <a:xfrm>
            <a:off x="4281478" y="230459"/>
            <a:ext cx="2568965" cy="1121945"/>
            <a:chOff x="2016463" y="1215125"/>
            <a:chExt cx="2838475" cy="1262675"/>
          </a:xfrm>
        </p:grpSpPr>
        <p:sp>
          <p:nvSpPr>
            <p:cNvPr id="7" name="Google Shape;1069;p37"/>
            <p:cNvSpPr/>
            <p:nvPr/>
          </p:nvSpPr>
          <p:spPr>
            <a:xfrm>
              <a:off x="2016463" y="1865200"/>
              <a:ext cx="2838475" cy="612600"/>
            </a:xfrm>
            <a:custGeom>
              <a:avLst/>
              <a:gdLst/>
              <a:ahLst/>
              <a:cxnLst/>
              <a:rect l="l" t="t" r="r" b="b"/>
              <a:pathLst>
                <a:path w="113539" h="24504" extrusionOk="0">
                  <a:moveTo>
                    <a:pt x="113539" y="1"/>
                  </a:moveTo>
                  <a:lnTo>
                    <a:pt x="92429" y="20944"/>
                  </a:lnTo>
                  <a:cubicBezTo>
                    <a:pt x="90131" y="23230"/>
                    <a:pt x="87035" y="24504"/>
                    <a:pt x="83797" y="24504"/>
                  </a:cubicBezTo>
                  <a:lnTo>
                    <a:pt x="12252" y="24504"/>
                  </a:lnTo>
                  <a:cubicBezTo>
                    <a:pt x="5477" y="24504"/>
                    <a:pt x="1" y="19015"/>
                    <a:pt x="1" y="12252"/>
                  </a:cubicBezTo>
                  <a:lnTo>
                    <a:pt x="1" y="12252"/>
                  </a:lnTo>
                  <a:cubicBezTo>
                    <a:pt x="1" y="5478"/>
                    <a:pt x="5477" y="1"/>
                    <a:pt x="12252" y="1"/>
                  </a:cubicBezTo>
                  <a:lnTo>
                    <a:pt x="113539" y="1"/>
                  </a:lnTo>
                  <a:close/>
                </a:path>
              </a:pathLst>
            </a:custGeom>
            <a:solidFill>
              <a:schemeClr val="accent1"/>
            </a:solidFill>
            <a:ln w="3175">
              <a:solidFill>
                <a:schemeClr val="tx1"/>
              </a:solidFill>
            </a:ln>
          </p:spPr>
          <p:txBody>
            <a:bodyPr spcFirstLastPara="1" wrap="square" lIns="91425" tIns="91425" rIns="365750" bIns="91425" anchor="ctr" anchorCtr="0">
              <a:noAutofit/>
            </a:bodyPr>
            <a:lstStyle/>
            <a:p>
              <a:pPr lvl="0" algn="ctr"/>
              <a:r>
                <a:rPr lang="es-ES" sz="1200" dirty="0"/>
                <a:t>Adaptación de redes de alcantarillado</a:t>
              </a:r>
              <a:endParaRPr lang="es-CO" sz="1200" dirty="0"/>
            </a:p>
          </p:txBody>
        </p:sp>
        <p:sp>
          <p:nvSpPr>
            <p:cNvPr id="8" name="Google Shape;1070;p37"/>
            <p:cNvSpPr/>
            <p:nvPr/>
          </p:nvSpPr>
          <p:spPr>
            <a:xfrm>
              <a:off x="3741988" y="1215125"/>
              <a:ext cx="1112950" cy="612900"/>
            </a:xfrm>
            <a:custGeom>
              <a:avLst/>
              <a:gdLst/>
              <a:ahLst/>
              <a:cxnLst/>
              <a:rect l="l" t="t" r="r" b="b"/>
              <a:pathLst>
                <a:path w="44518" h="24516" extrusionOk="0">
                  <a:moveTo>
                    <a:pt x="0" y="12252"/>
                  </a:moveTo>
                  <a:lnTo>
                    <a:pt x="0" y="12252"/>
                  </a:lnTo>
                  <a:cubicBezTo>
                    <a:pt x="0" y="19027"/>
                    <a:pt x="5489" y="24516"/>
                    <a:pt x="12252" y="24516"/>
                  </a:cubicBezTo>
                  <a:lnTo>
                    <a:pt x="44518" y="24516"/>
                  </a:lnTo>
                  <a:lnTo>
                    <a:pt x="23408" y="3561"/>
                  </a:lnTo>
                  <a:cubicBezTo>
                    <a:pt x="21110" y="1275"/>
                    <a:pt x="18014" y="1"/>
                    <a:pt x="14776" y="1"/>
                  </a:cubicBezTo>
                  <a:lnTo>
                    <a:pt x="12252" y="1"/>
                  </a:lnTo>
                  <a:cubicBezTo>
                    <a:pt x="5489" y="1"/>
                    <a:pt x="0" y="5489"/>
                    <a:pt x="0" y="12252"/>
                  </a:cubicBezTo>
                  <a:close/>
                </a:path>
              </a:pathLst>
            </a:custGeom>
            <a:solidFill>
              <a:schemeClr val="accent1"/>
            </a:solidFill>
            <a:ln w="3175">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9" name="Google Shape;1071;p37"/>
            <p:cNvSpPr/>
            <p:nvPr/>
          </p:nvSpPr>
          <p:spPr>
            <a:xfrm>
              <a:off x="3814013" y="1287150"/>
              <a:ext cx="865900" cy="468550"/>
            </a:xfrm>
            <a:custGeom>
              <a:avLst/>
              <a:gdLst/>
              <a:ahLst/>
              <a:cxnLst/>
              <a:rect l="l" t="t" r="r" b="b"/>
              <a:pathLst>
                <a:path w="34636" h="18742" extrusionOk="0">
                  <a:moveTo>
                    <a:pt x="9371" y="1"/>
                  </a:moveTo>
                  <a:cubicBezTo>
                    <a:pt x="4203" y="1"/>
                    <a:pt x="0" y="4204"/>
                    <a:pt x="0" y="9371"/>
                  </a:cubicBezTo>
                  <a:cubicBezTo>
                    <a:pt x="0" y="14538"/>
                    <a:pt x="4203" y="18741"/>
                    <a:pt x="9371" y="18741"/>
                  </a:cubicBezTo>
                  <a:lnTo>
                    <a:pt x="34636" y="18741"/>
                  </a:lnTo>
                  <a:lnTo>
                    <a:pt x="18503" y="2727"/>
                  </a:lnTo>
                  <a:cubicBezTo>
                    <a:pt x="16729" y="965"/>
                    <a:pt x="14383" y="1"/>
                    <a:pt x="118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100">
                  <a:solidFill>
                    <a:schemeClr val="accent1"/>
                  </a:solidFill>
                  <a:latin typeface="Fira Sans Extra Condensed Medium"/>
                  <a:ea typeface="Fira Sans Extra Condensed Medium"/>
                  <a:cs typeface="Fira Sans Extra Condensed Medium"/>
                  <a:sym typeface="Fira Sans Extra Condensed Medium"/>
                </a:rPr>
                <a:t>O1</a:t>
              </a:r>
              <a:endParaRPr sz="2100">
                <a:solidFill>
                  <a:schemeClr val="accent1"/>
                </a:solidFill>
                <a:latin typeface="Fira Sans Extra Condensed Medium"/>
                <a:ea typeface="Fira Sans Extra Condensed Medium"/>
                <a:cs typeface="Fira Sans Extra Condensed Medium"/>
                <a:sym typeface="Fira Sans Extra Condensed Medium"/>
              </a:endParaRPr>
            </a:p>
          </p:txBody>
        </p:sp>
      </p:grpSp>
      <p:grpSp>
        <p:nvGrpSpPr>
          <p:cNvPr id="11" name="Google Shape;1073;p37"/>
          <p:cNvGrpSpPr/>
          <p:nvPr/>
        </p:nvGrpSpPr>
        <p:grpSpPr>
          <a:xfrm>
            <a:off x="4257742" y="1551361"/>
            <a:ext cx="2568965" cy="1121945"/>
            <a:chOff x="2016463" y="2634050"/>
            <a:chExt cx="2838475" cy="1262675"/>
          </a:xfrm>
        </p:grpSpPr>
        <p:sp>
          <p:nvSpPr>
            <p:cNvPr id="12" name="Google Shape;1074;p37"/>
            <p:cNvSpPr/>
            <p:nvPr/>
          </p:nvSpPr>
          <p:spPr>
            <a:xfrm>
              <a:off x="2016463" y="3283825"/>
              <a:ext cx="2838475" cy="612900"/>
            </a:xfrm>
            <a:custGeom>
              <a:avLst/>
              <a:gdLst/>
              <a:ahLst/>
              <a:cxnLst/>
              <a:rect l="l" t="t" r="r" b="b"/>
              <a:pathLst>
                <a:path w="113539" h="24516" extrusionOk="0">
                  <a:moveTo>
                    <a:pt x="113539" y="1"/>
                  </a:moveTo>
                  <a:lnTo>
                    <a:pt x="92429" y="20956"/>
                  </a:lnTo>
                  <a:cubicBezTo>
                    <a:pt x="90131" y="23242"/>
                    <a:pt x="87035" y="24516"/>
                    <a:pt x="83797" y="24516"/>
                  </a:cubicBezTo>
                  <a:lnTo>
                    <a:pt x="12252" y="24516"/>
                  </a:lnTo>
                  <a:cubicBezTo>
                    <a:pt x="5477" y="24516"/>
                    <a:pt x="1" y="19027"/>
                    <a:pt x="1" y="12264"/>
                  </a:cubicBezTo>
                  <a:lnTo>
                    <a:pt x="1" y="12264"/>
                  </a:lnTo>
                  <a:cubicBezTo>
                    <a:pt x="1" y="5490"/>
                    <a:pt x="5477" y="1"/>
                    <a:pt x="12252" y="1"/>
                  </a:cubicBezTo>
                  <a:lnTo>
                    <a:pt x="113539" y="1"/>
                  </a:lnTo>
                  <a:close/>
                </a:path>
              </a:pathLst>
            </a:custGeom>
            <a:solidFill>
              <a:schemeClr val="accent6"/>
            </a:solidFill>
            <a:ln>
              <a:solidFill>
                <a:schemeClr val="tx1"/>
              </a:solidFill>
            </a:ln>
          </p:spPr>
          <p:txBody>
            <a:bodyPr spcFirstLastPara="1" wrap="square" lIns="91425" tIns="91425" rIns="365750" bIns="91425" anchor="ctr" anchorCtr="0">
              <a:noAutofit/>
            </a:bodyPr>
            <a:lstStyle/>
            <a:p>
              <a:pPr lvl="0" algn="ctr"/>
              <a:r>
                <a:rPr lang="es-ES" sz="1200" dirty="0"/>
                <a:t>Construcción y edificaciones sostenibles</a:t>
              </a:r>
              <a:endParaRPr lang="es-CO" sz="1200" dirty="0"/>
            </a:p>
          </p:txBody>
        </p:sp>
        <p:sp>
          <p:nvSpPr>
            <p:cNvPr id="13" name="Google Shape;1075;p37"/>
            <p:cNvSpPr/>
            <p:nvPr/>
          </p:nvSpPr>
          <p:spPr>
            <a:xfrm>
              <a:off x="3741988" y="2634050"/>
              <a:ext cx="1112950" cy="612600"/>
            </a:xfrm>
            <a:custGeom>
              <a:avLst/>
              <a:gdLst/>
              <a:ahLst/>
              <a:cxnLst/>
              <a:rect l="l" t="t" r="r" b="b"/>
              <a:pathLst>
                <a:path w="44518" h="24504" extrusionOk="0">
                  <a:moveTo>
                    <a:pt x="0" y="12252"/>
                  </a:moveTo>
                  <a:lnTo>
                    <a:pt x="0" y="12252"/>
                  </a:lnTo>
                  <a:cubicBezTo>
                    <a:pt x="0" y="19015"/>
                    <a:pt x="5489" y="24504"/>
                    <a:pt x="12252" y="24504"/>
                  </a:cubicBezTo>
                  <a:lnTo>
                    <a:pt x="44518" y="24504"/>
                  </a:lnTo>
                  <a:lnTo>
                    <a:pt x="23408" y="3549"/>
                  </a:lnTo>
                  <a:cubicBezTo>
                    <a:pt x="21110" y="1275"/>
                    <a:pt x="18014" y="1"/>
                    <a:pt x="14776" y="1"/>
                  </a:cubicBezTo>
                  <a:lnTo>
                    <a:pt x="12252" y="1"/>
                  </a:lnTo>
                  <a:cubicBezTo>
                    <a:pt x="5489" y="1"/>
                    <a:pt x="0" y="5477"/>
                    <a:pt x="0" y="12252"/>
                  </a:cubicBezTo>
                  <a:close/>
                </a:path>
              </a:pathLst>
            </a:custGeom>
            <a:solidFill>
              <a:schemeClr val="accent6"/>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14" name="Google Shape;1076;p37"/>
            <p:cNvSpPr/>
            <p:nvPr/>
          </p:nvSpPr>
          <p:spPr>
            <a:xfrm>
              <a:off x="3814013" y="2706075"/>
              <a:ext cx="865900" cy="468550"/>
            </a:xfrm>
            <a:custGeom>
              <a:avLst/>
              <a:gdLst/>
              <a:ahLst/>
              <a:cxnLst/>
              <a:rect l="l" t="t" r="r" b="b"/>
              <a:pathLst>
                <a:path w="34636" h="18742" extrusionOk="0">
                  <a:moveTo>
                    <a:pt x="9371" y="1"/>
                  </a:moveTo>
                  <a:cubicBezTo>
                    <a:pt x="4203" y="1"/>
                    <a:pt x="0" y="4204"/>
                    <a:pt x="0" y="9371"/>
                  </a:cubicBezTo>
                  <a:cubicBezTo>
                    <a:pt x="0" y="14538"/>
                    <a:pt x="4203" y="18741"/>
                    <a:pt x="9371" y="18741"/>
                  </a:cubicBezTo>
                  <a:lnTo>
                    <a:pt x="34636" y="18741"/>
                  </a:lnTo>
                  <a:lnTo>
                    <a:pt x="18503" y="2716"/>
                  </a:lnTo>
                  <a:cubicBezTo>
                    <a:pt x="16729" y="965"/>
                    <a:pt x="14383" y="1"/>
                    <a:pt x="118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100">
                  <a:solidFill>
                    <a:schemeClr val="accent6"/>
                  </a:solidFill>
                  <a:latin typeface="Fira Sans Extra Condensed Medium"/>
                  <a:ea typeface="Fira Sans Extra Condensed Medium"/>
                  <a:cs typeface="Fira Sans Extra Condensed Medium"/>
                  <a:sym typeface="Fira Sans Extra Condensed Medium"/>
                </a:rPr>
                <a:t>03</a:t>
              </a:r>
              <a:endParaRPr sz="2100">
                <a:solidFill>
                  <a:schemeClr val="accent6"/>
                </a:solidFill>
                <a:latin typeface="Fira Sans Extra Condensed Medium"/>
                <a:ea typeface="Fira Sans Extra Condensed Medium"/>
                <a:cs typeface="Fira Sans Extra Condensed Medium"/>
                <a:sym typeface="Fira Sans Extra Condensed Medium"/>
              </a:endParaRPr>
            </a:p>
          </p:txBody>
        </p:sp>
      </p:grpSp>
      <p:grpSp>
        <p:nvGrpSpPr>
          <p:cNvPr id="16" name="Google Shape;1078;p37"/>
          <p:cNvGrpSpPr/>
          <p:nvPr/>
        </p:nvGrpSpPr>
        <p:grpSpPr>
          <a:xfrm>
            <a:off x="6276458" y="907019"/>
            <a:ext cx="2569237" cy="1122212"/>
            <a:chOff x="4288763" y="1924450"/>
            <a:chExt cx="2838775" cy="1262975"/>
          </a:xfrm>
        </p:grpSpPr>
        <p:sp>
          <p:nvSpPr>
            <p:cNvPr id="17" name="Google Shape;1079;p37"/>
            <p:cNvSpPr/>
            <p:nvPr/>
          </p:nvSpPr>
          <p:spPr>
            <a:xfrm>
              <a:off x="4288763" y="2574525"/>
              <a:ext cx="2838775" cy="612900"/>
            </a:xfrm>
            <a:custGeom>
              <a:avLst/>
              <a:gdLst/>
              <a:ahLst/>
              <a:cxnLst/>
              <a:rect l="l" t="t" r="r" b="b"/>
              <a:pathLst>
                <a:path w="113551" h="24516" extrusionOk="0">
                  <a:moveTo>
                    <a:pt x="1" y="0"/>
                  </a:moveTo>
                  <a:lnTo>
                    <a:pt x="21111" y="20955"/>
                  </a:lnTo>
                  <a:cubicBezTo>
                    <a:pt x="23409" y="23229"/>
                    <a:pt x="26504" y="24515"/>
                    <a:pt x="29743" y="24515"/>
                  </a:cubicBezTo>
                  <a:lnTo>
                    <a:pt x="101287" y="24515"/>
                  </a:lnTo>
                  <a:cubicBezTo>
                    <a:pt x="108062" y="24515"/>
                    <a:pt x="113551" y="19027"/>
                    <a:pt x="113551" y="12252"/>
                  </a:cubicBezTo>
                  <a:lnTo>
                    <a:pt x="113551" y="12252"/>
                  </a:lnTo>
                  <a:cubicBezTo>
                    <a:pt x="113551" y="5489"/>
                    <a:pt x="108062" y="0"/>
                    <a:pt x="101287" y="0"/>
                  </a:cubicBezTo>
                  <a:lnTo>
                    <a:pt x="1" y="0"/>
                  </a:lnTo>
                  <a:close/>
                </a:path>
              </a:pathLst>
            </a:custGeom>
            <a:solidFill>
              <a:schemeClr val="accent5"/>
            </a:solidFill>
            <a:ln>
              <a:solidFill>
                <a:schemeClr val="tx1"/>
              </a:solidFill>
            </a:ln>
          </p:spPr>
          <p:txBody>
            <a:bodyPr spcFirstLastPara="1" wrap="square" lIns="365750" tIns="91425" rIns="91425" bIns="91425" anchor="ctr" anchorCtr="0">
              <a:noAutofit/>
            </a:bodyPr>
            <a:lstStyle/>
            <a:p>
              <a:pPr lvl="0" algn="ctr"/>
              <a:r>
                <a:rPr lang="es-ES" sz="1200" dirty="0"/>
                <a:t>Patios productivos resilientes</a:t>
              </a:r>
              <a:endParaRPr lang="es-CO" sz="1200" dirty="0"/>
            </a:p>
          </p:txBody>
        </p:sp>
        <p:sp>
          <p:nvSpPr>
            <p:cNvPr id="18" name="Google Shape;1080;p37"/>
            <p:cNvSpPr/>
            <p:nvPr/>
          </p:nvSpPr>
          <p:spPr>
            <a:xfrm>
              <a:off x="4288763" y="1924450"/>
              <a:ext cx="1112975" cy="612900"/>
            </a:xfrm>
            <a:custGeom>
              <a:avLst/>
              <a:gdLst/>
              <a:ahLst/>
              <a:cxnLst/>
              <a:rect l="l" t="t" r="r" b="b"/>
              <a:pathLst>
                <a:path w="44519" h="24516" extrusionOk="0">
                  <a:moveTo>
                    <a:pt x="44518" y="12264"/>
                  </a:moveTo>
                  <a:lnTo>
                    <a:pt x="44518" y="12264"/>
                  </a:lnTo>
                  <a:cubicBezTo>
                    <a:pt x="44518" y="19026"/>
                    <a:pt x="39030" y="24515"/>
                    <a:pt x="32267" y="24515"/>
                  </a:cubicBezTo>
                  <a:lnTo>
                    <a:pt x="1" y="24515"/>
                  </a:lnTo>
                  <a:lnTo>
                    <a:pt x="21111" y="3560"/>
                  </a:lnTo>
                  <a:cubicBezTo>
                    <a:pt x="23409" y="1286"/>
                    <a:pt x="26504" y="0"/>
                    <a:pt x="29743" y="0"/>
                  </a:cubicBezTo>
                  <a:lnTo>
                    <a:pt x="32267" y="0"/>
                  </a:lnTo>
                  <a:cubicBezTo>
                    <a:pt x="39030" y="0"/>
                    <a:pt x="44518" y="5489"/>
                    <a:pt x="44518" y="12264"/>
                  </a:cubicBezTo>
                  <a:close/>
                </a:path>
              </a:pathLst>
            </a:custGeom>
            <a:solidFill>
              <a:schemeClr val="accent5"/>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19" name="Google Shape;1081;p37"/>
            <p:cNvSpPr/>
            <p:nvPr/>
          </p:nvSpPr>
          <p:spPr>
            <a:xfrm>
              <a:off x="4463788" y="1996475"/>
              <a:ext cx="865900" cy="468825"/>
            </a:xfrm>
            <a:custGeom>
              <a:avLst/>
              <a:gdLst/>
              <a:ahLst/>
              <a:cxnLst/>
              <a:rect l="l" t="t" r="r" b="b"/>
              <a:pathLst>
                <a:path w="34636" h="18753" extrusionOk="0">
                  <a:moveTo>
                    <a:pt x="22742" y="0"/>
                  </a:moveTo>
                  <a:cubicBezTo>
                    <a:pt x="20253" y="0"/>
                    <a:pt x="17908" y="977"/>
                    <a:pt x="16146" y="2727"/>
                  </a:cubicBezTo>
                  <a:lnTo>
                    <a:pt x="1" y="18753"/>
                  </a:lnTo>
                  <a:lnTo>
                    <a:pt x="25266" y="18753"/>
                  </a:lnTo>
                  <a:cubicBezTo>
                    <a:pt x="30433" y="18753"/>
                    <a:pt x="34636" y="14550"/>
                    <a:pt x="34636" y="9383"/>
                  </a:cubicBezTo>
                  <a:cubicBezTo>
                    <a:pt x="34636" y="4215"/>
                    <a:pt x="30433" y="0"/>
                    <a:pt x="25266" y="0"/>
                  </a:cubicBez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n" sz="2100">
                  <a:solidFill>
                    <a:schemeClr val="accent5"/>
                  </a:solidFill>
                  <a:latin typeface="Fira Sans Extra Condensed Medium"/>
                  <a:ea typeface="Fira Sans Extra Condensed Medium"/>
                  <a:cs typeface="Fira Sans Extra Condensed Medium"/>
                  <a:sym typeface="Fira Sans Extra Condensed Medium"/>
                </a:rPr>
                <a:t>02</a:t>
              </a:r>
              <a:endParaRPr sz="2100">
                <a:solidFill>
                  <a:schemeClr val="accent5"/>
                </a:solidFill>
                <a:latin typeface="Fira Sans Extra Condensed Medium"/>
                <a:ea typeface="Fira Sans Extra Condensed Medium"/>
                <a:cs typeface="Fira Sans Extra Condensed Medium"/>
                <a:sym typeface="Fira Sans Extra Condensed Medium"/>
              </a:endParaRPr>
            </a:p>
          </p:txBody>
        </p:sp>
      </p:grpSp>
      <p:grpSp>
        <p:nvGrpSpPr>
          <p:cNvPr id="21" name="Google Shape;1083;p37"/>
          <p:cNvGrpSpPr/>
          <p:nvPr/>
        </p:nvGrpSpPr>
        <p:grpSpPr>
          <a:xfrm>
            <a:off x="6276457" y="2208886"/>
            <a:ext cx="2569237" cy="1121945"/>
            <a:chOff x="4288763" y="3343375"/>
            <a:chExt cx="2838775" cy="1262675"/>
          </a:xfrm>
        </p:grpSpPr>
        <p:sp>
          <p:nvSpPr>
            <p:cNvPr id="22" name="Google Shape;1084;p37"/>
            <p:cNvSpPr/>
            <p:nvPr/>
          </p:nvSpPr>
          <p:spPr>
            <a:xfrm>
              <a:off x="4288763" y="3993450"/>
              <a:ext cx="2838775" cy="612600"/>
            </a:xfrm>
            <a:custGeom>
              <a:avLst/>
              <a:gdLst/>
              <a:ahLst/>
              <a:cxnLst/>
              <a:rect l="l" t="t" r="r" b="b"/>
              <a:pathLst>
                <a:path w="113551" h="24504" extrusionOk="0">
                  <a:moveTo>
                    <a:pt x="1" y="0"/>
                  </a:moveTo>
                  <a:lnTo>
                    <a:pt x="21111" y="20955"/>
                  </a:lnTo>
                  <a:cubicBezTo>
                    <a:pt x="23409" y="23229"/>
                    <a:pt x="26504" y="24503"/>
                    <a:pt x="29743" y="24503"/>
                  </a:cubicBezTo>
                  <a:lnTo>
                    <a:pt x="101287" y="24503"/>
                  </a:lnTo>
                  <a:cubicBezTo>
                    <a:pt x="108062" y="24503"/>
                    <a:pt x="113551" y="19026"/>
                    <a:pt x="113551" y="12252"/>
                  </a:cubicBezTo>
                  <a:lnTo>
                    <a:pt x="113551" y="12252"/>
                  </a:lnTo>
                  <a:cubicBezTo>
                    <a:pt x="113551" y="5489"/>
                    <a:pt x="108062" y="0"/>
                    <a:pt x="101287" y="0"/>
                  </a:cubicBezTo>
                  <a:lnTo>
                    <a:pt x="1" y="0"/>
                  </a:lnTo>
                  <a:close/>
                </a:path>
              </a:pathLst>
            </a:custGeom>
            <a:solidFill>
              <a:schemeClr val="accent4"/>
            </a:solidFill>
            <a:ln>
              <a:solidFill>
                <a:schemeClr val="tx1"/>
              </a:solidFill>
            </a:ln>
          </p:spPr>
          <p:txBody>
            <a:bodyPr spcFirstLastPara="1" wrap="square" lIns="365750" tIns="91425" rIns="91425" bIns="91425" anchor="ctr" anchorCtr="0">
              <a:noAutofit/>
            </a:bodyPr>
            <a:lstStyle/>
            <a:p>
              <a:pPr lvl="0" algn="ctr"/>
              <a:r>
                <a:rPr lang="es-ES" sz="1200" dirty="0"/>
                <a:t>Sistemas urbanos de drenaje sostenible (SUDS)</a:t>
              </a:r>
              <a:endParaRPr lang="es-CO" sz="1200" dirty="0"/>
            </a:p>
          </p:txBody>
        </p:sp>
        <p:sp>
          <p:nvSpPr>
            <p:cNvPr id="23" name="Google Shape;1085;p37"/>
            <p:cNvSpPr/>
            <p:nvPr/>
          </p:nvSpPr>
          <p:spPr>
            <a:xfrm>
              <a:off x="4288763" y="3343375"/>
              <a:ext cx="1112975" cy="612900"/>
            </a:xfrm>
            <a:custGeom>
              <a:avLst/>
              <a:gdLst/>
              <a:ahLst/>
              <a:cxnLst/>
              <a:rect l="l" t="t" r="r" b="b"/>
              <a:pathLst>
                <a:path w="44519" h="24516" extrusionOk="0">
                  <a:moveTo>
                    <a:pt x="44518" y="12252"/>
                  </a:moveTo>
                  <a:lnTo>
                    <a:pt x="44518" y="12252"/>
                  </a:lnTo>
                  <a:cubicBezTo>
                    <a:pt x="44518" y="19026"/>
                    <a:pt x="39030" y="24515"/>
                    <a:pt x="32267" y="24515"/>
                  </a:cubicBezTo>
                  <a:lnTo>
                    <a:pt x="1" y="24515"/>
                  </a:lnTo>
                  <a:lnTo>
                    <a:pt x="21111" y="3560"/>
                  </a:lnTo>
                  <a:cubicBezTo>
                    <a:pt x="23409" y="1274"/>
                    <a:pt x="26504" y="0"/>
                    <a:pt x="29743" y="0"/>
                  </a:cubicBezTo>
                  <a:lnTo>
                    <a:pt x="32267" y="0"/>
                  </a:lnTo>
                  <a:cubicBezTo>
                    <a:pt x="39030" y="0"/>
                    <a:pt x="44518" y="5489"/>
                    <a:pt x="44518" y="12252"/>
                  </a:cubicBezTo>
                  <a:close/>
                </a:path>
              </a:pathLst>
            </a:custGeom>
            <a:solidFill>
              <a:schemeClr val="accent4"/>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24" name="Google Shape;1086;p37"/>
            <p:cNvSpPr/>
            <p:nvPr/>
          </p:nvSpPr>
          <p:spPr>
            <a:xfrm>
              <a:off x="4463788" y="3415400"/>
              <a:ext cx="865900" cy="468825"/>
            </a:xfrm>
            <a:custGeom>
              <a:avLst/>
              <a:gdLst/>
              <a:ahLst/>
              <a:cxnLst/>
              <a:rect l="l" t="t" r="r" b="b"/>
              <a:pathLst>
                <a:path w="34636" h="18753" extrusionOk="0">
                  <a:moveTo>
                    <a:pt x="22742" y="0"/>
                  </a:moveTo>
                  <a:cubicBezTo>
                    <a:pt x="20253" y="0"/>
                    <a:pt x="17908" y="965"/>
                    <a:pt x="16146" y="2727"/>
                  </a:cubicBezTo>
                  <a:lnTo>
                    <a:pt x="1" y="18753"/>
                  </a:lnTo>
                  <a:lnTo>
                    <a:pt x="25266" y="18753"/>
                  </a:lnTo>
                  <a:cubicBezTo>
                    <a:pt x="30433" y="18753"/>
                    <a:pt x="34636" y="14538"/>
                    <a:pt x="34636" y="9371"/>
                  </a:cubicBezTo>
                  <a:cubicBezTo>
                    <a:pt x="34636" y="4203"/>
                    <a:pt x="30433" y="0"/>
                    <a:pt x="25266" y="0"/>
                  </a:cubicBez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n" sz="2100">
                  <a:solidFill>
                    <a:schemeClr val="accent4"/>
                  </a:solidFill>
                  <a:latin typeface="Fira Sans Extra Condensed Medium"/>
                  <a:ea typeface="Fira Sans Extra Condensed Medium"/>
                  <a:cs typeface="Fira Sans Extra Condensed Medium"/>
                  <a:sym typeface="Fira Sans Extra Condensed Medium"/>
                </a:rPr>
                <a:t>04</a:t>
              </a:r>
              <a:endParaRPr>
                <a:solidFill>
                  <a:schemeClr val="accent4"/>
                </a:solidFill>
                <a:latin typeface="Fira Sans Extra Condensed Medium"/>
                <a:ea typeface="Fira Sans Extra Condensed Medium"/>
                <a:cs typeface="Fira Sans Extra Condensed Medium"/>
                <a:sym typeface="Fira Sans Extra Condensed Medium"/>
              </a:endParaRPr>
            </a:p>
          </p:txBody>
        </p:sp>
      </p:grpSp>
      <p:sp>
        <p:nvSpPr>
          <p:cNvPr id="26" name="CuadroTexto 25"/>
          <p:cNvSpPr txBox="1"/>
          <p:nvPr/>
        </p:nvSpPr>
        <p:spPr>
          <a:xfrm>
            <a:off x="56994" y="1291299"/>
            <a:ext cx="3134657" cy="646331"/>
          </a:xfrm>
          <a:prstGeom prst="rect">
            <a:avLst/>
          </a:prstGeom>
          <a:noFill/>
        </p:spPr>
        <p:txBody>
          <a:bodyPr wrap="square" rtlCol="0">
            <a:spAutoFit/>
          </a:bodyPr>
          <a:lstStyle/>
          <a:p>
            <a:pPr algn="ctr"/>
            <a:r>
              <a:rPr lang="es-ES" b="1" dirty="0"/>
              <a:t>MEDIDAS DE ADAPTACIÓN</a:t>
            </a:r>
          </a:p>
          <a:p>
            <a:pPr algn="ctr"/>
            <a:r>
              <a:rPr lang="es-ES" b="1" dirty="0" smtClean="0"/>
              <a:t> SECTOR URBANO</a:t>
            </a:r>
            <a:endParaRPr lang="es-CO" b="1" dirty="0"/>
          </a:p>
        </p:txBody>
      </p:sp>
      <p:sp>
        <p:nvSpPr>
          <p:cNvPr id="27" name="CuadroTexto 26"/>
          <p:cNvSpPr txBox="1"/>
          <p:nvPr/>
        </p:nvSpPr>
        <p:spPr>
          <a:xfrm>
            <a:off x="5594399" y="4502624"/>
            <a:ext cx="3134657" cy="646331"/>
          </a:xfrm>
          <a:prstGeom prst="rect">
            <a:avLst/>
          </a:prstGeom>
          <a:noFill/>
        </p:spPr>
        <p:txBody>
          <a:bodyPr wrap="square" rtlCol="0">
            <a:spAutoFit/>
          </a:bodyPr>
          <a:lstStyle/>
          <a:p>
            <a:pPr algn="ctr"/>
            <a:r>
              <a:rPr lang="es-ES" b="1" dirty="0"/>
              <a:t>MEDIDAS DE </a:t>
            </a:r>
            <a:r>
              <a:rPr lang="es-ES" b="1" dirty="0" smtClean="0"/>
              <a:t>MITIGACIÓN</a:t>
            </a:r>
            <a:endParaRPr lang="es-ES" b="1" dirty="0"/>
          </a:p>
          <a:p>
            <a:pPr algn="ctr"/>
            <a:r>
              <a:rPr lang="es-ES" b="1" dirty="0" smtClean="0"/>
              <a:t> SECTOR URBANO</a:t>
            </a:r>
            <a:endParaRPr lang="es-CO" b="1" dirty="0"/>
          </a:p>
        </p:txBody>
      </p:sp>
      <p:grpSp>
        <p:nvGrpSpPr>
          <p:cNvPr id="28" name="Google Shape;1068;p37"/>
          <p:cNvGrpSpPr/>
          <p:nvPr/>
        </p:nvGrpSpPr>
        <p:grpSpPr>
          <a:xfrm>
            <a:off x="525879" y="2922999"/>
            <a:ext cx="2568965" cy="1121945"/>
            <a:chOff x="2016463" y="1215125"/>
            <a:chExt cx="2838475" cy="1262675"/>
          </a:xfrm>
        </p:grpSpPr>
        <p:sp>
          <p:nvSpPr>
            <p:cNvPr id="29" name="Google Shape;1069;p37"/>
            <p:cNvSpPr/>
            <p:nvPr/>
          </p:nvSpPr>
          <p:spPr>
            <a:xfrm>
              <a:off x="2016463" y="1865200"/>
              <a:ext cx="2838475" cy="612600"/>
            </a:xfrm>
            <a:custGeom>
              <a:avLst/>
              <a:gdLst/>
              <a:ahLst/>
              <a:cxnLst/>
              <a:rect l="l" t="t" r="r" b="b"/>
              <a:pathLst>
                <a:path w="113539" h="24504" extrusionOk="0">
                  <a:moveTo>
                    <a:pt x="113539" y="1"/>
                  </a:moveTo>
                  <a:lnTo>
                    <a:pt x="92429" y="20944"/>
                  </a:lnTo>
                  <a:cubicBezTo>
                    <a:pt x="90131" y="23230"/>
                    <a:pt x="87035" y="24504"/>
                    <a:pt x="83797" y="24504"/>
                  </a:cubicBezTo>
                  <a:lnTo>
                    <a:pt x="12252" y="24504"/>
                  </a:lnTo>
                  <a:cubicBezTo>
                    <a:pt x="5477" y="24504"/>
                    <a:pt x="1" y="19015"/>
                    <a:pt x="1" y="12252"/>
                  </a:cubicBezTo>
                  <a:lnTo>
                    <a:pt x="1" y="12252"/>
                  </a:lnTo>
                  <a:cubicBezTo>
                    <a:pt x="1" y="5478"/>
                    <a:pt x="5477" y="1"/>
                    <a:pt x="12252" y="1"/>
                  </a:cubicBezTo>
                  <a:lnTo>
                    <a:pt x="113539" y="1"/>
                  </a:lnTo>
                  <a:close/>
                </a:path>
              </a:pathLst>
            </a:custGeom>
            <a:solidFill>
              <a:schemeClr val="accent2">
                <a:lumMod val="75000"/>
              </a:schemeClr>
            </a:solidFill>
            <a:ln>
              <a:solidFill>
                <a:schemeClr val="tx1"/>
              </a:solidFill>
            </a:ln>
          </p:spPr>
          <p:txBody>
            <a:bodyPr spcFirstLastPara="1" wrap="square" lIns="91425" tIns="91425" rIns="365750" bIns="91425" anchor="ctr" anchorCtr="0">
              <a:noAutofit/>
            </a:bodyPr>
            <a:lstStyle/>
            <a:p>
              <a:pPr lvl="0" algn="ctr"/>
              <a:r>
                <a:rPr lang="es-ES" sz="1200" dirty="0"/>
                <a:t>Uso racional de energía en iluminación</a:t>
              </a:r>
              <a:endParaRPr lang="es-CO" sz="1200" dirty="0"/>
            </a:p>
          </p:txBody>
        </p:sp>
        <p:sp>
          <p:nvSpPr>
            <p:cNvPr id="30" name="Google Shape;1070;p37"/>
            <p:cNvSpPr/>
            <p:nvPr/>
          </p:nvSpPr>
          <p:spPr>
            <a:xfrm>
              <a:off x="3741988" y="1215125"/>
              <a:ext cx="1112950" cy="612900"/>
            </a:xfrm>
            <a:custGeom>
              <a:avLst/>
              <a:gdLst/>
              <a:ahLst/>
              <a:cxnLst/>
              <a:rect l="l" t="t" r="r" b="b"/>
              <a:pathLst>
                <a:path w="44518" h="24516" extrusionOk="0">
                  <a:moveTo>
                    <a:pt x="0" y="12252"/>
                  </a:moveTo>
                  <a:lnTo>
                    <a:pt x="0" y="12252"/>
                  </a:lnTo>
                  <a:cubicBezTo>
                    <a:pt x="0" y="19027"/>
                    <a:pt x="5489" y="24516"/>
                    <a:pt x="12252" y="24516"/>
                  </a:cubicBezTo>
                  <a:lnTo>
                    <a:pt x="44518" y="24516"/>
                  </a:lnTo>
                  <a:lnTo>
                    <a:pt x="23408" y="3561"/>
                  </a:lnTo>
                  <a:cubicBezTo>
                    <a:pt x="21110" y="1275"/>
                    <a:pt x="18014" y="1"/>
                    <a:pt x="14776" y="1"/>
                  </a:cubicBezTo>
                  <a:lnTo>
                    <a:pt x="12252" y="1"/>
                  </a:lnTo>
                  <a:cubicBezTo>
                    <a:pt x="5489" y="1"/>
                    <a:pt x="0" y="5489"/>
                    <a:pt x="0" y="12252"/>
                  </a:cubicBezTo>
                  <a:close/>
                </a:path>
              </a:pathLst>
            </a:custGeom>
            <a:solidFill>
              <a:schemeClr val="accent2">
                <a:lumMod val="75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31" name="Google Shape;1071;p37"/>
            <p:cNvSpPr/>
            <p:nvPr/>
          </p:nvSpPr>
          <p:spPr>
            <a:xfrm>
              <a:off x="3814013" y="1287150"/>
              <a:ext cx="865900" cy="468550"/>
            </a:xfrm>
            <a:custGeom>
              <a:avLst/>
              <a:gdLst/>
              <a:ahLst/>
              <a:cxnLst/>
              <a:rect l="l" t="t" r="r" b="b"/>
              <a:pathLst>
                <a:path w="34636" h="18742" extrusionOk="0">
                  <a:moveTo>
                    <a:pt x="9371" y="1"/>
                  </a:moveTo>
                  <a:cubicBezTo>
                    <a:pt x="4203" y="1"/>
                    <a:pt x="0" y="4204"/>
                    <a:pt x="0" y="9371"/>
                  </a:cubicBezTo>
                  <a:cubicBezTo>
                    <a:pt x="0" y="14538"/>
                    <a:pt x="4203" y="18741"/>
                    <a:pt x="9371" y="18741"/>
                  </a:cubicBezTo>
                  <a:lnTo>
                    <a:pt x="34636" y="18741"/>
                  </a:lnTo>
                  <a:lnTo>
                    <a:pt x="18503" y="2727"/>
                  </a:lnTo>
                  <a:cubicBezTo>
                    <a:pt x="16729" y="965"/>
                    <a:pt x="14383" y="1"/>
                    <a:pt x="118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100" dirty="0">
                  <a:solidFill>
                    <a:schemeClr val="accent2">
                      <a:lumMod val="75000"/>
                    </a:schemeClr>
                  </a:solidFill>
                  <a:latin typeface="Fira Sans Extra Condensed Medium"/>
                  <a:ea typeface="Fira Sans Extra Condensed Medium"/>
                  <a:cs typeface="Fira Sans Extra Condensed Medium"/>
                  <a:sym typeface="Fira Sans Extra Condensed Medium"/>
                </a:rPr>
                <a:t>O1</a:t>
              </a:r>
              <a:endParaRPr sz="2100" dirty="0">
                <a:solidFill>
                  <a:schemeClr val="accent2">
                    <a:lumMod val="75000"/>
                  </a:schemeClr>
                </a:solidFill>
                <a:latin typeface="Fira Sans Extra Condensed Medium"/>
                <a:ea typeface="Fira Sans Extra Condensed Medium"/>
                <a:cs typeface="Fira Sans Extra Condensed Medium"/>
                <a:sym typeface="Fira Sans Extra Condensed Medium"/>
              </a:endParaRPr>
            </a:p>
          </p:txBody>
        </p:sp>
      </p:grpSp>
      <p:grpSp>
        <p:nvGrpSpPr>
          <p:cNvPr id="32" name="Google Shape;1073;p37"/>
          <p:cNvGrpSpPr/>
          <p:nvPr/>
        </p:nvGrpSpPr>
        <p:grpSpPr>
          <a:xfrm>
            <a:off x="614605" y="4168265"/>
            <a:ext cx="2568965" cy="1121945"/>
            <a:chOff x="2016463" y="2634050"/>
            <a:chExt cx="2838475" cy="1262675"/>
          </a:xfrm>
        </p:grpSpPr>
        <p:sp>
          <p:nvSpPr>
            <p:cNvPr id="33" name="Google Shape;1074;p37"/>
            <p:cNvSpPr/>
            <p:nvPr/>
          </p:nvSpPr>
          <p:spPr>
            <a:xfrm>
              <a:off x="2016463" y="3283825"/>
              <a:ext cx="2838475" cy="612900"/>
            </a:xfrm>
            <a:custGeom>
              <a:avLst/>
              <a:gdLst/>
              <a:ahLst/>
              <a:cxnLst/>
              <a:rect l="l" t="t" r="r" b="b"/>
              <a:pathLst>
                <a:path w="113539" h="24516" extrusionOk="0">
                  <a:moveTo>
                    <a:pt x="113539" y="1"/>
                  </a:moveTo>
                  <a:lnTo>
                    <a:pt x="92429" y="20956"/>
                  </a:lnTo>
                  <a:cubicBezTo>
                    <a:pt x="90131" y="23242"/>
                    <a:pt x="87035" y="24516"/>
                    <a:pt x="83797" y="24516"/>
                  </a:cubicBezTo>
                  <a:lnTo>
                    <a:pt x="12252" y="24516"/>
                  </a:lnTo>
                  <a:cubicBezTo>
                    <a:pt x="5477" y="24516"/>
                    <a:pt x="1" y="19027"/>
                    <a:pt x="1" y="12264"/>
                  </a:cubicBezTo>
                  <a:lnTo>
                    <a:pt x="1" y="12264"/>
                  </a:lnTo>
                  <a:cubicBezTo>
                    <a:pt x="1" y="5490"/>
                    <a:pt x="5477" y="1"/>
                    <a:pt x="12252" y="1"/>
                  </a:cubicBezTo>
                  <a:lnTo>
                    <a:pt x="113539" y="1"/>
                  </a:lnTo>
                  <a:close/>
                </a:path>
              </a:pathLst>
            </a:custGeom>
            <a:solidFill>
              <a:schemeClr val="accent6">
                <a:lumMod val="50000"/>
              </a:schemeClr>
            </a:solidFill>
            <a:ln>
              <a:solidFill>
                <a:schemeClr val="tx1"/>
              </a:solidFill>
            </a:ln>
          </p:spPr>
          <p:txBody>
            <a:bodyPr spcFirstLastPara="1" wrap="square" lIns="91425" tIns="91425" rIns="365750" bIns="91425" anchor="ctr" anchorCtr="0">
              <a:noAutofit/>
            </a:bodyPr>
            <a:lstStyle/>
            <a:p>
              <a:pPr lvl="0" algn="ctr"/>
              <a:r>
                <a:rPr lang="es-ES" sz="1200" dirty="0"/>
                <a:t>Promoción de fuentes renovables de energía</a:t>
              </a:r>
              <a:endParaRPr lang="es-CO" sz="1200" dirty="0"/>
            </a:p>
          </p:txBody>
        </p:sp>
        <p:sp>
          <p:nvSpPr>
            <p:cNvPr id="34" name="Google Shape;1075;p37"/>
            <p:cNvSpPr/>
            <p:nvPr/>
          </p:nvSpPr>
          <p:spPr>
            <a:xfrm>
              <a:off x="3741988" y="2634050"/>
              <a:ext cx="1112950" cy="612600"/>
            </a:xfrm>
            <a:custGeom>
              <a:avLst/>
              <a:gdLst/>
              <a:ahLst/>
              <a:cxnLst/>
              <a:rect l="l" t="t" r="r" b="b"/>
              <a:pathLst>
                <a:path w="44518" h="24504" extrusionOk="0">
                  <a:moveTo>
                    <a:pt x="0" y="12252"/>
                  </a:moveTo>
                  <a:lnTo>
                    <a:pt x="0" y="12252"/>
                  </a:lnTo>
                  <a:cubicBezTo>
                    <a:pt x="0" y="19015"/>
                    <a:pt x="5489" y="24504"/>
                    <a:pt x="12252" y="24504"/>
                  </a:cubicBezTo>
                  <a:lnTo>
                    <a:pt x="44518" y="24504"/>
                  </a:lnTo>
                  <a:lnTo>
                    <a:pt x="23408" y="3549"/>
                  </a:lnTo>
                  <a:cubicBezTo>
                    <a:pt x="21110" y="1275"/>
                    <a:pt x="18014" y="1"/>
                    <a:pt x="14776" y="1"/>
                  </a:cubicBezTo>
                  <a:lnTo>
                    <a:pt x="12252" y="1"/>
                  </a:lnTo>
                  <a:cubicBezTo>
                    <a:pt x="5489" y="1"/>
                    <a:pt x="0" y="5477"/>
                    <a:pt x="0" y="12252"/>
                  </a:cubicBezTo>
                  <a:close/>
                </a:path>
              </a:pathLst>
            </a:custGeom>
            <a:solidFill>
              <a:schemeClr val="accent6">
                <a:lumMod val="50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35" name="Google Shape;1076;p37"/>
            <p:cNvSpPr/>
            <p:nvPr/>
          </p:nvSpPr>
          <p:spPr>
            <a:xfrm>
              <a:off x="3814013" y="2706076"/>
              <a:ext cx="865900" cy="468550"/>
            </a:xfrm>
            <a:custGeom>
              <a:avLst/>
              <a:gdLst/>
              <a:ahLst/>
              <a:cxnLst/>
              <a:rect l="l" t="t" r="r" b="b"/>
              <a:pathLst>
                <a:path w="34636" h="18742" extrusionOk="0">
                  <a:moveTo>
                    <a:pt x="9371" y="1"/>
                  </a:moveTo>
                  <a:cubicBezTo>
                    <a:pt x="4203" y="1"/>
                    <a:pt x="0" y="4204"/>
                    <a:pt x="0" y="9371"/>
                  </a:cubicBezTo>
                  <a:cubicBezTo>
                    <a:pt x="0" y="14538"/>
                    <a:pt x="4203" y="18741"/>
                    <a:pt x="9371" y="18741"/>
                  </a:cubicBezTo>
                  <a:lnTo>
                    <a:pt x="34636" y="18741"/>
                  </a:lnTo>
                  <a:lnTo>
                    <a:pt x="18503" y="2716"/>
                  </a:lnTo>
                  <a:cubicBezTo>
                    <a:pt x="16729" y="965"/>
                    <a:pt x="14383" y="1"/>
                    <a:pt x="118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100" dirty="0">
                  <a:solidFill>
                    <a:schemeClr val="accent6">
                      <a:lumMod val="50000"/>
                    </a:schemeClr>
                  </a:solidFill>
                  <a:latin typeface="Fira Sans Extra Condensed Medium"/>
                  <a:ea typeface="Fira Sans Extra Condensed Medium"/>
                  <a:cs typeface="Fira Sans Extra Condensed Medium"/>
                  <a:sym typeface="Fira Sans Extra Condensed Medium"/>
                </a:rPr>
                <a:t>03</a:t>
              </a:r>
              <a:endParaRPr sz="2100" dirty="0">
                <a:solidFill>
                  <a:schemeClr val="accent6">
                    <a:lumMod val="50000"/>
                  </a:schemeClr>
                </a:solidFill>
                <a:latin typeface="Fira Sans Extra Condensed Medium"/>
                <a:ea typeface="Fira Sans Extra Condensed Medium"/>
                <a:cs typeface="Fira Sans Extra Condensed Medium"/>
                <a:sym typeface="Fira Sans Extra Condensed Medium"/>
              </a:endParaRPr>
            </a:p>
          </p:txBody>
        </p:sp>
      </p:grpSp>
      <p:grpSp>
        <p:nvGrpSpPr>
          <p:cNvPr id="36" name="Google Shape;1078;p37"/>
          <p:cNvGrpSpPr/>
          <p:nvPr/>
        </p:nvGrpSpPr>
        <p:grpSpPr>
          <a:xfrm>
            <a:off x="2633321" y="3523923"/>
            <a:ext cx="2569237" cy="1122212"/>
            <a:chOff x="4288763" y="1924450"/>
            <a:chExt cx="2838775" cy="1262975"/>
          </a:xfrm>
        </p:grpSpPr>
        <p:sp>
          <p:nvSpPr>
            <p:cNvPr id="37" name="Google Shape;1079;p37"/>
            <p:cNvSpPr/>
            <p:nvPr/>
          </p:nvSpPr>
          <p:spPr>
            <a:xfrm>
              <a:off x="4288763" y="2574525"/>
              <a:ext cx="2838775" cy="612900"/>
            </a:xfrm>
            <a:custGeom>
              <a:avLst/>
              <a:gdLst/>
              <a:ahLst/>
              <a:cxnLst/>
              <a:rect l="l" t="t" r="r" b="b"/>
              <a:pathLst>
                <a:path w="113551" h="24516" extrusionOk="0">
                  <a:moveTo>
                    <a:pt x="1" y="0"/>
                  </a:moveTo>
                  <a:lnTo>
                    <a:pt x="21111" y="20955"/>
                  </a:lnTo>
                  <a:cubicBezTo>
                    <a:pt x="23409" y="23229"/>
                    <a:pt x="26504" y="24515"/>
                    <a:pt x="29743" y="24515"/>
                  </a:cubicBezTo>
                  <a:lnTo>
                    <a:pt x="101287" y="24515"/>
                  </a:lnTo>
                  <a:cubicBezTo>
                    <a:pt x="108062" y="24515"/>
                    <a:pt x="113551" y="19027"/>
                    <a:pt x="113551" y="12252"/>
                  </a:cubicBezTo>
                  <a:lnTo>
                    <a:pt x="113551" y="12252"/>
                  </a:lnTo>
                  <a:cubicBezTo>
                    <a:pt x="113551" y="5489"/>
                    <a:pt x="108062" y="0"/>
                    <a:pt x="101287" y="0"/>
                  </a:cubicBezTo>
                  <a:lnTo>
                    <a:pt x="1" y="0"/>
                  </a:lnTo>
                  <a:close/>
                </a:path>
              </a:pathLst>
            </a:custGeom>
            <a:solidFill>
              <a:schemeClr val="accent4">
                <a:lumMod val="75000"/>
              </a:schemeClr>
            </a:solidFill>
            <a:ln>
              <a:solidFill>
                <a:schemeClr val="tx1"/>
              </a:solidFill>
            </a:ln>
          </p:spPr>
          <p:txBody>
            <a:bodyPr spcFirstLastPara="1" wrap="square" lIns="365750" tIns="91425" rIns="91425" bIns="91425" anchor="ctr" anchorCtr="0">
              <a:noAutofit/>
            </a:bodyPr>
            <a:lstStyle/>
            <a:p>
              <a:pPr lvl="0" algn="ctr"/>
              <a:r>
                <a:rPr lang="es-ES" sz="1200" dirty="0"/>
                <a:t>Recolectar y transportar residuos sólidos de manera eficiente</a:t>
              </a:r>
              <a:endParaRPr lang="es-CO" sz="1200" dirty="0"/>
            </a:p>
          </p:txBody>
        </p:sp>
        <p:sp>
          <p:nvSpPr>
            <p:cNvPr id="38" name="Google Shape;1080;p37"/>
            <p:cNvSpPr/>
            <p:nvPr/>
          </p:nvSpPr>
          <p:spPr>
            <a:xfrm>
              <a:off x="4288763" y="1924450"/>
              <a:ext cx="1112975" cy="612900"/>
            </a:xfrm>
            <a:custGeom>
              <a:avLst/>
              <a:gdLst/>
              <a:ahLst/>
              <a:cxnLst/>
              <a:rect l="l" t="t" r="r" b="b"/>
              <a:pathLst>
                <a:path w="44519" h="24516" extrusionOk="0">
                  <a:moveTo>
                    <a:pt x="44518" y="12264"/>
                  </a:moveTo>
                  <a:lnTo>
                    <a:pt x="44518" y="12264"/>
                  </a:lnTo>
                  <a:cubicBezTo>
                    <a:pt x="44518" y="19026"/>
                    <a:pt x="39030" y="24515"/>
                    <a:pt x="32267" y="24515"/>
                  </a:cubicBezTo>
                  <a:lnTo>
                    <a:pt x="1" y="24515"/>
                  </a:lnTo>
                  <a:lnTo>
                    <a:pt x="21111" y="3560"/>
                  </a:lnTo>
                  <a:cubicBezTo>
                    <a:pt x="23409" y="1286"/>
                    <a:pt x="26504" y="0"/>
                    <a:pt x="29743" y="0"/>
                  </a:cubicBezTo>
                  <a:lnTo>
                    <a:pt x="32267" y="0"/>
                  </a:lnTo>
                  <a:cubicBezTo>
                    <a:pt x="39030" y="0"/>
                    <a:pt x="44518" y="5489"/>
                    <a:pt x="44518" y="12264"/>
                  </a:cubicBezTo>
                  <a:close/>
                </a:path>
              </a:pathLst>
            </a:custGeom>
            <a:solidFill>
              <a:schemeClr val="accent4">
                <a:lumMod val="75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39" name="Google Shape;1081;p37"/>
            <p:cNvSpPr/>
            <p:nvPr/>
          </p:nvSpPr>
          <p:spPr>
            <a:xfrm>
              <a:off x="4463787" y="1996475"/>
              <a:ext cx="865901" cy="454739"/>
            </a:xfrm>
            <a:custGeom>
              <a:avLst/>
              <a:gdLst/>
              <a:ahLst/>
              <a:cxnLst/>
              <a:rect l="l" t="t" r="r" b="b"/>
              <a:pathLst>
                <a:path w="34636" h="18753" extrusionOk="0">
                  <a:moveTo>
                    <a:pt x="22742" y="0"/>
                  </a:moveTo>
                  <a:cubicBezTo>
                    <a:pt x="20253" y="0"/>
                    <a:pt x="17908" y="977"/>
                    <a:pt x="16146" y="2727"/>
                  </a:cubicBezTo>
                  <a:lnTo>
                    <a:pt x="1" y="18753"/>
                  </a:lnTo>
                  <a:lnTo>
                    <a:pt x="25266" y="18753"/>
                  </a:lnTo>
                  <a:cubicBezTo>
                    <a:pt x="30433" y="18753"/>
                    <a:pt x="34636" y="14550"/>
                    <a:pt x="34636" y="9383"/>
                  </a:cubicBezTo>
                  <a:cubicBezTo>
                    <a:pt x="34636" y="4215"/>
                    <a:pt x="30433" y="0"/>
                    <a:pt x="25266" y="0"/>
                  </a:cubicBez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n" sz="2100" dirty="0">
                  <a:solidFill>
                    <a:schemeClr val="accent4">
                      <a:lumMod val="75000"/>
                    </a:schemeClr>
                  </a:solidFill>
                  <a:latin typeface="Fira Sans Extra Condensed Medium"/>
                  <a:ea typeface="Fira Sans Extra Condensed Medium"/>
                  <a:cs typeface="Fira Sans Extra Condensed Medium"/>
                  <a:sym typeface="Fira Sans Extra Condensed Medium"/>
                </a:rPr>
                <a:t>02</a:t>
              </a:r>
              <a:endParaRPr sz="2100" dirty="0">
                <a:solidFill>
                  <a:schemeClr val="accent4">
                    <a:lumMod val="75000"/>
                  </a:schemeClr>
                </a:solidFill>
                <a:latin typeface="Fira Sans Extra Condensed Medium"/>
                <a:ea typeface="Fira Sans Extra Condensed Medium"/>
                <a:cs typeface="Fira Sans Extra Condensed Medium"/>
                <a:sym typeface="Fira Sans Extra Condensed Medium"/>
              </a:endParaRPr>
            </a:p>
          </p:txBody>
        </p:sp>
      </p:grpSp>
      <p:grpSp>
        <p:nvGrpSpPr>
          <p:cNvPr id="40" name="Google Shape;1083;p37"/>
          <p:cNvGrpSpPr/>
          <p:nvPr/>
        </p:nvGrpSpPr>
        <p:grpSpPr>
          <a:xfrm>
            <a:off x="2633320" y="4825790"/>
            <a:ext cx="2569237" cy="1121945"/>
            <a:chOff x="4288763" y="3343375"/>
            <a:chExt cx="2838775" cy="1262675"/>
          </a:xfrm>
        </p:grpSpPr>
        <p:sp>
          <p:nvSpPr>
            <p:cNvPr id="41" name="Google Shape;1084;p37"/>
            <p:cNvSpPr/>
            <p:nvPr/>
          </p:nvSpPr>
          <p:spPr>
            <a:xfrm>
              <a:off x="4288763" y="3993450"/>
              <a:ext cx="2838775" cy="612600"/>
            </a:xfrm>
            <a:custGeom>
              <a:avLst/>
              <a:gdLst/>
              <a:ahLst/>
              <a:cxnLst/>
              <a:rect l="l" t="t" r="r" b="b"/>
              <a:pathLst>
                <a:path w="113551" h="24504" extrusionOk="0">
                  <a:moveTo>
                    <a:pt x="1" y="0"/>
                  </a:moveTo>
                  <a:lnTo>
                    <a:pt x="21111" y="20955"/>
                  </a:lnTo>
                  <a:cubicBezTo>
                    <a:pt x="23409" y="23229"/>
                    <a:pt x="26504" y="24503"/>
                    <a:pt x="29743" y="24503"/>
                  </a:cubicBezTo>
                  <a:lnTo>
                    <a:pt x="101287" y="24503"/>
                  </a:lnTo>
                  <a:cubicBezTo>
                    <a:pt x="108062" y="24503"/>
                    <a:pt x="113551" y="19026"/>
                    <a:pt x="113551" y="12252"/>
                  </a:cubicBezTo>
                  <a:lnTo>
                    <a:pt x="113551" y="12252"/>
                  </a:lnTo>
                  <a:cubicBezTo>
                    <a:pt x="113551" y="5489"/>
                    <a:pt x="108062" y="0"/>
                    <a:pt x="101287" y="0"/>
                  </a:cubicBezTo>
                  <a:lnTo>
                    <a:pt x="1" y="0"/>
                  </a:lnTo>
                  <a:close/>
                </a:path>
              </a:pathLst>
            </a:custGeom>
            <a:solidFill>
              <a:schemeClr val="accent3">
                <a:lumMod val="50000"/>
              </a:schemeClr>
            </a:solidFill>
            <a:ln>
              <a:solidFill>
                <a:schemeClr val="tx1"/>
              </a:solidFill>
            </a:ln>
          </p:spPr>
          <p:txBody>
            <a:bodyPr spcFirstLastPara="1" wrap="square" lIns="365750" tIns="91425" rIns="91425" bIns="91425" anchor="ctr" anchorCtr="0">
              <a:noAutofit/>
            </a:bodyPr>
            <a:lstStyle/>
            <a:p>
              <a:pPr lvl="0" algn="ctr"/>
              <a:r>
                <a:rPr lang="es-ES" sz="1200" dirty="0"/>
                <a:t>Alternativas de uso para los residuos sólidos urbanos</a:t>
              </a:r>
              <a:endParaRPr lang="es-CO" sz="1200" dirty="0"/>
            </a:p>
          </p:txBody>
        </p:sp>
        <p:sp>
          <p:nvSpPr>
            <p:cNvPr id="42" name="Google Shape;1085;p37"/>
            <p:cNvSpPr/>
            <p:nvPr/>
          </p:nvSpPr>
          <p:spPr>
            <a:xfrm>
              <a:off x="4288763" y="3343375"/>
              <a:ext cx="1112975" cy="612900"/>
            </a:xfrm>
            <a:custGeom>
              <a:avLst/>
              <a:gdLst/>
              <a:ahLst/>
              <a:cxnLst/>
              <a:rect l="l" t="t" r="r" b="b"/>
              <a:pathLst>
                <a:path w="44519" h="24516" extrusionOk="0">
                  <a:moveTo>
                    <a:pt x="44518" y="12252"/>
                  </a:moveTo>
                  <a:lnTo>
                    <a:pt x="44518" y="12252"/>
                  </a:lnTo>
                  <a:cubicBezTo>
                    <a:pt x="44518" y="19026"/>
                    <a:pt x="39030" y="24515"/>
                    <a:pt x="32267" y="24515"/>
                  </a:cubicBezTo>
                  <a:lnTo>
                    <a:pt x="1" y="24515"/>
                  </a:lnTo>
                  <a:lnTo>
                    <a:pt x="21111" y="3560"/>
                  </a:lnTo>
                  <a:cubicBezTo>
                    <a:pt x="23409" y="1274"/>
                    <a:pt x="26504" y="0"/>
                    <a:pt x="29743" y="0"/>
                  </a:cubicBezTo>
                  <a:lnTo>
                    <a:pt x="32267" y="0"/>
                  </a:lnTo>
                  <a:cubicBezTo>
                    <a:pt x="39030" y="0"/>
                    <a:pt x="44518" y="5489"/>
                    <a:pt x="44518" y="12252"/>
                  </a:cubicBezTo>
                  <a:close/>
                </a:path>
              </a:pathLst>
            </a:custGeom>
            <a:solidFill>
              <a:schemeClr val="accent3">
                <a:lumMod val="50000"/>
              </a:schemeClr>
            </a:solidFill>
            <a:ln>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Extra Condensed Medium"/>
                <a:ea typeface="Fira Sans Extra Condensed Medium"/>
                <a:cs typeface="Fira Sans Extra Condensed Medium"/>
                <a:sym typeface="Fira Sans Extra Condensed Medium"/>
              </a:endParaRPr>
            </a:p>
          </p:txBody>
        </p:sp>
        <p:sp>
          <p:nvSpPr>
            <p:cNvPr id="43" name="Google Shape;1086;p37"/>
            <p:cNvSpPr/>
            <p:nvPr/>
          </p:nvSpPr>
          <p:spPr>
            <a:xfrm>
              <a:off x="4463788" y="3415400"/>
              <a:ext cx="865900" cy="468825"/>
            </a:xfrm>
            <a:custGeom>
              <a:avLst/>
              <a:gdLst/>
              <a:ahLst/>
              <a:cxnLst/>
              <a:rect l="l" t="t" r="r" b="b"/>
              <a:pathLst>
                <a:path w="34636" h="18753" extrusionOk="0">
                  <a:moveTo>
                    <a:pt x="22742" y="0"/>
                  </a:moveTo>
                  <a:cubicBezTo>
                    <a:pt x="20253" y="0"/>
                    <a:pt x="17908" y="965"/>
                    <a:pt x="16146" y="2727"/>
                  </a:cubicBezTo>
                  <a:lnTo>
                    <a:pt x="1" y="18753"/>
                  </a:lnTo>
                  <a:lnTo>
                    <a:pt x="25266" y="18753"/>
                  </a:lnTo>
                  <a:cubicBezTo>
                    <a:pt x="30433" y="18753"/>
                    <a:pt x="34636" y="14538"/>
                    <a:pt x="34636" y="9371"/>
                  </a:cubicBezTo>
                  <a:cubicBezTo>
                    <a:pt x="34636" y="4203"/>
                    <a:pt x="30433" y="0"/>
                    <a:pt x="25266" y="0"/>
                  </a:cubicBez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n" sz="2100" dirty="0">
                  <a:solidFill>
                    <a:schemeClr val="tx2">
                      <a:lumMod val="75000"/>
                    </a:schemeClr>
                  </a:solidFill>
                  <a:latin typeface="Fira Sans Extra Condensed Medium"/>
                  <a:ea typeface="Fira Sans Extra Condensed Medium"/>
                  <a:cs typeface="Fira Sans Extra Condensed Medium"/>
                  <a:sym typeface="Fira Sans Extra Condensed Medium"/>
                </a:rPr>
                <a:t>04</a:t>
              </a:r>
              <a:endParaRPr dirty="0">
                <a:solidFill>
                  <a:schemeClr val="tx2">
                    <a:lumMod val="75000"/>
                  </a:schemeClr>
                </a:solidFill>
                <a:latin typeface="Fira Sans Extra Condensed Medium"/>
                <a:ea typeface="Fira Sans Extra Condensed Medium"/>
                <a:cs typeface="Fira Sans Extra Condensed Medium"/>
                <a:sym typeface="Fira Sans Extra Condensed Medium"/>
              </a:endParaRPr>
            </a:p>
          </p:txBody>
        </p:sp>
      </p:grpSp>
      <p:cxnSp>
        <p:nvCxnSpPr>
          <p:cNvPr id="45" name="Conector recto de flecha 44"/>
          <p:cNvCxnSpPr/>
          <p:nvPr/>
        </p:nvCxnSpPr>
        <p:spPr>
          <a:xfrm flipV="1">
            <a:off x="3089256" y="1622217"/>
            <a:ext cx="1192222" cy="2091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7" name="Conector recto de flecha 46"/>
          <p:cNvCxnSpPr/>
          <p:nvPr/>
        </p:nvCxnSpPr>
        <p:spPr>
          <a:xfrm flipH="1">
            <a:off x="4634836" y="4896861"/>
            <a:ext cx="1253065" cy="1212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7486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1513" y="2220124"/>
            <a:ext cx="7886700" cy="1325563"/>
          </a:xfrm>
        </p:spPr>
        <p:txBody>
          <a:bodyPr>
            <a:normAutofit fontScale="90000"/>
          </a:bodyPr>
          <a:lstStyle/>
          <a:p>
            <a:pPr algn="ctr"/>
            <a:r>
              <a:rPr lang="es-CO" sz="5300" b="1" dirty="0" smtClean="0">
                <a:solidFill>
                  <a:schemeClr val="accent6">
                    <a:lumMod val="50000"/>
                  </a:schemeClr>
                </a:solidFill>
                <a:latin typeface="Arial Narrow" panose="020B0606020202030204" pitchFamily="34" charset="0"/>
              </a:rPr>
              <a:t>DIAGNÓSTICO</a:t>
            </a:r>
            <a:r>
              <a:rPr lang="es-CO" sz="6600" b="1" dirty="0" smtClean="0">
                <a:solidFill>
                  <a:schemeClr val="accent6">
                    <a:lumMod val="50000"/>
                  </a:schemeClr>
                </a:solidFill>
                <a:latin typeface="Arial Narrow" panose="020B0606020202030204" pitchFamily="34" charset="0"/>
              </a:rPr>
              <a:t/>
            </a:r>
            <a:br>
              <a:rPr lang="es-CO" sz="6600" b="1" dirty="0" smtClean="0">
                <a:solidFill>
                  <a:schemeClr val="accent6">
                    <a:lumMod val="50000"/>
                  </a:schemeClr>
                </a:solidFill>
                <a:latin typeface="Arial Narrow" panose="020B0606020202030204" pitchFamily="34" charset="0"/>
              </a:rPr>
            </a:br>
            <a:r>
              <a:rPr lang="es-CO" sz="1800" b="1" dirty="0" smtClean="0">
                <a:solidFill>
                  <a:schemeClr val="accent6">
                    <a:lumMod val="50000"/>
                  </a:schemeClr>
                </a:solidFill>
                <a:latin typeface="Arial Narrow" panose="020B0606020202030204" pitchFamily="34" charset="0"/>
              </a:rPr>
              <a:t>Vulnerabilidad frente al Cambio Climático en el territorio </a:t>
            </a:r>
            <a:r>
              <a:rPr lang="es-CO" sz="1800" b="1" dirty="0" smtClean="0">
                <a:solidFill>
                  <a:schemeClr val="accent6">
                    <a:lumMod val="50000"/>
                  </a:schemeClr>
                </a:solidFill>
              </a:rPr>
              <a:t/>
            </a:r>
            <a:br>
              <a:rPr lang="es-CO" sz="1800" b="1" dirty="0" smtClean="0">
                <a:solidFill>
                  <a:schemeClr val="accent6">
                    <a:lumMod val="50000"/>
                  </a:schemeClr>
                </a:solidFill>
              </a:rPr>
            </a:br>
            <a:r>
              <a:rPr lang="es-CO" sz="1800" b="1" dirty="0" smtClean="0">
                <a:solidFill>
                  <a:schemeClr val="accent6">
                    <a:lumMod val="50000"/>
                  </a:schemeClr>
                </a:solidFill>
              </a:rPr>
              <a:t/>
            </a:r>
            <a:br>
              <a:rPr lang="es-CO" sz="1800" b="1" dirty="0" smtClean="0">
                <a:solidFill>
                  <a:schemeClr val="accent6">
                    <a:lumMod val="50000"/>
                  </a:schemeClr>
                </a:solidFill>
              </a:rPr>
            </a:br>
            <a:r>
              <a:rPr lang="es-CO" sz="2000" b="1" dirty="0" smtClean="0">
                <a:solidFill>
                  <a:schemeClr val="accent6">
                    <a:lumMod val="75000"/>
                  </a:schemeClr>
                </a:solidFill>
              </a:rPr>
              <a:t/>
            </a:r>
            <a:br>
              <a:rPr lang="es-CO" sz="2000" b="1" dirty="0" smtClean="0">
                <a:solidFill>
                  <a:schemeClr val="accent6">
                    <a:lumMod val="75000"/>
                  </a:schemeClr>
                </a:solidFill>
              </a:rPr>
            </a:br>
            <a:endParaRPr lang="es-CO" sz="2000" dirty="0">
              <a:solidFill>
                <a:schemeClr val="accent6">
                  <a:lumMod val="75000"/>
                </a:schemeClr>
              </a:solidFill>
            </a:endParaRPr>
          </a:p>
        </p:txBody>
      </p:sp>
    </p:spTree>
    <p:extLst>
      <p:ext uri="{BB962C8B-B14F-4D97-AF65-F5344CB8AC3E}">
        <p14:creationId xmlns:p14="http://schemas.microsoft.com/office/powerpoint/2010/main" val="1155565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883733" y="267593"/>
            <a:ext cx="2741455" cy="2017860"/>
          </a:xfrm>
          <a:prstGeom prst="rect">
            <a:avLst/>
          </a:prstGeom>
        </p:spPr>
      </p:pic>
      <p:grpSp>
        <p:nvGrpSpPr>
          <p:cNvPr id="9" name="Grupo 8"/>
          <p:cNvGrpSpPr/>
          <p:nvPr/>
        </p:nvGrpSpPr>
        <p:grpSpPr>
          <a:xfrm>
            <a:off x="0" y="2660926"/>
            <a:ext cx="8931460" cy="4044915"/>
            <a:chOff x="119704" y="115901"/>
            <a:chExt cx="8931460" cy="4044915"/>
          </a:xfrm>
        </p:grpSpPr>
        <p:grpSp>
          <p:nvGrpSpPr>
            <p:cNvPr id="22" name="Grupo 21"/>
            <p:cNvGrpSpPr/>
            <p:nvPr/>
          </p:nvGrpSpPr>
          <p:grpSpPr>
            <a:xfrm>
              <a:off x="119704" y="115901"/>
              <a:ext cx="7065504" cy="2697816"/>
              <a:chOff x="-550291" y="1111252"/>
              <a:chExt cx="7485521" cy="2992760"/>
            </a:xfrm>
          </p:grpSpPr>
          <p:sp>
            <p:nvSpPr>
              <p:cNvPr id="23" name="CuadroTexto 22"/>
              <p:cNvSpPr txBox="1"/>
              <p:nvPr/>
            </p:nvSpPr>
            <p:spPr>
              <a:xfrm>
                <a:off x="-550291" y="1111252"/>
                <a:ext cx="1583267" cy="512137"/>
              </a:xfrm>
              <a:prstGeom prst="rect">
                <a:avLst/>
              </a:prstGeom>
              <a:noFill/>
            </p:spPr>
            <p:txBody>
              <a:bodyPr>
                <a:spAutoFit/>
              </a:bodyPr>
              <a:lstStyle/>
              <a:p>
                <a:pPr algn="ctr">
                  <a:defRPr/>
                </a:pPr>
                <a:r>
                  <a:rPr lang="es-CO" sz="1200" dirty="0">
                    <a:latin typeface="Open Sans" panose="020B0606030504020204"/>
                  </a:rPr>
                  <a:t>Riesgo por Cambio</a:t>
                </a:r>
              </a:p>
              <a:p>
                <a:pPr algn="ctr">
                  <a:defRPr/>
                </a:pPr>
                <a:r>
                  <a:rPr lang="es-CO" sz="1200" dirty="0">
                    <a:latin typeface="Open Sans" panose="020B0606030504020204"/>
                  </a:rPr>
                  <a:t> climático</a:t>
                </a:r>
              </a:p>
            </p:txBody>
          </p:sp>
          <p:sp>
            <p:nvSpPr>
              <p:cNvPr id="24" name="Rectángulo 23"/>
              <p:cNvSpPr>
                <a:spLocks noChangeArrowheads="1"/>
              </p:cNvSpPr>
              <p:nvPr/>
            </p:nvSpPr>
            <p:spPr bwMode="auto">
              <a:xfrm>
                <a:off x="1746133" y="1301756"/>
                <a:ext cx="951386" cy="4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CO" altLang="es-CO" sz="1200" dirty="0" smtClean="0">
                    <a:latin typeface="Open Sans" panose="020B0606030504020204"/>
                  </a:rPr>
                  <a:t>Amenaza</a:t>
                </a:r>
                <a:r>
                  <a:rPr lang="es-CO" altLang="es-CO" sz="1867" dirty="0" smtClean="0">
                    <a:latin typeface="Open Sans" panose="020B0606030504020204"/>
                  </a:rPr>
                  <a:t> </a:t>
                </a:r>
                <a:endParaRPr lang="es-CO" altLang="es-CO" sz="1867" dirty="0">
                  <a:latin typeface="Open Sans" panose="020B0606030504020204"/>
                </a:endParaRPr>
              </a:p>
            </p:txBody>
          </p:sp>
          <p:grpSp>
            <p:nvGrpSpPr>
              <p:cNvPr id="26" name="Grupo 25"/>
              <p:cNvGrpSpPr/>
              <p:nvPr/>
            </p:nvGrpSpPr>
            <p:grpSpPr>
              <a:xfrm>
                <a:off x="3815220" y="2313611"/>
                <a:ext cx="2993078" cy="1553484"/>
                <a:chOff x="3833801" y="1970521"/>
                <a:chExt cx="3487518" cy="1665817"/>
              </a:xfrm>
            </p:grpSpPr>
            <p:sp>
              <p:nvSpPr>
                <p:cNvPr id="33" name="CuadroTexto 16"/>
                <p:cNvSpPr txBox="1">
                  <a:spLocks noChangeArrowheads="1"/>
                </p:cNvSpPr>
                <p:nvPr/>
              </p:nvSpPr>
              <p:spPr bwMode="auto">
                <a:xfrm>
                  <a:off x="4681754" y="2334706"/>
                  <a:ext cx="1763634" cy="45161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s-CO" altLang="es-CO" sz="1400" dirty="0">
                      <a:latin typeface="Open Sans" panose="020B0606030504020204"/>
                    </a:rPr>
                    <a:t>Sensibilidad</a:t>
                  </a:r>
                  <a:r>
                    <a:rPr lang="es-CO" altLang="es-CO" sz="1867" dirty="0">
                      <a:latin typeface="Open Sans" panose="020B0606030504020204"/>
                    </a:rPr>
                    <a:t> </a:t>
                  </a:r>
                </a:p>
              </p:txBody>
            </p:sp>
            <p:sp>
              <p:nvSpPr>
                <p:cNvPr id="34" name="CuadroTexto 17"/>
                <p:cNvSpPr txBox="1">
                  <a:spLocks noChangeArrowheads="1"/>
                </p:cNvSpPr>
                <p:nvPr/>
              </p:nvSpPr>
              <p:spPr bwMode="auto">
                <a:xfrm>
                  <a:off x="4727216" y="2803430"/>
                  <a:ext cx="2594103" cy="62239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s-CO" altLang="es-CO" sz="1400" dirty="0">
                      <a:latin typeface="Open Sans" panose="020B0606030504020204"/>
                    </a:rPr>
                    <a:t>Capacidad </a:t>
                  </a:r>
                  <a:endParaRPr lang="es-CO" altLang="es-CO" sz="1400" dirty="0" smtClean="0">
                    <a:latin typeface="Open Sans" panose="020B0606030504020204"/>
                  </a:endParaRPr>
                </a:p>
                <a:p>
                  <a:r>
                    <a:rPr lang="es-CO" altLang="es-CO" sz="1400" dirty="0" smtClean="0">
                      <a:latin typeface="Open Sans" panose="020B0606030504020204"/>
                    </a:rPr>
                    <a:t>Adaptativa  </a:t>
                  </a:r>
                  <a:endParaRPr lang="es-CO" altLang="es-CO" sz="1400" dirty="0">
                    <a:latin typeface="Open Sans" panose="020B0606030504020204"/>
                  </a:endParaRPr>
                </a:p>
              </p:txBody>
            </p:sp>
            <p:cxnSp>
              <p:nvCxnSpPr>
                <p:cNvPr id="35" name="Conector recto 34"/>
                <p:cNvCxnSpPr/>
                <p:nvPr/>
              </p:nvCxnSpPr>
              <p:spPr>
                <a:xfrm>
                  <a:off x="4134550" y="2781605"/>
                  <a:ext cx="2584451"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36" name="Elipse 35"/>
                <p:cNvSpPr/>
                <p:nvPr/>
              </p:nvSpPr>
              <p:spPr>
                <a:xfrm>
                  <a:off x="3833801" y="1970521"/>
                  <a:ext cx="3124200" cy="1665817"/>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867">
                    <a:latin typeface="Open Sans" panose="020B0606030504020204"/>
                  </a:endParaRPr>
                </a:p>
              </p:txBody>
            </p:sp>
          </p:grpSp>
          <p:sp>
            <p:nvSpPr>
              <p:cNvPr id="27" name="CuadroTexto 15"/>
              <p:cNvSpPr txBox="1">
                <a:spLocks noChangeArrowheads="1"/>
              </p:cNvSpPr>
              <p:nvPr/>
            </p:nvSpPr>
            <p:spPr bwMode="auto">
              <a:xfrm>
                <a:off x="3372091" y="2709137"/>
                <a:ext cx="5414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CO" altLang="es-CO" sz="2800" dirty="0">
                    <a:latin typeface="Open Sans" panose="020B0606030504020204"/>
                  </a:rPr>
                  <a:t>*</a:t>
                </a:r>
              </a:p>
            </p:txBody>
          </p:sp>
          <p:cxnSp>
            <p:nvCxnSpPr>
              <p:cNvPr id="28" name="Conector angular 27"/>
              <p:cNvCxnSpPr>
                <a:stCxn id="36" idx="0"/>
              </p:cNvCxnSpPr>
              <p:nvPr/>
            </p:nvCxnSpPr>
            <p:spPr>
              <a:xfrm rot="5400000" flipH="1" flipV="1">
                <a:off x="5895744" y="1274127"/>
                <a:ext cx="299596" cy="1779375"/>
              </a:xfrm>
              <a:prstGeom prst="bentConnector2">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angular 28"/>
              <p:cNvCxnSpPr>
                <a:stCxn id="36" idx="4"/>
              </p:cNvCxnSpPr>
              <p:nvPr/>
            </p:nvCxnSpPr>
            <p:spPr>
              <a:xfrm rot="16200000" flipH="1">
                <a:off x="5927084" y="3095866"/>
                <a:ext cx="236918" cy="1779374"/>
              </a:xfrm>
              <a:prstGeom prst="bentConnector2">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CuadroTexto 30"/>
              <p:cNvSpPr txBox="1">
                <a:spLocks noChangeArrowheads="1"/>
              </p:cNvSpPr>
              <p:nvPr/>
            </p:nvSpPr>
            <p:spPr bwMode="auto">
              <a:xfrm rot="-1252039">
                <a:off x="2878148" y="2062825"/>
                <a:ext cx="256328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CO" altLang="es-CO" b="1" dirty="0">
                    <a:solidFill>
                      <a:schemeClr val="accent6">
                        <a:lumMod val="50000"/>
                      </a:schemeClr>
                    </a:solidFill>
                    <a:latin typeface="Open Sans" panose="020B0606030504020204"/>
                  </a:rPr>
                  <a:t>Vulnerabilidad </a:t>
                </a:r>
              </a:p>
            </p:txBody>
          </p:sp>
        </p:grpSp>
        <p:sp>
          <p:nvSpPr>
            <p:cNvPr id="38" name="Rectángulo 37"/>
            <p:cNvSpPr/>
            <p:nvPr/>
          </p:nvSpPr>
          <p:spPr>
            <a:xfrm>
              <a:off x="1515024" y="1301687"/>
              <a:ext cx="480069" cy="400110"/>
            </a:xfrm>
            <a:prstGeom prst="rect">
              <a:avLst/>
            </a:prstGeom>
          </p:spPr>
          <p:txBody>
            <a:bodyPr wrap="square">
              <a:spAutoFit/>
            </a:bodyPr>
            <a:lstStyle/>
            <a:p>
              <a:r>
                <a:rPr lang="es-CO" altLang="es-CO" sz="2000" dirty="0">
                  <a:latin typeface="Open Sans" panose="020B0606030504020204"/>
                </a:rPr>
                <a:t>=</a:t>
              </a:r>
              <a:endParaRPr lang="es-CO" sz="2000" dirty="0"/>
            </a:p>
          </p:txBody>
        </p:sp>
        <p:pic>
          <p:nvPicPr>
            <p:cNvPr id="2" name="Imagen 1"/>
            <p:cNvPicPr>
              <a:picLocks noChangeAspect="1"/>
            </p:cNvPicPr>
            <p:nvPr/>
          </p:nvPicPr>
          <p:blipFill>
            <a:blip r:embed="rId3"/>
            <a:stretch>
              <a:fillRect/>
            </a:stretch>
          </p:blipFill>
          <p:spPr>
            <a:xfrm>
              <a:off x="234818" y="788107"/>
              <a:ext cx="1204795" cy="1805217"/>
            </a:xfrm>
            <a:prstGeom prst="rect">
              <a:avLst/>
            </a:prstGeom>
          </p:spPr>
        </p:pic>
        <p:pic>
          <p:nvPicPr>
            <p:cNvPr id="3" name="Imagen 2"/>
            <p:cNvPicPr>
              <a:picLocks noChangeAspect="1"/>
            </p:cNvPicPr>
            <p:nvPr/>
          </p:nvPicPr>
          <p:blipFill>
            <a:blip r:embed="rId4"/>
            <a:stretch>
              <a:fillRect/>
            </a:stretch>
          </p:blipFill>
          <p:spPr>
            <a:xfrm>
              <a:off x="7479520" y="2291862"/>
              <a:ext cx="1487786" cy="1868954"/>
            </a:xfrm>
            <a:prstGeom prst="rect">
              <a:avLst/>
            </a:prstGeom>
          </p:spPr>
        </p:pic>
        <p:pic>
          <p:nvPicPr>
            <p:cNvPr id="6" name="Imagen 5"/>
            <p:cNvPicPr>
              <a:picLocks noChangeAspect="1"/>
            </p:cNvPicPr>
            <p:nvPr/>
          </p:nvPicPr>
          <p:blipFill>
            <a:blip r:embed="rId5"/>
            <a:stretch>
              <a:fillRect/>
            </a:stretch>
          </p:blipFill>
          <p:spPr>
            <a:xfrm>
              <a:off x="7721509" y="153849"/>
              <a:ext cx="1329655" cy="1988150"/>
            </a:xfrm>
            <a:prstGeom prst="rect">
              <a:avLst/>
            </a:prstGeom>
          </p:spPr>
        </p:pic>
        <p:pic>
          <p:nvPicPr>
            <p:cNvPr id="7" name="Imagen 6"/>
            <p:cNvPicPr>
              <a:picLocks noChangeAspect="1"/>
            </p:cNvPicPr>
            <p:nvPr/>
          </p:nvPicPr>
          <p:blipFill>
            <a:blip r:embed="rId6"/>
            <a:stretch>
              <a:fillRect/>
            </a:stretch>
          </p:blipFill>
          <p:spPr>
            <a:xfrm>
              <a:off x="1945340" y="788107"/>
              <a:ext cx="1280037" cy="2014175"/>
            </a:xfrm>
            <a:prstGeom prst="rect">
              <a:avLst/>
            </a:prstGeom>
          </p:spPr>
        </p:pic>
      </p:grpSp>
      <p:sp>
        <p:nvSpPr>
          <p:cNvPr id="5" name="CuadroTexto 4"/>
          <p:cNvSpPr txBox="1"/>
          <p:nvPr/>
        </p:nvSpPr>
        <p:spPr>
          <a:xfrm>
            <a:off x="4678680" y="775273"/>
            <a:ext cx="4465320" cy="523220"/>
          </a:xfrm>
          <a:prstGeom prst="rect">
            <a:avLst/>
          </a:prstGeom>
          <a:noFill/>
        </p:spPr>
        <p:txBody>
          <a:bodyPr wrap="square" rtlCol="0">
            <a:spAutoFit/>
          </a:bodyPr>
          <a:lstStyle/>
          <a:p>
            <a:r>
              <a:rPr lang="es-CO" sz="2800" b="1" dirty="0" smtClean="0">
                <a:solidFill>
                  <a:schemeClr val="accent6">
                    <a:lumMod val="75000"/>
                  </a:schemeClr>
                </a:solidFill>
              </a:rPr>
              <a:t>TCNCC, IDEAM </a:t>
            </a:r>
            <a:endParaRPr lang="es-CO" sz="2800" b="1" dirty="0">
              <a:solidFill>
                <a:schemeClr val="accent6">
                  <a:lumMod val="75000"/>
                </a:schemeClr>
              </a:solidFill>
            </a:endParaRPr>
          </a:p>
        </p:txBody>
      </p:sp>
    </p:spTree>
    <p:extLst>
      <p:ext uri="{BB962C8B-B14F-4D97-AF65-F5344CB8AC3E}">
        <p14:creationId xmlns:p14="http://schemas.microsoft.com/office/powerpoint/2010/main" val="1653208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75656" y="75302"/>
            <a:ext cx="6095332" cy="707886"/>
          </a:xfrm>
          <a:prstGeom prst="rect">
            <a:avLst/>
          </a:prstGeom>
        </p:spPr>
        <p:txBody>
          <a:bodyPr wrap="square">
            <a:spAutoFit/>
          </a:bodyPr>
          <a:lstStyle/>
          <a:p>
            <a:pPr algn="ctr"/>
            <a:r>
              <a:rPr lang="es-MX" sz="2000" b="1" dirty="0" smtClean="0"/>
              <a:t>RIESGO POR </a:t>
            </a:r>
            <a:r>
              <a:rPr lang="es-MX" sz="2000" b="1" dirty="0"/>
              <a:t>CAMBIO CLIMÁTICO </a:t>
            </a:r>
            <a:r>
              <a:rPr lang="es-MX" sz="2000" b="1" dirty="0" smtClean="0"/>
              <a:t>EN EL MUNICIPIO DE TOCANCIPÁ (TCNCC,</a:t>
            </a:r>
            <a:r>
              <a:rPr lang="es-MX" sz="2000" b="1" dirty="0"/>
              <a:t> </a:t>
            </a:r>
            <a:r>
              <a:rPr lang="es-MX" sz="2000" b="1" dirty="0" smtClean="0"/>
              <a:t>IDEAM 2017)</a:t>
            </a:r>
            <a:endParaRPr lang="es-MX" sz="2000" b="1" dirty="0"/>
          </a:p>
        </p:txBody>
      </p:sp>
      <p:pic>
        <p:nvPicPr>
          <p:cNvPr id="6" name="Imagen 5"/>
          <p:cNvPicPr>
            <a:picLocks noChangeAspect="1"/>
          </p:cNvPicPr>
          <p:nvPr/>
        </p:nvPicPr>
        <p:blipFill>
          <a:blip r:embed="rId2"/>
          <a:stretch>
            <a:fillRect/>
          </a:stretch>
        </p:blipFill>
        <p:spPr>
          <a:xfrm>
            <a:off x="4832393" y="5318221"/>
            <a:ext cx="562282" cy="631962"/>
          </a:xfrm>
          <a:prstGeom prst="rect">
            <a:avLst/>
          </a:prstGeom>
          <a:ln>
            <a:noFill/>
          </a:ln>
        </p:spPr>
      </p:pic>
      <p:pic>
        <p:nvPicPr>
          <p:cNvPr id="7" name="Imagen 6"/>
          <p:cNvPicPr>
            <a:picLocks noChangeAspect="1"/>
          </p:cNvPicPr>
          <p:nvPr/>
        </p:nvPicPr>
        <p:blipFill>
          <a:blip r:embed="rId3"/>
          <a:stretch>
            <a:fillRect/>
          </a:stretch>
        </p:blipFill>
        <p:spPr>
          <a:xfrm>
            <a:off x="4268086" y="5331561"/>
            <a:ext cx="564307" cy="618622"/>
          </a:xfrm>
          <a:prstGeom prst="rect">
            <a:avLst/>
          </a:prstGeom>
          <a:ln>
            <a:noFill/>
          </a:ln>
        </p:spPr>
      </p:pic>
      <p:grpSp>
        <p:nvGrpSpPr>
          <p:cNvPr id="8" name="Grupo 7"/>
          <p:cNvGrpSpPr>
            <a:grpSpLocks/>
          </p:cNvGrpSpPr>
          <p:nvPr/>
        </p:nvGrpSpPr>
        <p:grpSpPr bwMode="auto">
          <a:xfrm>
            <a:off x="1964023" y="998235"/>
            <a:ext cx="7150382" cy="1373822"/>
            <a:chOff x="-131755" y="3272873"/>
            <a:chExt cx="9381031" cy="2186921"/>
          </a:xfrm>
        </p:grpSpPr>
        <p:pic>
          <p:nvPicPr>
            <p:cNvPr id="9" name="Imagen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925" t="30402" r="9837" b="50095"/>
            <a:stretch>
              <a:fillRect/>
            </a:stretch>
          </p:blipFill>
          <p:spPr bwMode="auto">
            <a:xfrm>
              <a:off x="325955" y="3272873"/>
              <a:ext cx="8657406" cy="130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5"/>
            <p:cNvSpPr txBox="1">
              <a:spLocks noChangeArrowheads="1"/>
            </p:cNvSpPr>
            <p:nvPr/>
          </p:nvSpPr>
          <p:spPr bwMode="auto">
            <a:xfrm>
              <a:off x="-131755" y="4773886"/>
              <a:ext cx="1787430" cy="68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CO" altLang="es-CO" sz="1100" dirty="0"/>
                <a:t>Seguridad Alimentaria</a:t>
              </a:r>
            </a:p>
          </p:txBody>
        </p:sp>
        <p:sp>
          <p:nvSpPr>
            <p:cNvPr id="11" name="CuadroTexto 23"/>
            <p:cNvSpPr txBox="1">
              <a:spLocks noChangeArrowheads="1"/>
            </p:cNvSpPr>
            <p:nvPr/>
          </p:nvSpPr>
          <p:spPr bwMode="auto">
            <a:xfrm>
              <a:off x="1780436" y="4753243"/>
              <a:ext cx="1152127" cy="68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CO" altLang="es-CO" sz="1100" dirty="0"/>
                <a:t>Recurso Hídrico</a:t>
              </a:r>
            </a:p>
          </p:txBody>
        </p:sp>
        <p:sp>
          <p:nvSpPr>
            <p:cNvPr id="12" name="CuadroTexto 24"/>
            <p:cNvSpPr txBox="1">
              <a:spLocks noChangeArrowheads="1"/>
            </p:cNvSpPr>
            <p:nvPr/>
          </p:nvSpPr>
          <p:spPr bwMode="auto">
            <a:xfrm>
              <a:off x="3154511" y="4883459"/>
              <a:ext cx="1634365" cy="41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CO" altLang="es-CO" sz="1100" dirty="0"/>
                <a:t>Biodiversidad</a:t>
              </a:r>
            </a:p>
          </p:txBody>
        </p:sp>
        <p:sp>
          <p:nvSpPr>
            <p:cNvPr id="13" name="CuadroTexto 26"/>
            <p:cNvSpPr txBox="1">
              <a:spLocks noChangeArrowheads="1"/>
            </p:cNvSpPr>
            <p:nvPr/>
          </p:nvSpPr>
          <p:spPr bwMode="auto">
            <a:xfrm>
              <a:off x="4862506" y="4874481"/>
              <a:ext cx="1152127" cy="41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CO" altLang="es-CO" sz="1100" dirty="0"/>
                <a:t>Salud</a:t>
              </a:r>
            </a:p>
          </p:txBody>
        </p:sp>
        <p:sp>
          <p:nvSpPr>
            <p:cNvPr id="14" name="CuadroTexto 27"/>
            <p:cNvSpPr txBox="1">
              <a:spLocks noChangeArrowheads="1"/>
            </p:cNvSpPr>
            <p:nvPr/>
          </p:nvSpPr>
          <p:spPr bwMode="auto">
            <a:xfrm>
              <a:off x="6334636" y="4771165"/>
              <a:ext cx="1152127" cy="68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CO" altLang="es-CO" sz="1100" dirty="0"/>
                <a:t>Hábitat Humano</a:t>
              </a:r>
            </a:p>
          </p:txBody>
        </p:sp>
        <p:sp>
          <p:nvSpPr>
            <p:cNvPr id="15" name="CuadroTexto 29"/>
            <p:cNvSpPr txBox="1">
              <a:spLocks noChangeArrowheads="1"/>
            </p:cNvSpPr>
            <p:nvPr/>
          </p:nvSpPr>
          <p:spPr bwMode="auto">
            <a:xfrm>
              <a:off x="7486765" y="4846949"/>
              <a:ext cx="1762511" cy="41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CO" altLang="es-CO" sz="1100" dirty="0"/>
                <a:t>Infraestructura</a:t>
              </a:r>
            </a:p>
          </p:txBody>
        </p:sp>
      </p:grpSp>
      <p:graphicFrame>
        <p:nvGraphicFramePr>
          <p:cNvPr id="16" name="Tabla 15"/>
          <p:cNvGraphicFramePr>
            <a:graphicFrameLocks noGrp="1"/>
          </p:cNvGraphicFramePr>
          <p:nvPr>
            <p:extLst>
              <p:ext uri="{D42A27DB-BD31-4B8C-83A1-F6EECF244321}">
                <p14:modId xmlns:p14="http://schemas.microsoft.com/office/powerpoint/2010/main" val="4248226368"/>
              </p:ext>
            </p:extLst>
          </p:nvPr>
        </p:nvGraphicFramePr>
        <p:xfrm>
          <a:off x="106665" y="2369033"/>
          <a:ext cx="9007740" cy="2581236"/>
        </p:xfrm>
        <a:graphic>
          <a:graphicData uri="http://schemas.openxmlformats.org/drawingml/2006/table">
            <a:tbl>
              <a:tblPr/>
              <a:tblGrid>
                <a:gridCol w="600516">
                  <a:extLst>
                    <a:ext uri="{9D8B030D-6E8A-4147-A177-3AD203B41FA5}">
                      <a16:colId xmlns:a16="http://schemas.microsoft.com/office/drawing/2014/main" val="1513642901"/>
                    </a:ext>
                  </a:extLst>
                </a:gridCol>
                <a:gridCol w="600516">
                  <a:extLst>
                    <a:ext uri="{9D8B030D-6E8A-4147-A177-3AD203B41FA5}">
                      <a16:colId xmlns:a16="http://schemas.microsoft.com/office/drawing/2014/main" val="1416152053"/>
                    </a:ext>
                  </a:extLst>
                </a:gridCol>
                <a:gridCol w="600516">
                  <a:extLst>
                    <a:ext uri="{9D8B030D-6E8A-4147-A177-3AD203B41FA5}">
                      <a16:colId xmlns:a16="http://schemas.microsoft.com/office/drawing/2014/main" val="2271390487"/>
                    </a:ext>
                  </a:extLst>
                </a:gridCol>
                <a:gridCol w="600516">
                  <a:extLst>
                    <a:ext uri="{9D8B030D-6E8A-4147-A177-3AD203B41FA5}">
                      <a16:colId xmlns:a16="http://schemas.microsoft.com/office/drawing/2014/main" val="1453574107"/>
                    </a:ext>
                  </a:extLst>
                </a:gridCol>
                <a:gridCol w="600516">
                  <a:extLst>
                    <a:ext uri="{9D8B030D-6E8A-4147-A177-3AD203B41FA5}">
                      <a16:colId xmlns:a16="http://schemas.microsoft.com/office/drawing/2014/main" val="1225841482"/>
                    </a:ext>
                  </a:extLst>
                </a:gridCol>
                <a:gridCol w="600516">
                  <a:extLst>
                    <a:ext uri="{9D8B030D-6E8A-4147-A177-3AD203B41FA5}">
                      <a16:colId xmlns:a16="http://schemas.microsoft.com/office/drawing/2014/main" val="2631876391"/>
                    </a:ext>
                  </a:extLst>
                </a:gridCol>
                <a:gridCol w="600516">
                  <a:extLst>
                    <a:ext uri="{9D8B030D-6E8A-4147-A177-3AD203B41FA5}">
                      <a16:colId xmlns:a16="http://schemas.microsoft.com/office/drawing/2014/main" val="2476398289"/>
                    </a:ext>
                  </a:extLst>
                </a:gridCol>
                <a:gridCol w="600516">
                  <a:extLst>
                    <a:ext uri="{9D8B030D-6E8A-4147-A177-3AD203B41FA5}">
                      <a16:colId xmlns:a16="http://schemas.microsoft.com/office/drawing/2014/main" val="1422163785"/>
                    </a:ext>
                  </a:extLst>
                </a:gridCol>
                <a:gridCol w="600516">
                  <a:extLst>
                    <a:ext uri="{9D8B030D-6E8A-4147-A177-3AD203B41FA5}">
                      <a16:colId xmlns:a16="http://schemas.microsoft.com/office/drawing/2014/main" val="1969170360"/>
                    </a:ext>
                  </a:extLst>
                </a:gridCol>
                <a:gridCol w="600516">
                  <a:extLst>
                    <a:ext uri="{9D8B030D-6E8A-4147-A177-3AD203B41FA5}">
                      <a16:colId xmlns:a16="http://schemas.microsoft.com/office/drawing/2014/main" val="1303367382"/>
                    </a:ext>
                  </a:extLst>
                </a:gridCol>
                <a:gridCol w="600516">
                  <a:extLst>
                    <a:ext uri="{9D8B030D-6E8A-4147-A177-3AD203B41FA5}">
                      <a16:colId xmlns:a16="http://schemas.microsoft.com/office/drawing/2014/main" val="1081505123"/>
                    </a:ext>
                  </a:extLst>
                </a:gridCol>
                <a:gridCol w="600516">
                  <a:extLst>
                    <a:ext uri="{9D8B030D-6E8A-4147-A177-3AD203B41FA5}">
                      <a16:colId xmlns:a16="http://schemas.microsoft.com/office/drawing/2014/main" val="3301008082"/>
                    </a:ext>
                  </a:extLst>
                </a:gridCol>
                <a:gridCol w="600516">
                  <a:extLst>
                    <a:ext uri="{9D8B030D-6E8A-4147-A177-3AD203B41FA5}">
                      <a16:colId xmlns:a16="http://schemas.microsoft.com/office/drawing/2014/main" val="2968873495"/>
                    </a:ext>
                  </a:extLst>
                </a:gridCol>
                <a:gridCol w="600516">
                  <a:extLst>
                    <a:ext uri="{9D8B030D-6E8A-4147-A177-3AD203B41FA5}">
                      <a16:colId xmlns:a16="http://schemas.microsoft.com/office/drawing/2014/main" val="3766830147"/>
                    </a:ext>
                  </a:extLst>
                </a:gridCol>
                <a:gridCol w="600516">
                  <a:extLst>
                    <a:ext uri="{9D8B030D-6E8A-4147-A177-3AD203B41FA5}">
                      <a16:colId xmlns:a16="http://schemas.microsoft.com/office/drawing/2014/main" val="1056059060"/>
                    </a:ext>
                  </a:extLst>
                </a:gridCol>
              </a:tblGrid>
              <a:tr h="147618">
                <a:tc rowSpan="3">
                  <a:txBody>
                    <a:bodyPr/>
                    <a:lstStyle/>
                    <a:p>
                      <a:pPr algn="ctr" rtl="0" fontAlgn="b"/>
                      <a:r>
                        <a:rPr lang="es-CO" sz="1000" b="0">
                          <a:effectLst/>
                          <a:latin typeface="Calibri" panose="020F0502020204030204" pitchFamily="34" charset="0"/>
                        </a:rPr>
                        <a:t>RK Riesgo</a:t>
                      </a:r>
                    </a:p>
                  </a:txBody>
                  <a:tcPr marL="15773" marR="15773"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rowSpan="3">
                  <a:txBody>
                    <a:bodyPr/>
                    <a:lstStyle/>
                    <a:p>
                      <a:pPr algn="ctr" rtl="0" fontAlgn="b"/>
                      <a:r>
                        <a:rPr lang="es-CO" sz="1000" b="0">
                          <a:effectLst/>
                          <a:latin typeface="Calibri" panose="020F0502020204030204" pitchFamily="34" charset="0"/>
                        </a:rPr>
                        <a:t>Vr Riesgo por Municipio</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rowSpan="3">
                  <a:txBody>
                    <a:bodyPr/>
                    <a:lstStyle/>
                    <a:p>
                      <a:pPr algn="ctr" rtl="0" fontAlgn="b"/>
                      <a:r>
                        <a:rPr lang="es-CO" sz="1000" b="0">
                          <a:effectLst/>
                          <a:latin typeface="Calibri" panose="020F0502020204030204" pitchFamily="34" charset="0"/>
                        </a:rPr>
                        <a:t>MUNICIPIOS</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12">
                  <a:txBody>
                    <a:bodyPr/>
                    <a:lstStyle/>
                    <a:p>
                      <a:pPr algn="ctr" rtl="0" fontAlgn="b"/>
                      <a:r>
                        <a:rPr lang="es-CO" sz="1000" b="1">
                          <a:effectLst/>
                          <a:latin typeface="Calibri" panose="020F0502020204030204" pitchFamily="34" charset="0"/>
                        </a:rPr>
                        <a:t>RIESGO POR MUNICIPIOS</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59476114"/>
                  </a:ext>
                </a:extLst>
              </a:tr>
              <a:tr h="147618">
                <a:tc vMerge="1">
                  <a:txBody>
                    <a:bodyPr/>
                    <a:lstStyle/>
                    <a:p>
                      <a:endParaRPr lang="es-CO"/>
                    </a:p>
                  </a:txBody>
                  <a:tcPr/>
                </a:tc>
                <a:tc vMerge="1">
                  <a:txBody>
                    <a:bodyPr/>
                    <a:lstStyle/>
                    <a:p>
                      <a:endParaRPr lang="es-CO"/>
                    </a:p>
                  </a:txBody>
                  <a:tcPr/>
                </a:tc>
                <a:tc vMerge="1">
                  <a:txBody>
                    <a:bodyPr/>
                    <a:lstStyle/>
                    <a:p>
                      <a:endParaRPr lang="es-CO"/>
                    </a:p>
                  </a:txBody>
                  <a:tcPr/>
                </a:tc>
                <a:tc gridSpan="2">
                  <a:txBody>
                    <a:bodyPr/>
                    <a:lstStyle/>
                    <a:p>
                      <a:pPr algn="ctr" rtl="0" fontAlgn="b"/>
                      <a:r>
                        <a:rPr lang="es-CO" sz="1000" b="0">
                          <a:effectLst/>
                          <a:latin typeface="Calibri" panose="020F0502020204030204" pitchFamily="34" charset="0"/>
                        </a:rPr>
                        <a:t>SA</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s-CO"/>
                    </a:p>
                  </a:txBody>
                  <a:tcPr/>
                </a:tc>
                <a:tc gridSpan="2">
                  <a:txBody>
                    <a:bodyPr/>
                    <a:lstStyle/>
                    <a:p>
                      <a:pPr algn="ctr" rtl="0" fontAlgn="b"/>
                      <a:r>
                        <a:rPr lang="es-CO" sz="1000" b="0">
                          <a:effectLst/>
                          <a:latin typeface="Calibri" panose="020F0502020204030204" pitchFamily="34" charset="0"/>
                        </a:rPr>
                        <a:t>RH</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s-CO"/>
                    </a:p>
                  </a:txBody>
                  <a:tcPr/>
                </a:tc>
                <a:tc gridSpan="2">
                  <a:txBody>
                    <a:bodyPr/>
                    <a:lstStyle/>
                    <a:p>
                      <a:pPr algn="ctr" rtl="0" fontAlgn="b"/>
                      <a:r>
                        <a:rPr lang="es-CO" sz="1000" b="0">
                          <a:effectLst/>
                          <a:latin typeface="Calibri" panose="020F0502020204030204" pitchFamily="34" charset="0"/>
                        </a:rPr>
                        <a:t>BD</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s-CO"/>
                    </a:p>
                  </a:txBody>
                  <a:tcPr/>
                </a:tc>
                <a:tc gridSpan="2">
                  <a:txBody>
                    <a:bodyPr/>
                    <a:lstStyle/>
                    <a:p>
                      <a:pPr algn="ctr" rtl="0" fontAlgn="b"/>
                      <a:r>
                        <a:rPr lang="es-CO" sz="1000" b="0">
                          <a:effectLst/>
                          <a:latin typeface="Calibri" panose="020F0502020204030204" pitchFamily="34" charset="0"/>
                        </a:rPr>
                        <a:t>S</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s-CO"/>
                    </a:p>
                  </a:txBody>
                  <a:tcPr/>
                </a:tc>
                <a:tc gridSpan="2">
                  <a:txBody>
                    <a:bodyPr/>
                    <a:lstStyle/>
                    <a:p>
                      <a:pPr algn="ctr" rtl="0" fontAlgn="b"/>
                      <a:r>
                        <a:rPr lang="es-CO" sz="1000" b="0">
                          <a:effectLst/>
                          <a:latin typeface="Calibri" panose="020F0502020204030204" pitchFamily="34" charset="0"/>
                        </a:rPr>
                        <a:t>HH</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s-CO"/>
                    </a:p>
                  </a:txBody>
                  <a:tcPr/>
                </a:tc>
                <a:tc gridSpan="2">
                  <a:txBody>
                    <a:bodyPr/>
                    <a:lstStyle/>
                    <a:p>
                      <a:pPr algn="ctr" rtl="0" fontAlgn="b"/>
                      <a:r>
                        <a:rPr lang="es-CO" sz="1000" b="0">
                          <a:effectLst/>
                          <a:latin typeface="Calibri" panose="020F0502020204030204" pitchFamily="34" charset="0"/>
                        </a:rPr>
                        <a:t>I</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1283924617"/>
                  </a:ext>
                </a:extLst>
              </a:tr>
              <a:tr h="295236">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b"/>
                      <a:r>
                        <a:rPr lang="es-CO" sz="1000" b="0">
                          <a:effectLst/>
                          <a:latin typeface="Calibri" panose="020F0502020204030204" pitchFamily="34" charset="0"/>
                        </a:rPr>
                        <a:t>Contribución</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Valor</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Contribución</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Valor</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Contribución</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Valor</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Contribución</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Valor</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Contribución</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Valor</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Contribución</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Valor</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86542774"/>
                  </a:ext>
                </a:extLst>
              </a:tr>
              <a:tr h="295236">
                <a:tc>
                  <a:txBody>
                    <a:bodyPr/>
                    <a:lstStyle/>
                    <a:p>
                      <a:pPr algn="ctr" rtl="0" fontAlgn="b"/>
                      <a:r>
                        <a:rPr lang="es-CO" sz="1000" b="0">
                          <a:effectLst/>
                          <a:latin typeface="Calibri" panose="020F0502020204030204" pitchFamily="34" charset="0"/>
                        </a:rPr>
                        <a:t>1</a:t>
                      </a:r>
                    </a:p>
                  </a:txBody>
                  <a:tcPr marL="15773" marR="15773"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0,67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00F26"/>
                    </a:solidFill>
                  </a:tcPr>
                </a:tc>
                <a:tc>
                  <a:txBody>
                    <a:bodyPr/>
                    <a:lstStyle/>
                    <a:p>
                      <a:pPr algn="ctr" rtl="0" fontAlgn="b"/>
                      <a:r>
                        <a:rPr lang="es-CO" sz="1000" b="0">
                          <a:effectLst/>
                          <a:latin typeface="Calibri" panose="020F0502020204030204" pitchFamily="34" charset="0"/>
                        </a:rPr>
                        <a:t>BOGOTÁ, D.C.</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30,91%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0,61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00F26"/>
                    </a:solidFill>
                  </a:tcPr>
                </a:tc>
                <a:tc>
                  <a:txBody>
                    <a:bodyPr/>
                    <a:lstStyle/>
                    <a:p>
                      <a:pPr algn="ctr" rtl="0" fontAlgn="b"/>
                      <a:r>
                        <a:rPr lang="es-CO" sz="1000" b="0">
                          <a:effectLst/>
                          <a:latin typeface="Calibri" panose="020F0502020204030204" pitchFamily="34" charset="0"/>
                        </a:rPr>
                        <a:t>3,91%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0,69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00F26"/>
                    </a:solidFill>
                  </a:tcPr>
                </a:tc>
                <a:tc>
                  <a:txBody>
                    <a:bodyPr/>
                    <a:lstStyle/>
                    <a:p>
                      <a:pPr algn="ctr" rtl="0" fontAlgn="b"/>
                      <a:r>
                        <a:rPr lang="es-CO" sz="1000" b="0">
                          <a:effectLst/>
                          <a:latin typeface="Calibri" panose="020F0502020204030204" pitchFamily="34" charset="0"/>
                        </a:rPr>
                        <a:t>8,08%</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54D45"/>
                    </a:solidFill>
                  </a:tcPr>
                </a:tc>
                <a:tc>
                  <a:txBody>
                    <a:bodyPr/>
                    <a:lstStyle/>
                    <a:p>
                      <a:pPr algn="ctr" rtl="0" fontAlgn="b"/>
                      <a:r>
                        <a:rPr lang="es-CO" sz="1000" b="0">
                          <a:effectLst/>
                          <a:latin typeface="Calibri" panose="020F0502020204030204" pitchFamily="34" charset="0"/>
                        </a:rPr>
                        <a:t>5,88%</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54D45"/>
                    </a:solidFill>
                  </a:tcPr>
                </a:tc>
                <a:tc>
                  <a:txBody>
                    <a:bodyPr/>
                    <a:lstStyle/>
                    <a:p>
                      <a:pPr algn="ctr" rtl="0" fontAlgn="b"/>
                      <a:r>
                        <a:rPr lang="es-CO" sz="1000" b="0">
                          <a:effectLst/>
                          <a:latin typeface="Calibri" panose="020F0502020204030204" pitchFamily="34" charset="0"/>
                        </a:rPr>
                        <a:t>29,12%</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0,15</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BF7A"/>
                    </a:solidFill>
                  </a:tcPr>
                </a:tc>
                <a:tc>
                  <a:txBody>
                    <a:bodyPr/>
                    <a:lstStyle/>
                    <a:p>
                      <a:pPr algn="ctr" rtl="0" fontAlgn="b"/>
                      <a:r>
                        <a:rPr lang="es-CO" sz="1000" b="0">
                          <a:effectLst/>
                          <a:latin typeface="Calibri" panose="020F0502020204030204" pitchFamily="34" charset="0"/>
                        </a:rPr>
                        <a:t>22,09%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0,18</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08A59"/>
                    </a:solidFill>
                  </a:tcPr>
                </a:tc>
                <a:extLst>
                  <a:ext uri="{0D108BD9-81ED-4DB2-BD59-A6C34878D82A}">
                    <a16:rowId xmlns:a16="http://schemas.microsoft.com/office/drawing/2014/main" val="3741345265"/>
                  </a:ext>
                </a:extLst>
              </a:tr>
              <a:tr h="147618">
                <a:tc>
                  <a:txBody>
                    <a:bodyPr/>
                    <a:lstStyle/>
                    <a:p>
                      <a:pPr algn="ctr" rtl="0" fontAlgn="b"/>
                      <a:r>
                        <a:rPr lang="es-CO" sz="1000" b="0">
                          <a:effectLst/>
                          <a:latin typeface="Calibri" panose="020F0502020204030204" pitchFamily="34" charset="0"/>
                        </a:rPr>
                        <a:t>2</a:t>
                      </a:r>
                    </a:p>
                  </a:txBody>
                  <a:tcPr marL="15773" marR="15773"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0,31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COTA</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33,24%</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0,24</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54D45"/>
                    </a:solidFill>
                  </a:tcPr>
                </a:tc>
                <a:tc>
                  <a:txBody>
                    <a:bodyPr/>
                    <a:lstStyle/>
                    <a:p>
                      <a:pPr algn="ctr" rtl="0" fontAlgn="b"/>
                      <a:r>
                        <a:rPr lang="es-CO" sz="1000" b="0">
                          <a:effectLst/>
                          <a:latin typeface="Calibri" panose="020F0502020204030204" pitchFamily="34" charset="0"/>
                        </a:rPr>
                        <a:t>5,49%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0,48</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00F26"/>
                    </a:solidFill>
                  </a:tcPr>
                </a:tc>
                <a:tc>
                  <a:txBody>
                    <a:bodyPr/>
                    <a:lstStyle/>
                    <a:p>
                      <a:pPr algn="ctr" rtl="0" fontAlgn="b"/>
                      <a:r>
                        <a:rPr lang="es-CO" sz="1000" b="0">
                          <a:effectLst/>
                          <a:latin typeface="Calibri" panose="020F0502020204030204" pitchFamily="34" charset="0"/>
                        </a:rPr>
                        <a:t>9,25%</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0,33</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5,11%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0,16</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BF7A"/>
                    </a:solidFill>
                  </a:tcPr>
                </a:tc>
                <a:tc>
                  <a:txBody>
                    <a:bodyPr/>
                    <a:lstStyle/>
                    <a:p>
                      <a:pPr algn="ctr" rtl="0" fontAlgn="b"/>
                      <a:r>
                        <a:rPr lang="es-CO" sz="1000" b="0">
                          <a:effectLst/>
                          <a:latin typeface="Calibri" panose="020F0502020204030204" pitchFamily="34" charset="0"/>
                        </a:rPr>
                        <a:t>26,26%</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BF7A"/>
                    </a:solidFill>
                  </a:tcPr>
                </a:tc>
                <a:tc>
                  <a:txBody>
                    <a:bodyPr/>
                    <a:lstStyle/>
                    <a:p>
                      <a:pPr algn="ctr" rtl="0" fontAlgn="b"/>
                      <a:r>
                        <a:rPr lang="es-CO" sz="1000" b="0">
                          <a:effectLst/>
                          <a:latin typeface="Calibri" panose="020F0502020204030204" pitchFamily="34" charset="0"/>
                        </a:rPr>
                        <a:t>20,65%</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0,18</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08A59"/>
                    </a:solidFill>
                  </a:tcPr>
                </a:tc>
                <a:extLst>
                  <a:ext uri="{0D108BD9-81ED-4DB2-BD59-A6C34878D82A}">
                    <a16:rowId xmlns:a16="http://schemas.microsoft.com/office/drawing/2014/main" val="328984720"/>
                  </a:ext>
                </a:extLst>
              </a:tr>
              <a:tr h="295236">
                <a:tc>
                  <a:txBody>
                    <a:bodyPr/>
                    <a:lstStyle/>
                    <a:p>
                      <a:pPr algn="ctr" rtl="0" fontAlgn="b"/>
                      <a:r>
                        <a:rPr lang="es-CO" sz="1000" b="0">
                          <a:effectLst/>
                          <a:latin typeface="Calibri" panose="020F0502020204030204" pitchFamily="34" charset="0"/>
                        </a:rPr>
                        <a:t>3</a:t>
                      </a:r>
                    </a:p>
                  </a:txBody>
                  <a:tcPr marL="15773" marR="15773"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0,31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GIRARDOT</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31,19%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54D45"/>
                    </a:solidFill>
                  </a:tcPr>
                </a:tc>
                <a:tc>
                  <a:txBody>
                    <a:bodyPr/>
                    <a:lstStyle/>
                    <a:p>
                      <a:pPr algn="ctr" rtl="0" fontAlgn="b"/>
                      <a:r>
                        <a:rPr lang="es-CO" sz="1000" b="0">
                          <a:effectLst/>
                          <a:latin typeface="Calibri" panose="020F0502020204030204" pitchFamily="34" charset="0"/>
                        </a:rPr>
                        <a:t>4,29%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0,25</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9,08%</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0,33</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6,29%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0,22</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54D45"/>
                    </a:solidFill>
                  </a:tcPr>
                </a:tc>
                <a:tc>
                  <a:txBody>
                    <a:bodyPr/>
                    <a:lstStyle/>
                    <a:p>
                      <a:pPr algn="ctr" rtl="0" fontAlgn="b"/>
                      <a:r>
                        <a:rPr lang="es-CO" sz="1000" b="0">
                          <a:effectLst/>
                          <a:latin typeface="Calibri" panose="020F0502020204030204" pitchFamily="34" charset="0"/>
                        </a:rPr>
                        <a:t>28,37%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0,12</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BF7A"/>
                    </a:solidFill>
                  </a:tcPr>
                </a:tc>
                <a:tc>
                  <a:txBody>
                    <a:bodyPr/>
                    <a:lstStyle/>
                    <a:p>
                      <a:pPr algn="ctr" rtl="0" fontAlgn="b"/>
                      <a:r>
                        <a:rPr lang="es-CO" sz="1000" b="0">
                          <a:effectLst/>
                          <a:latin typeface="Calibri" panose="020F0502020204030204" pitchFamily="34" charset="0"/>
                        </a:rPr>
                        <a:t>20,79%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08A59"/>
                    </a:solidFill>
                  </a:tcPr>
                </a:tc>
                <a:extLst>
                  <a:ext uri="{0D108BD9-81ED-4DB2-BD59-A6C34878D82A}">
                    <a16:rowId xmlns:a16="http://schemas.microsoft.com/office/drawing/2014/main" val="1372636198"/>
                  </a:ext>
                </a:extLst>
              </a:tr>
              <a:tr h="147618">
                <a:tc>
                  <a:txBody>
                    <a:bodyPr/>
                    <a:lstStyle/>
                    <a:p>
                      <a:pPr algn="ctr" rtl="0" fontAlgn="b"/>
                      <a:r>
                        <a:rPr lang="es-CO" sz="1000" b="0">
                          <a:effectLst/>
                          <a:latin typeface="Calibri" panose="020F0502020204030204" pitchFamily="34" charset="0"/>
                        </a:rPr>
                        <a:t>4</a:t>
                      </a:r>
                    </a:p>
                  </a:txBody>
                  <a:tcPr marL="15773" marR="15773"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CAJICÁ</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31,36%</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54D45"/>
                    </a:solidFill>
                  </a:tcPr>
                </a:tc>
                <a:tc>
                  <a:txBody>
                    <a:bodyPr/>
                    <a:lstStyle/>
                    <a:p>
                      <a:pPr algn="ctr" rtl="0" fontAlgn="b"/>
                      <a:r>
                        <a:rPr lang="es-CO" sz="1000" b="0">
                          <a:effectLst/>
                          <a:latin typeface="Calibri" panose="020F0502020204030204" pitchFamily="34" charset="0"/>
                        </a:rPr>
                        <a:t>5,30%</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0,46</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00F26"/>
                    </a:solidFill>
                  </a:tcPr>
                </a:tc>
                <a:tc>
                  <a:txBody>
                    <a:bodyPr/>
                    <a:lstStyle/>
                    <a:p>
                      <a:pPr algn="ctr" rtl="0" fontAlgn="b"/>
                      <a:r>
                        <a:rPr lang="es-CO" sz="1000" b="0">
                          <a:effectLst/>
                          <a:latin typeface="Calibri" panose="020F0502020204030204" pitchFamily="34" charset="0"/>
                        </a:rPr>
                        <a:t>10,41%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0,41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5,16%</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0,16</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08A59"/>
                    </a:solidFill>
                  </a:tcPr>
                </a:tc>
                <a:tc>
                  <a:txBody>
                    <a:bodyPr/>
                    <a:lstStyle/>
                    <a:p>
                      <a:pPr algn="ctr" rtl="0" fontAlgn="b"/>
                      <a:r>
                        <a:rPr lang="es-CO" sz="1000" b="0">
                          <a:effectLst/>
                          <a:latin typeface="Calibri" panose="020F0502020204030204" pitchFamily="34" charset="0"/>
                        </a:rPr>
                        <a:t>26,99%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BF7A"/>
                    </a:solidFill>
                  </a:tcPr>
                </a:tc>
                <a:tc>
                  <a:txBody>
                    <a:bodyPr/>
                    <a:lstStyle/>
                    <a:p>
                      <a:pPr algn="ctr" rtl="0" fontAlgn="b"/>
                      <a:r>
                        <a:rPr lang="es-CO" sz="1000" b="0">
                          <a:effectLst/>
                          <a:latin typeface="Calibri" panose="020F0502020204030204" pitchFamily="34" charset="0"/>
                        </a:rPr>
                        <a:t>20,77%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08A59"/>
                    </a:solidFill>
                  </a:tcPr>
                </a:tc>
                <a:extLst>
                  <a:ext uri="{0D108BD9-81ED-4DB2-BD59-A6C34878D82A}">
                    <a16:rowId xmlns:a16="http://schemas.microsoft.com/office/drawing/2014/main" val="1267239077"/>
                  </a:ext>
                </a:extLst>
              </a:tr>
              <a:tr h="295236">
                <a:tc>
                  <a:txBody>
                    <a:bodyPr/>
                    <a:lstStyle/>
                    <a:p>
                      <a:pPr algn="ctr" rtl="0" fontAlgn="b"/>
                      <a:r>
                        <a:rPr lang="es-CO" sz="1000" b="0">
                          <a:effectLst/>
                          <a:latin typeface="Calibri" panose="020F0502020204030204" pitchFamily="34" charset="0"/>
                        </a:rPr>
                        <a:t>5</a:t>
                      </a:r>
                    </a:p>
                  </a:txBody>
                  <a:tcPr marL="15773" marR="15773"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PUERTO SALGAR</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29,68%</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54D45"/>
                    </a:solidFill>
                  </a:tcPr>
                </a:tc>
                <a:tc>
                  <a:txBody>
                    <a:bodyPr/>
                    <a:lstStyle/>
                    <a:p>
                      <a:pPr algn="ctr" rtl="0" fontAlgn="b"/>
                      <a:r>
                        <a:rPr lang="es-CO" sz="1000" b="0">
                          <a:effectLst/>
                          <a:latin typeface="Calibri" panose="020F0502020204030204" pitchFamily="34" charset="0"/>
                        </a:rPr>
                        <a:t>4,84%</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0,32</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10,33%</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0,23</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54D45"/>
                    </a:solidFill>
                  </a:tcPr>
                </a:tc>
                <a:tc>
                  <a:txBody>
                    <a:bodyPr/>
                    <a:lstStyle/>
                    <a:p>
                      <a:pPr algn="ctr" rtl="0" fontAlgn="b"/>
                      <a:r>
                        <a:rPr lang="es-CO" sz="1000" b="0">
                          <a:effectLst/>
                          <a:latin typeface="Calibri" panose="020F0502020204030204" pitchFamily="34" charset="0"/>
                        </a:rPr>
                        <a:t>6,49%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0,22</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54D45"/>
                    </a:solidFill>
                  </a:tcPr>
                </a:tc>
                <a:tc>
                  <a:txBody>
                    <a:bodyPr/>
                    <a:lstStyle/>
                    <a:p>
                      <a:pPr algn="ctr" rtl="0" fontAlgn="b"/>
                      <a:r>
                        <a:rPr lang="es-CO" sz="1000" b="0">
                          <a:effectLst/>
                          <a:latin typeface="Calibri" panose="020F0502020204030204" pitchFamily="34" charset="0"/>
                        </a:rPr>
                        <a:t>27,22%</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BF7A"/>
                    </a:solidFill>
                  </a:tcPr>
                </a:tc>
                <a:tc>
                  <a:txBody>
                    <a:bodyPr/>
                    <a:lstStyle/>
                    <a:p>
                      <a:pPr algn="ctr" rtl="0" fontAlgn="b"/>
                      <a:r>
                        <a:rPr lang="es-CO" sz="1000" b="0">
                          <a:effectLst/>
                          <a:latin typeface="Calibri" panose="020F0502020204030204" pitchFamily="34" charset="0"/>
                        </a:rPr>
                        <a:t>21,45%</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0,18</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54D45"/>
                    </a:solidFill>
                  </a:tcPr>
                </a:tc>
                <a:extLst>
                  <a:ext uri="{0D108BD9-81ED-4DB2-BD59-A6C34878D82A}">
                    <a16:rowId xmlns:a16="http://schemas.microsoft.com/office/drawing/2014/main" val="1076046974"/>
                  </a:ext>
                </a:extLst>
              </a:tr>
              <a:tr h="147618">
                <a:tc>
                  <a:txBody>
                    <a:bodyPr/>
                    <a:lstStyle/>
                    <a:p>
                      <a:pPr algn="ctr" rtl="0" fontAlgn="b"/>
                      <a:r>
                        <a:rPr lang="es-CO" sz="1000" b="0">
                          <a:effectLst/>
                          <a:latin typeface="Calibri" panose="020F0502020204030204" pitchFamily="34" charset="0"/>
                        </a:rPr>
                        <a:t>6</a:t>
                      </a:r>
                    </a:p>
                  </a:txBody>
                  <a:tcPr marL="15773" marR="15773"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0,28</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FUNZA</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28,40%</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0,16</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08A59"/>
                    </a:solidFill>
                  </a:tcPr>
                </a:tc>
                <a:tc>
                  <a:txBody>
                    <a:bodyPr/>
                    <a:lstStyle/>
                    <a:p>
                      <a:pPr algn="ctr" rtl="0" fontAlgn="b"/>
                      <a:r>
                        <a:rPr lang="es-CO" sz="1000" b="0">
                          <a:effectLst/>
                          <a:latin typeface="Calibri" panose="020F0502020204030204" pitchFamily="34" charset="0"/>
                        </a:rPr>
                        <a:t>5,27%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0,47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00F26"/>
                    </a:solidFill>
                  </a:tcPr>
                </a:tc>
                <a:tc>
                  <a:txBody>
                    <a:bodyPr/>
                    <a:lstStyle/>
                    <a:p>
                      <a:pPr algn="ctr" rtl="0" fontAlgn="b"/>
                      <a:r>
                        <a:rPr lang="es-CO" sz="1000" b="0">
                          <a:effectLst/>
                          <a:latin typeface="Calibri" panose="020F0502020204030204" pitchFamily="34" charset="0"/>
                        </a:rPr>
                        <a:t>12,31%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0,34</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5,24%</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0,16</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08A59"/>
                    </a:solidFill>
                  </a:tcPr>
                </a:tc>
                <a:tc>
                  <a:txBody>
                    <a:bodyPr/>
                    <a:lstStyle/>
                    <a:p>
                      <a:pPr algn="ctr" rtl="0" fontAlgn="b"/>
                      <a:r>
                        <a:rPr lang="es-CO" sz="1000" b="0">
                          <a:effectLst/>
                          <a:latin typeface="Calibri" panose="020F0502020204030204" pitchFamily="34" charset="0"/>
                        </a:rPr>
                        <a:t>27,54%</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BF7A"/>
                    </a:solidFill>
                  </a:tcPr>
                </a:tc>
                <a:tc>
                  <a:txBody>
                    <a:bodyPr/>
                    <a:lstStyle/>
                    <a:p>
                      <a:pPr algn="ctr" rtl="0" fontAlgn="b"/>
                      <a:r>
                        <a:rPr lang="es-CO" sz="1000" b="0">
                          <a:effectLst/>
                          <a:latin typeface="Calibri" panose="020F0502020204030204" pitchFamily="34" charset="0"/>
                        </a:rPr>
                        <a:t>21,24%</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0,18</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08A59"/>
                    </a:solidFill>
                  </a:tcPr>
                </a:tc>
                <a:extLst>
                  <a:ext uri="{0D108BD9-81ED-4DB2-BD59-A6C34878D82A}">
                    <a16:rowId xmlns:a16="http://schemas.microsoft.com/office/drawing/2014/main" val="68821587"/>
                  </a:ext>
                </a:extLst>
              </a:tr>
              <a:tr h="295236">
                <a:tc>
                  <a:txBody>
                    <a:bodyPr/>
                    <a:lstStyle/>
                    <a:p>
                      <a:pPr algn="ctr" rtl="0" fontAlgn="b"/>
                      <a:r>
                        <a:rPr lang="es-CO" sz="1000" b="0" dirty="0">
                          <a:effectLst/>
                          <a:latin typeface="Calibri" panose="020F0502020204030204" pitchFamily="34" charset="0"/>
                        </a:rPr>
                        <a:t>7</a:t>
                      </a:r>
                    </a:p>
                  </a:txBody>
                  <a:tcPr marL="15773" marR="15773"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TOCANCIPÁ</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28,39%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08A59"/>
                    </a:solidFill>
                  </a:tcPr>
                </a:tc>
                <a:tc>
                  <a:txBody>
                    <a:bodyPr/>
                    <a:lstStyle/>
                    <a:p>
                      <a:pPr algn="ctr" rtl="0" fontAlgn="b"/>
                      <a:r>
                        <a:rPr lang="es-CO" sz="1000" b="0">
                          <a:effectLst/>
                          <a:latin typeface="Calibri" panose="020F0502020204030204" pitchFamily="34" charset="0"/>
                        </a:rPr>
                        <a:t>5,57%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0,47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00F26"/>
                    </a:solidFill>
                  </a:tcPr>
                </a:tc>
                <a:tc>
                  <a:txBody>
                    <a:bodyPr/>
                    <a:lstStyle/>
                    <a:p>
                      <a:pPr algn="ctr" rtl="0" fontAlgn="b"/>
                      <a:r>
                        <a:rPr lang="es-CO" sz="1000" b="0">
                          <a:effectLst/>
                          <a:latin typeface="Calibri" panose="020F0502020204030204" pitchFamily="34" charset="0"/>
                        </a:rPr>
                        <a:t>13,38%</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0,55</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00F26"/>
                    </a:solidFill>
                  </a:tcPr>
                </a:tc>
                <a:tc>
                  <a:txBody>
                    <a:bodyPr/>
                    <a:lstStyle/>
                    <a:p>
                      <a:pPr algn="ctr" rtl="0" fontAlgn="b"/>
                      <a:r>
                        <a:rPr lang="es-CO" sz="1000" b="0">
                          <a:effectLst/>
                          <a:latin typeface="Calibri" panose="020F0502020204030204" pitchFamily="34" charset="0"/>
                        </a:rPr>
                        <a:t>5,29%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0,16</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08A59"/>
                    </a:solidFill>
                  </a:tcPr>
                </a:tc>
                <a:tc>
                  <a:txBody>
                    <a:bodyPr/>
                    <a:lstStyle/>
                    <a:p>
                      <a:pPr algn="ctr" rtl="0" fontAlgn="b"/>
                      <a:r>
                        <a:rPr lang="es-CO" sz="1000" b="0">
                          <a:effectLst/>
                          <a:latin typeface="Calibri" panose="020F0502020204030204" pitchFamily="34" charset="0"/>
                        </a:rPr>
                        <a:t>26,63%</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BF7A"/>
                    </a:solidFill>
                  </a:tcPr>
                </a:tc>
                <a:tc>
                  <a:txBody>
                    <a:bodyPr/>
                    <a:lstStyle/>
                    <a:p>
                      <a:pPr algn="ctr" rtl="0" fontAlgn="b"/>
                      <a:r>
                        <a:rPr lang="es-CO" sz="1000" b="0">
                          <a:effectLst/>
                          <a:latin typeface="Calibri" panose="020F0502020204030204" pitchFamily="34" charset="0"/>
                        </a:rPr>
                        <a:t>20,75%</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08A59"/>
                    </a:solidFill>
                  </a:tcPr>
                </a:tc>
                <a:extLst>
                  <a:ext uri="{0D108BD9-81ED-4DB2-BD59-A6C34878D82A}">
                    <a16:rowId xmlns:a16="http://schemas.microsoft.com/office/drawing/2014/main" val="2410510972"/>
                  </a:ext>
                </a:extLst>
              </a:tr>
              <a:tr h="295236">
                <a:tc>
                  <a:txBody>
                    <a:bodyPr/>
                    <a:lstStyle/>
                    <a:p>
                      <a:pPr algn="ctr" rtl="0" fontAlgn="b"/>
                      <a:r>
                        <a:rPr lang="es-CO" sz="1000" b="0">
                          <a:effectLst/>
                          <a:latin typeface="Calibri" panose="020F0502020204030204" pitchFamily="34" charset="0"/>
                        </a:rPr>
                        <a:t>8</a:t>
                      </a:r>
                    </a:p>
                  </a:txBody>
                  <a:tcPr marL="15773" marR="15773"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ANAPOIMA</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32,43%</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54D45"/>
                    </a:solidFill>
                  </a:tcPr>
                </a:tc>
                <a:tc>
                  <a:txBody>
                    <a:bodyPr/>
                    <a:lstStyle/>
                    <a:p>
                      <a:pPr algn="ctr" rtl="0" fontAlgn="b"/>
                      <a:r>
                        <a:rPr lang="es-CO" sz="1000" b="0">
                          <a:effectLst/>
                          <a:latin typeface="Calibri" panose="020F0502020204030204" pitchFamily="34" charset="0"/>
                        </a:rPr>
                        <a:t>5,39%</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0,45</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00F26"/>
                    </a:solidFill>
                  </a:tcPr>
                </a:tc>
                <a:tc>
                  <a:txBody>
                    <a:bodyPr/>
                    <a:lstStyle/>
                    <a:p>
                      <a:pPr algn="ctr" rtl="0" fontAlgn="b"/>
                      <a:r>
                        <a:rPr lang="es-CO" sz="1000" b="0">
                          <a:effectLst/>
                          <a:latin typeface="Calibri" panose="020F0502020204030204" pitchFamily="34" charset="0"/>
                        </a:rPr>
                        <a:t>8,31%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0,26</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822B33"/>
                    </a:solidFill>
                  </a:tcPr>
                </a:tc>
                <a:tc>
                  <a:txBody>
                    <a:bodyPr/>
                    <a:lstStyle/>
                    <a:p>
                      <a:pPr algn="ctr" rtl="0" fontAlgn="b"/>
                      <a:r>
                        <a:rPr lang="es-CO" sz="1000" b="0">
                          <a:effectLst/>
                          <a:latin typeface="Calibri" panose="020F0502020204030204" pitchFamily="34" charset="0"/>
                        </a:rPr>
                        <a:t>6,70%</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0,23</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54D45"/>
                    </a:solidFill>
                  </a:tcPr>
                </a:tc>
                <a:tc>
                  <a:txBody>
                    <a:bodyPr/>
                    <a:lstStyle/>
                    <a:p>
                      <a:pPr algn="ctr" rtl="0" fontAlgn="b"/>
                      <a:r>
                        <a:rPr lang="es-CO" sz="1000" b="0">
                          <a:effectLst/>
                          <a:latin typeface="Calibri" panose="020F0502020204030204" pitchFamily="34" charset="0"/>
                        </a:rPr>
                        <a:t>26,76%</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s-CO" sz="1000" b="0">
                          <a:effectLst/>
                          <a:latin typeface="Calibri" panose="020F0502020204030204" pitchFamily="34" charset="0"/>
                        </a:rPr>
                        <a:t>0,11</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ABF7A"/>
                    </a:solidFill>
                  </a:tcPr>
                </a:tc>
                <a:tc>
                  <a:txBody>
                    <a:bodyPr/>
                    <a:lstStyle/>
                    <a:p>
                      <a:pPr algn="ctr" rtl="0" fontAlgn="b"/>
                      <a:r>
                        <a:rPr lang="es-CO" sz="1000" b="0">
                          <a:effectLst/>
                          <a:latin typeface="Calibri" panose="020F0502020204030204" pitchFamily="34" charset="0"/>
                        </a:rPr>
                        <a:t>20,42%</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s-CO" sz="1000" b="0" dirty="0">
                          <a:effectLst/>
                          <a:latin typeface="Calibri" panose="020F0502020204030204" pitchFamily="34" charset="0"/>
                        </a:rPr>
                        <a:t>0,17</a:t>
                      </a:r>
                    </a:p>
                  </a:txBody>
                  <a:tcPr marL="15773" marR="15773"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08A59"/>
                    </a:solidFill>
                  </a:tcPr>
                </a:tc>
                <a:extLst>
                  <a:ext uri="{0D108BD9-81ED-4DB2-BD59-A6C34878D82A}">
                    <a16:rowId xmlns:a16="http://schemas.microsoft.com/office/drawing/2014/main" val="1518961374"/>
                  </a:ext>
                </a:extLst>
              </a:tr>
            </a:tbl>
          </a:graphicData>
        </a:graphic>
      </p:graphicFrame>
    </p:spTree>
    <p:extLst>
      <p:ext uri="{BB962C8B-B14F-4D97-AF65-F5344CB8AC3E}">
        <p14:creationId xmlns:p14="http://schemas.microsoft.com/office/powerpoint/2010/main" val="226419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14350" y="2065341"/>
            <a:ext cx="7886700" cy="1325563"/>
          </a:xfrm>
        </p:spPr>
        <p:txBody>
          <a:bodyPr>
            <a:normAutofit fontScale="90000"/>
          </a:bodyPr>
          <a:lstStyle/>
          <a:p>
            <a:pPr algn="ctr"/>
            <a:r>
              <a:rPr lang="es-CO" sz="4000" b="1" dirty="0" smtClean="0">
                <a:solidFill>
                  <a:schemeClr val="accent6">
                    <a:lumMod val="50000"/>
                  </a:schemeClr>
                </a:solidFill>
                <a:latin typeface="Arial Narrow" panose="020B0606020202030204" pitchFamily="34" charset="0"/>
              </a:rPr>
              <a:t>IDENTIFICACIÓN Y</a:t>
            </a:r>
            <a:br>
              <a:rPr lang="es-CO" sz="4000" b="1" dirty="0" smtClean="0">
                <a:solidFill>
                  <a:schemeClr val="accent6">
                    <a:lumMod val="50000"/>
                  </a:schemeClr>
                </a:solidFill>
                <a:latin typeface="Arial Narrow" panose="020B0606020202030204" pitchFamily="34" charset="0"/>
              </a:rPr>
            </a:br>
            <a:r>
              <a:rPr lang="es-CO" sz="4000" b="1" dirty="0" smtClean="0">
                <a:solidFill>
                  <a:schemeClr val="accent6">
                    <a:lumMod val="50000"/>
                  </a:schemeClr>
                </a:solidFill>
                <a:latin typeface="Arial Narrow" panose="020B0606020202030204" pitchFamily="34" charset="0"/>
              </a:rPr>
              <a:t>FORMULACIÓN</a:t>
            </a:r>
            <a:r>
              <a:rPr lang="es-CO" sz="4000" b="1" dirty="0">
                <a:solidFill>
                  <a:schemeClr val="accent6">
                    <a:lumMod val="50000"/>
                  </a:schemeClr>
                </a:solidFill>
                <a:latin typeface="Arial Narrow" panose="020B0606020202030204" pitchFamily="34" charset="0"/>
              </a:rPr>
              <a:t> </a:t>
            </a:r>
            <a:r>
              <a:rPr lang="es-CO" sz="4000" b="1" dirty="0" smtClean="0">
                <a:solidFill>
                  <a:schemeClr val="accent6">
                    <a:lumMod val="50000"/>
                  </a:schemeClr>
                </a:solidFill>
                <a:latin typeface="Arial Narrow" panose="020B0606020202030204" pitchFamily="34" charset="0"/>
              </a:rPr>
              <a:t>DE MEDIDAS</a:t>
            </a:r>
            <a:r>
              <a:rPr lang="es-CO" sz="4000" dirty="0" smtClean="0">
                <a:solidFill>
                  <a:schemeClr val="accent6">
                    <a:lumMod val="50000"/>
                  </a:schemeClr>
                </a:solidFill>
                <a:latin typeface="Arial Narrow" panose="020B0606020202030204" pitchFamily="34" charset="0"/>
              </a:rPr>
              <a:t/>
            </a:r>
            <a:br>
              <a:rPr lang="es-CO" sz="4000" dirty="0" smtClean="0">
                <a:solidFill>
                  <a:schemeClr val="accent6">
                    <a:lumMod val="50000"/>
                  </a:schemeClr>
                </a:solidFill>
                <a:latin typeface="Arial Narrow" panose="020B0606020202030204" pitchFamily="34" charset="0"/>
              </a:rPr>
            </a:br>
            <a:r>
              <a:rPr lang="es-CO" sz="1400" dirty="0" smtClean="0">
                <a:solidFill>
                  <a:schemeClr val="accent6">
                    <a:lumMod val="50000"/>
                  </a:schemeClr>
                </a:solidFill>
                <a:latin typeface="Arial Narrow" panose="020B0606020202030204" pitchFamily="34" charset="0"/>
              </a:rPr>
              <a:t>Medidas de adaptación </a:t>
            </a:r>
            <a:br>
              <a:rPr lang="es-CO" sz="1400" dirty="0" smtClean="0">
                <a:solidFill>
                  <a:schemeClr val="accent6">
                    <a:lumMod val="50000"/>
                  </a:schemeClr>
                </a:solidFill>
                <a:latin typeface="Arial Narrow" panose="020B0606020202030204" pitchFamily="34" charset="0"/>
              </a:rPr>
            </a:br>
            <a:r>
              <a:rPr lang="es-CO" sz="1400" dirty="0" smtClean="0">
                <a:solidFill>
                  <a:schemeClr val="accent6">
                    <a:lumMod val="50000"/>
                  </a:schemeClr>
                </a:solidFill>
                <a:latin typeface="Arial Narrow" panose="020B0606020202030204" pitchFamily="34" charset="0"/>
              </a:rPr>
              <a:t>Medidas de mitigación </a:t>
            </a:r>
            <a:endParaRPr lang="es-CO" sz="6600" dirty="0">
              <a:solidFill>
                <a:schemeClr val="accent6">
                  <a:lumMod val="50000"/>
                </a:schemeClr>
              </a:solidFill>
              <a:latin typeface="Arial Narrow" panose="020B0606020202030204" pitchFamily="34" charset="0"/>
            </a:endParaRPr>
          </a:p>
        </p:txBody>
      </p:sp>
    </p:spTree>
    <p:extLst>
      <p:ext uri="{BB962C8B-B14F-4D97-AF65-F5344CB8AC3E}">
        <p14:creationId xmlns:p14="http://schemas.microsoft.com/office/powerpoint/2010/main" val="3855585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p43"/>
          <p:cNvSpPr/>
          <p:nvPr/>
        </p:nvSpPr>
        <p:spPr>
          <a:xfrm rot="10800000" flipH="1">
            <a:off x="3254976" y="12131478"/>
            <a:ext cx="1294085" cy="16300"/>
          </a:xfrm>
          <a:custGeom>
            <a:avLst/>
            <a:gdLst/>
            <a:ahLst/>
            <a:cxnLst/>
            <a:rect l="l" t="t" r="r" b="b"/>
            <a:pathLst>
              <a:path w="10275" h="1" fill="none" extrusionOk="0">
                <a:moveTo>
                  <a:pt x="1" y="1"/>
                </a:moveTo>
                <a:lnTo>
                  <a:pt x="10275" y="1"/>
                </a:lnTo>
              </a:path>
            </a:pathLst>
          </a:custGeom>
          <a:noFill/>
          <a:ln w="28575" cap="flat" cmpd="sng">
            <a:solidFill>
              <a:schemeClr val="accent2"/>
            </a:solidFill>
            <a:prstDash val="solid"/>
            <a:miter lim="33357"/>
            <a:headEnd type="none" w="sm" len="sm"/>
            <a:tailEnd type="none" w="sm" len="sm"/>
          </a:ln>
        </p:spPr>
        <p:txBody>
          <a:bodyPr spcFirstLastPara="1" wrap="square" lIns="91425" tIns="91425" rIns="91425" bIns="91425" anchor="ctr" anchorCtr="0">
            <a:noAutofit/>
          </a:bodyPr>
          <a:lstStyle/>
          <a:p>
            <a:endParaRPr/>
          </a:p>
        </p:txBody>
      </p:sp>
      <p:grpSp>
        <p:nvGrpSpPr>
          <p:cNvPr id="2052" name="Google Shape;2052;p43"/>
          <p:cNvGrpSpPr/>
          <p:nvPr/>
        </p:nvGrpSpPr>
        <p:grpSpPr>
          <a:xfrm>
            <a:off x="1405381" y="1338668"/>
            <a:ext cx="1381454" cy="3408046"/>
            <a:chOff x="1743201" y="1056818"/>
            <a:chExt cx="1381454" cy="3408046"/>
          </a:xfrm>
        </p:grpSpPr>
        <p:sp>
          <p:nvSpPr>
            <p:cNvPr id="2053" name="Google Shape;2053;p43"/>
            <p:cNvSpPr/>
            <p:nvPr/>
          </p:nvSpPr>
          <p:spPr>
            <a:xfrm>
              <a:off x="1819592" y="1056818"/>
              <a:ext cx="914954" cy="650735"/>
            </a:xfrm>
            <a:custGeom>
              <a:avLst/>
              <a:gdLst/>
              <a:ahLst/>
              <a:cxnLst/>
              <a:rect l="l" t="t" r="r" b="b"/>
              <a:pathLst>
                <a:path w="12121" h="8621" extrusionOk="0">
                  <a:moveTo>
                    <a:pt x="155" y="0"/>
                  </a:moveTo>
                  <a:lnTo>
                    <a:pt x="0" y="572"/>
                  </a:lnTo>
                  <a:cubicBezTo>
                    <a:pt x="1036" y="881"/>
                    <a:pt x="2048" y="1262"/>
                    <a:pt x="3013" y="1703"/>
                  </a:cubicBezTo>
                  <a:cubicBezTo>
                    <a:pt x="3989" y="2155"/>
                    <a:pt x="4918" y="2667"/>
                    <a:pt x="5811" y="3239"/>
                  </a:cubicBezTo>
                  <a:cubicBezTo>
                    <a:pt x="5727" y="3429"/>
                    <a:pt x="5692" y="3632"/>
                    <a:pt x="5692" y="3846"/>
                  </a:cubicBezTo>
                  <a:cubicBezTo>
                    <a:pt x="5692" y="4727"/>
                    <a:pt x="6418" y="5453"/>
                    <a:pt x="7311" y="5453"/>
                  </a:cubicBezTo>
                  <a:cubicBezTo>
                    <a:pt x="7692" y="5453"/>
                    <a:pt x="8037" y="5322"/>
                    <a:pt x="8311" y="5096"/>
                  </a:cubicBezTo>
                  <a:cubicBezTo>
                    <a:pt x="8347" y="5120"/>
                    <a:pt x="8371" y="5144"/>
                    <a:pt x="8394" y="5168"/>
                  </a:cubicBezTo>
                  <a:cubicBezTo>
                    <a:pt x="9192" y="5858"/>
                    <a:pt x="9954" y="6608"/>
                    <a:pt x="10645" y="7394"/>
                  </a:cubicBezTo>
                  <a:cubicBezTo>
                    <a:pt x="11002" y="7799"/>
                    <a:pt x="11335" y="8204"/>
                    <a:pt x="11657" y="8620"/>
                  </a:cubicBezTo>
                  <a:lnTo>
                    <a:pt x="12121" y="8263"/>
                  </a:lnTo>
                  <a:cubicBezTo>
                    <a:pt x="11788" y="7823"/>
                    <a:pt x="11442" y="7394"/>
                    <a:pt x="11073" y="6977"/>
                  </a:cubicBezTo>
                  <a:cubicBezTo>
                    <a:pt x="10359" y="6168"/>
                    <a:pt x="9585" y="5406"/>
                    <a:pt x="8763" y="4691"/>
                  </a:cubicBezTo>
                  <a:cubicBezTo>
                    <a:pt x="8740" y="4679"/>
                    <a:pt x="8728" y="4668"/>
                    <a:pt x="8704" y="4656"/>
                  </a:cubicBezTo>
                  <a:cubicBezTo>
                    <a:pt x="8847" y="4417"/>
                    <a:pt x="8918" y="4132"/>
                    <a:pt x="8918" y="3846"/>
                  </a:cubicBezTo>
                  <a:cubicBezTo>
                    <a:pt x="8918" y="2953"/>
                    <a:pt x="8204" y="2227"/>
                    <a:pt x="7311" y="2227"/>
                  </a:cubicBezTo>
                  <a:cubicBezTo>
                    <a:pt x="6847" y="2227"/>
                    <a:pt x="6430" y="2429"/>
                    <a:pt x="6132" y="2739"/>
                  </a:cubicBezTo>
                  <a:cubicBezTo>
                    <a:pt x="5215" y="2143"/>
                    <a:pt x="4251" y="1620"/>
                    <a:pt x="3251" y="1155"/>
                  </a:cubicBezTo>
                  <a:cubicBezTo>
                    <a:pt x="2251" y="703"/>
                    <a:pt x="1215" y="310"/>
                    <a:pt x="155" y="0"/>
                  </a:cubicBezTo>
                  <a:close/>
                </a:path>
              </a:pathLst>
            </a:custGeom>
            <a:solidFill>
              <a:srgbClr val="E0719E"/>
            </a:solidFill>
            <a:ln>
              <a:noFill/>
            </a:ln>
          </p:spPr>
          <p:txBody>
            <a:bodyPr spcFirstLastPara="1" wrap="square" lIns="91425" tIns="91425" rIns="91425" bIns="91425" anchor="ctr" anchorCtr="0">
              <a:noAutofit/>
            </a:bodyPr>
            <a:lstStyle/>
            <a:p>
              <a:endParaRPr/>
            </a:p>
          </p:txBody>
        </p:sp>
        <p:sp>
          <p:nvSpPr>
            <p:cNvPr id="2054" name="Google Shape;2054;p43"/>
            <p:cNvSpPr/>
            <p:nvPr/>
          </p:nvSpPr>
          <p:spPr>
            <a:xfrm>
              <a:off x="2699448" y="1680550"/>
              <a:ext cx="404524" cy="995841"/>
            </a:xfrm>
            <a:custGeom>
              <a:avLst/>
              <a:gdLst/>
              <a:ahLst/>
              <a:cxnLst/>
              <a:rect l="l" t="t" r="r" b="b"/>
              <a:pathLst>
                <a:path w="5359" h="13193" extrusionOk="0">
                  <a:moveTo>
                    <a:pt x="465" y="0"/>
                  </a:moveTo>
                  <a:lnTo>
                    <a:pt x="1" y="369"/>
                  </a:lnTo>
                  <a:cubicBezTo>
                    <a:pt x="310" y="774"/>
                    <a:pt x="620" y="1203"/>
                    <a:pt x="906" y="1643"/>
                  </a:cubicBezTo>
                  <a:cubicBezTo>
                    <a:pt x="1477" y="2500"/>
                    <a:pt x="1989" y="3405"/>
                    <a:pt x="2441" y="4346"/>
                  </a:cubicBezTo>
                  <a:cubicBezTo>
                    <a:pt x="2525" y="4525"/>
                    <a:pt x="2608" y="4703"/>
                    <a:pt x="2680" y="4870"/>
                  </a:cubicBezTo>
                  <a:cubicBezTo>
                    <a:pt x="2346" y="5167"/>
                    <a:pt x="2132" y="5608"/>
                    <a:pt x="2132" y="6096"/>
                  </a:cubicBezTo>
                  <a:cubicBezTo>
                    <a:pt x="2132" y="6977"/>
                    <a:pt x="2846" y="7704"/>
                    <a:pt x="3739" y="7704"/>
                  </a:cubicBezTo>
                  <a:cubicBezTo>
                    <a:pt x="3977" y="8513"/>
                    <a:pt x="4180" y="9347"/>
                    <a:pt x="4323" y="10192"/>
                  </a:cubicBezTo>
                  <a:cubicBezTo>
                    <a:pt x="4501" y="11168"/>
                    <a:pt x="4608" y="12180"/>
                    <a:pt x="4656" y="13192"/>
                  </a:cubicBezTo>
                  <a:lnTo>
                    <a:pt x="5251" y="13121"/>
                  </a:lnTo>
                  <a:cubicBezTo>
                    <a:pt x="5204" y="12073"/>
                    <a:pt x="5085" y="11049"/>
                    <a:pt x="4906" y="10037"/>
                  </a:cubicBezTo>
                  <a:cubicBezTo>
                    <a:pt x="4751" y="9204"/>
                    <a:pt x="4561" y="8394"/>
                    <a:pt x="4323" y="7596"/>
                  </a:cubicBezTo>
                  <a:cubicBezTo>
                    <a:pt x="4930" y="7358"/>
                    <a:pt x="5358" y="6775"/>
                    <a:pt x="5358" y="6096"/>
                  </a:cubicBezTo>
                  <a:cubicBezTo>
                    <a:pt x="5358" y="5203"/>
                    <a:pt x="4632" y="4477"/>
                    <a:pt x="3739" y="4477"/>
                  </a:cubicBezTo>
                  <a:cubicBezTo>
                    <a:pt x="3549" y="4477"/>
                    <a:pt x="3370" y="4513"/>
                    <a:pt x="3203" y="4572"/>
                  </a:cubicBezTo>
                  <a:cubicBezTo>
                    <a:pt x="3120" y="4394"/>
                    <a:pt x="3049" y="4227"/>
                    <a:pt x="2965" y="4048"/>
                  </a:cubicBezTo>
                  <a:cubicBezTo>
                    <a:pt x="2501" y="3084"/>
                    <a:pt x="1965" y="2155"/>
                    <a:pt x="1382" y="1274"/>
                  </a:cubicBezTo>
                  <a:cubicBezTo>
                    <a:pt x="1084" y="834"/>
                    <a:pt x="786" y="417"/>
                    <a:pt x="465" y="0"/>
                  </a:cubicBezTo>
                  <a:close/>
                </a:path>
              </a:pathLst>
            </a:custGeom>
            <a:solidFill>
              <a:srgbClr val="EEBED3"/>
            </a:solidFill>
            <a:ln>
              <a:noFill/>
            </a:ln>
          </p:spPr>
          <p:txBody>
            <a:bodyPr spcFirstLastPara="1" wrap="square" lIns="91425" tIns="91425" rIns="91425" bIns="91425" anchor="ctr" anchorCtr="0">
              <a:noAutofit/>
            </a:bodyPr>
            <a:lstStyle/>
            <a:p>
              <a:endParaRPr/>
            </a:p>
          </p:txBody>
        </p:sp>
        <p:sp>
          <p:nvSpPr>
            <p:cNvPr id="2055" name="Google Shape;2055;p43"/>
            <p:cNvSpPr/>
            <p:nvPr/>
          </p:nvSpPr>
          <p:spPr>
            <a:xfrm>
              <a:off x="2752514" y="2670913"/>
              <a:ext cx="372141" cy="1071399"/>
            </a:xfrm>
            <a:custGeom>
              <a:avLst/>
              <a:gdLst/>
              <a:ahLst/>
              <a:cxnLst/>
              <a:rect l="l" t="t" r="r" b="b"/>
              <a:pathLst>
                <a:path w="4930" h="14194" extrusionOk="0">
                  <a:moveTo>
                    <a:pt x="4548" y="1"/>
                  </a:moveTo>
                  <a:lnTo>
                    <a:pt x="3953" y="72"/>
                  </a:lnTo>
                  <a:cubicBezTo>
                    <a:pt x="3965" y="394"/>
                    <a:pt x="3977" y="727"/>
                    <a:pt x="3977" y="1049"/>
                  </a:cubicBezTo>
                  <a:cubicBezTo>
                    <a:pt x="3977" y="1727"/>
                    <a:pt x="3941" y="2406"/>
                    <a:pt x="3882" y="3061"/>
                  </a:cubicBezTo>
                  <a:cubicBezTo>
                    <a:pt x="3798" y="4061"/>
                    <a:pt x="3643" y="5037"/>
                    <a:pt x="3429" y="5990"/>
                  </a:cubicBezTo>
                  <a:cubicBezTo>
                    <a:pt x="3417" y="6025"/>
                    <a:pt x="3405" y="6073"/>
                    <a:pt x="3405" y="6109"/>
                  </a:cubicBezTo>
                  <a:lnTo>
                    <a:pt x="3310" y="6109"/>
                  </a:lnTo>
                  <a:cubicBezTo>
                    <a:pt x="2417" y="6109"/>
                    <a:pt x="1691" y="6835"/>
                    <a:pt x="1691" y="7716"/>
                  </a:cubicBezTo>
                  <a:cubicBezTo>
                    <a:pt x="1691" y="8311"/>
                    <a:pt x="2012" y="8835"/>
                    <a:pt x="2489" y="9109"/>
                  </a:cubicBezTo>
                  <a:cubicBezTo>
                    <a:pt x="2191" y="9907"/>
                    <a:pt x="1846" y="10693"/>
                    <a:pt x="1465" y="11443"/>
                  </a:cubicBezTo>
                  <a:cubicBezTo>
                    <a:pt x="1024" y="12288"/>
                    <a:pt x="536" y="13110"/>
                    <a:pt x="0" y="13895"/>
                  </a:cubicBezTo>
                  <a:lnTo>
                    <a:pt x="512" y="14193"/>
                  </a:lnTo>
                  <a:cubicBezTo>
                    <a:pt x="1060" y="13383"/>
                    <a:pt x="1560" y="12538"/>
                    <a:pt x="2012" y="11669"/>
                  </a:cubicBezTo>
                  <a:cubicBezTo>
                    <a:pt x="2405" y="10907"/>
                    <a:pt x="2750" y="10121"/>
                    <a:pt x="3060" y="9312"/>
                  </a:cubicBezTo>
                  <a:cubicBezTo>
                    <a:pt x="3143" y="9323"/>
                    <a:pt x="3227" y="9335"/>
                    <a:pt x="3310" y="9335"/>
                  </a:cubicBezTo>
                  <a:cubicBezTo>
                    <a:pt x="4203" y="9335"/>
                    <a:pt x="4929" y="8609"/>
                    <a:pt x="4929" y="7716"/>
                  </a:cubicBezTo>
                  <a:cubicBezTo>
                    <a:pt x="4929" y="7073"/>
                    <a:pt x="4536" y="6514"/>
                    <a:pt x="3977" y="6252"/>
                  </a:cubicBezTo>
                  <a:cubicBezTo>
                    <a:pt x="4001" y="6192"/>
                    <a:pt x="4013" y="6133"/>
                    <a:pt x="4024" y="6061"/>
                  </a:cubicBezTo>
                  <a:cubicBezTo>
                    <a:pt x="4239" y="5085"/>
                    <a:pt x="4394" y="4085"/>
                    <a:pt x="4477" y="3061"/>
                  </a:cubicBezTo>
                  <a:cubicBezTo>
                    <a:pt x="4536" y="2406"/>
                    <a:pt x="4572" y="1727"/>
                    <a:pt x="4572" y="1049"/>
                  </a:cubicBezTo>
                  <a:cubicBezTo>
                    <a:pt x="4572" y="703"/>
                    <a:pt x="4560" y="346"/>
                    <a:pt x="4548" y="1"/>
                  </a:cubicBezTo>
                  <a:close/>
                </a:path>
              </a:pathLst>
            </a:custGeom>
            <a:solidFill>
              <a:srgbClr val="6491E9"/>
            </a:solidFill>
            <a:ln>
              <a:noFill/>
            </a:ln>
          </p:spPr>
          <p:txBody>
            <a:bodyPr spcFirstLastPara="1" wrap="square" lIns="91425" tIns="91425" rIns="91425" bIns="91425" anchor="ctr" anchorCtr="0">
              <a:noAutofit/>
            </a:bodyPr>
            <a:lstStyle/>
            <a:p>
              <a:endParaRPr/>
            </a:p>
          </p:txBody>
        </p:sp>
        <p:sp>
          <p:nvSpPr>
            <p:cNvPr id="2056" name="Google Shape;2056;p43"/>
            <p:cNvSpPr/>
            <p:nvPr/>
          </p:nvSpPr>
          <p:spPr>
            <a:xfrm>
              <a:off x="1743201" y="3719777"/>
              <a:ext cx="1048034" cy="745088"/>
            </a:xfrm>
            <a:custGeom>
              <a:avLst/>
              <a:gdLst/>
              <a:ahLst/>
              <a:cxnLst/>
              <a:rect l="l" t="t" r="r" b="b"/>
              <a:pathLst>
                <a:path w="13884" h="9871" extrusionOk="0">
                  <a:moveTo>
                    <a:pt x="13371" y="0"/>
                  </a:moveTo>
                  <a:cubicBezTo>
                    <a:pt x="12835" y="774"/>
                    <a:pt x="12252" y="1524"/>
                    <a:pt x="11633" y="2227"/>
                  </a:cubicBezTo>
                  <a:cubicBezTo>
                    <a:pt x="11014" y="2929"/>
                    <a:pt x="10347" y="3584"/>
                    <a:pt x="9656" y="4203"/>
                  </a:cubicBezTo>
                  <a:cubicBezTo>
                    <a:pt x="9537" y="4310"/>
                    <a:pt x="9430" y="4394"/>
                    <a:pt x="9323" y="4489"/>
                  </a:cubicBezTo>
                  <a:cubicBezTo>
                    <a:pt x="9073" y="4334"/>
                    <a:pt x="8775" y="4239"/>
                    <a:pt x="8454" y="4239"/>
                  </a:cubicBezTo>
                  <a:cubicBezTo>
                    <a:pt x="7561" y="4239"/>
                    <a:pt x="6835" y="4965"/>
                    <a:pt x="6835" y="5858"/>
                  </a:cubicBezTo>
                  <a:cubicBezTo>
                    <a:pt x="6835" y="6013"/>
                    <a:pt x="6858" y="6156"/>
                    <a:pt x="6894" y="6299"/>
                  </a:cubicBezTo>
                  <a:cubicBezTo>
                    <a:pt x="6323" y="6680"/>
                    <a:pt x="5715" y="7025"/>
                    <a:pt x="5108" y="7347"/>
                  </a:cubicBezTo>
                  <a:cubicBezTo>
                    <a:pt x="4299" y="7775"/>
                    <a:pt x="3465" y="8156"/>
                    <a:pt x="2608" y="8478"/>
                  </a:cubicBezTo>
                  <a:cubicBezTo>
                    <a:pt x="1763" y="8799"/>
                    <a:pt x="893" y="9073"/>
                    <a:pt x="0" y="9287"/>
                  </a:cubicBezTo>
                  <a:lnTo>
                    <a:pt x="155" y="9871"/>
                  </a:lnTo>
                  <a:cubicBezTo>
                    <a:pt x="1072" y="9644"/>
                    <a:pt x="1965" y="9359"/>
                    <a:pt x="2834" y="9025"/>
                  </a:cubicBezTo>
                  <a:cubicBezTo>
                    <a:pt x="3715" y="8692"/>
                    <a:pt x="4572" y="8299"/>
                    <a:pt x="5406" y="7870"/>
                  </a:cubicBezTo>
                  <a:cubicBezTo>
                    <a:pt x="6013" y="7549"/>
                    <a:pt x="6596" y="7204"/>
                    <a:pt x="7168" y="6835"/>
                  </a:cubicBezTo>
                  <a:cubicBezTo>
                    <a:pt x="7466" y="7216"/>
                    <a:pt x="7930" y="7466"/>
                    <a:pt x="8454" y="7466"/>
                  </a:cubicBezTo>
                  <a:cubicBezTo>
                    <a:pt x="9347" y="7466"/>
                    <a:pt x="10061" y="6751"/>
                    <a:pt x="10061" y="5858"/>
                  </a:cubicBezTo>
                  <a:cubicBezTo>
                    <a:pt x="10061" y="5501"/>
                    <a:pt x="9954" y="5168"/>
                    <a:pt x="9752" y="4906"/>
                  </a:cubicBezTo>
                  <a:cubicBezTo>
                    <a:pt x="9859" y="4811"/>
                    <a:pt x="9966" y="4727"/>
                    <a:pt x="10073" y="4632"/>
                  </a:cubicBezTo>
                  <a:cubicBezTo>
                    <a:pt x="10787" y="3989"/>
                    <a:pt x="11466" y="3310"/>
                    <a:pt x="12097" y="2596"/>
                  </a:cubicBezTo>
                  <a:cubicBezTo>
                    <a:pt x="12740" y="1870"/>
                    <a:pt x="13335" y="1096"/>
                    <a:pt x="13883" y="298"/>
                  </a:cubicBezTo>
                  <a:lnTo>
                    <a:pt x="13371" y="0"/>
                  </a:lnTo>
                  <a:close/>
                </a:path>
              </a:pathLst>
            </a:custGeom>
            <a:solidFill>
              <a:srgbClr val="FCBD24"/>
            </a:solidFill>
            <a:ln>
              <a:noFill/>
            </a:ln>
          </p:spPr>
          <p:txBody>
            <a:bodyPr spcFirstLastPara="1" wrap="square" lIns="91425" tIns="91425" rIns="91425" bIns="91425" anchor="ctr" anchorCtr="0">
              <a:noAutofit/>
            </a:bodyPr>
            <a:lstStyle/>
            <a:p>
              <a:endParaRPr/>
            </a:p>
          </p:txBody>
        </p:sp>
      </p:grpSp>
      <p:cxnSp>
        <p:nvCxnSpPr>
          <p:cNvPr id="2057" name="Google Shape;2057;p43"/>
          <p:cNvCxnSpPr/>
          <p:nvPr/>
        </p:nvCxnSpPr>
        <p:spPr>
          <a:xfrm flipV="1">
            <a:off x="2140227" y="709600"/>
            <a:ext cx="3183287" cy="851996"/>
          </a:xfrm>
          <a:prstGeom prst="straightConnector1">
            <a:avLst/>
          </a:prstGeom>
          <a:noFill/>
          <a:ln w="38100" cap="flat" cmpd="sng">
            <a:solidFill>
              <a:schemeClr val="accent1"/>
            </a:solidFill>
            <a:prstDash val="solid"/>
            <a:round/>
            <a:headEnd type="none" w="med" len="med"/>
            <a:tailEnd type="none" w="med" len="med"/>
          </a:ln>
        </p:spPr>
      </p:cxnSp>
      <p:cxnSp>
        <p:nvCxnSpPr>
          <p:cNvPr id="2058" name="Google Shape;2058;p43"/>
          <p:cNvCxnSpPr>
            <a:endCxn id="2062" idx="1"/>
          </p:cNvCxnSpPr>
          <p:nvPr/>
        </p:nvCxnSpPr>
        <p:spPr>
          <a:xfrm flipV="1">
            <a:off x="2681561" y="2101937"/>
            <a:ext cx="2671594" cy="331201"/>
          </a:xfrm>
          <a:prstGeom prst="straightConnector1">
            <a:avLst/>
          </a:prstGeom>
          <a:noFill/>
          <a:ln w="38100" cap="flat" cmpd="sng">
            <a:solidFill>
              <a:schemeClr val="accent4">
                <a:lumMod val="75000"/>
              </a:schemeClr>
            </a:solidFill>
            <a:prstDash val="solid"/>
            <a:round/>
            <a:headEnd type="none" w="med" len="med"/>
            <a:tailEnd type="none" w="med" len="med"/>
          </a:ln>
        </p:spPr>
      </p:cxnSp>
      <p:cxnSp>
        <p:nvCxnSpPr>
          <p:cNvPr id="2059" name="Google Shape;2059;p43"/>
          <p:cNvCxnSpPr>
            <a:endCxn id="2060" idx="1"/>
          </p:cNvCxnSpPr>
          <p:nvPr/>
        </p:nvCxnSpPr>
        <p:spPr>
          <a:xfrm>
            <a:off x="2786835" y="3611793"/>
            <a:ext cx="2615301" cy="198991"/>
          </a:xfrm>
          <a:prstGeom prst="straightConnector1">
            <a:avLst/>
          </a:prstGeom>
          <a:noFill/>
          <a:ln w="38100" cap="flat" cmpd="sng">
            <a:solidFill>
              <a:schemeClr val="accent3"/>
            </a:solidFill>
            <a:prstDash val="solid"/>
            <a:round/>
            <a:headEnd type="none" w="med" len="med"/>
            <a:tailEnd type="none" w="med" len="med"/>
          </a:ln>
        </p:spPr>
      </p:cxnSp>
      <p:sp>
        <p:nvSpPr>
          <p:cNvPr id="2061" name="Google Shape;2061;p43"/>
          <p:cNvSpPr txBox="1"/>
          <p:nvPr/>
        </p:nvSpPr>
        <p:spPr>
          <a:xfrm>
            <a:off x="5353155" y="313965"/>
            <a:ext cx="3059100" cy="548100"/>
          </a:xfrm>
          <a:prstGeom prst="rect">
            <a:avLst/>
          </a:prstGeom>
          <a:solidFill>
            <a:schemeClr val="accent4">
              <a:lumMod val="20000"/>
              <a:lumOff val="80000"/>
            </a:schemeClr>
          </a:solidFill>
          <a:ln w="3175">
            <a:solidFill>
              <a:schemeClr val="tx1"/>
            </a:solidFill>
          </a:ln>
        </p:spPr>
        <p:txBody>
          <a:bodyPr spcFirstLastPara="1" wrap="square" lIns="91425" tIns="91425" rIns="91425" bIns="91425" anchor="ctr" anchorCtr="0">
            <a:noAutofit/>
          </a:bodyPr>
          <a:lstStyle/>
          <a:p>
            <a:pPr algn="ctr"/>
            <a:r>
              <a:rPr lang="es-CO" sz="1200" b="1" dirty="0">
                <a:latin typeface="Arial Narrow" panose="020B0606020202030204" pitchFamily="34" charset="0"/>
              </a:rPr>
              <a:t>PLAN REGIONAL DE CAMBIO CLIMÁTICO, </a:t>
            </a:r>
          </a:p>
          <a:p>
            <a:pPr algn="ctr"/>
            <a:r>
              <a:rPr lang="es-CO" sz="1200" b="1" dirty="0">
                <a:latin typeface="Arial Narrow" panose="020B0606020202030204" pitchFamily="34" charset="0"/>
              </a:rPr>
              <a:t>BOGOTÁ - PRICC</a:t>
            </a:r>
          </a:p>
        </p:txBody>
      </p:sp>
      <p:sp>
        <p:nvSpPr>
          <p:cNvPr id="2062" name="Google Shape;2062;p43"/>
          <p:cNvSpPr txBox="1"/>
          <p:nvPr/>
        </p:nvSpPr>
        <p:spPr>
          <a:xfrm>
            <a:off x="5353155" y="1827887"/>
            <a:ext cx="3059100" cy="548100"/>
          </a:xfrm>
          <a:prstGeom prst="rect">
            <a:avLst/>
          </a:prstGeom>
          <a:solidFill>
            <a:schemeClr val="accent6">
              <a:lumMod val="20000"/>
              <a:lumOff val="80000"/>
            </a:schemeClr>
          </a:solidFill>
          <a:ln w="3175">
            <a:solidFill>
              <a:schemeClr val="tx1"/>
            </a:solidFill>
          </a:ln>
        </p:spPr>
        <p:txBody>
          <a:bodyPr spcFirstLastPara="1" wrap="square" lIns="91425" tIns="91425" rIns="91425" bIns="91425" anchor="ctr" anchorCtr="0">
            <a:noAutofit/>
          </a:bodyPr>
          <a:lstStyle/>
          <a:p>
            <a:pPr algn="ctr"/>
            <a:r>
              <a:rPr lang="es-CO" sz="1200" b="1" dirty="0">
                <a:latin typeface="Arial Narrow" panose="020B0606020202030204" pitchFamily="34" charset="0"/>
              </a:rPr>
              <a:t>MITIGACIÓN BASADA EN REDD+</a:t>
            </a:r>
          </a:p>
        </p:txBody>
      </p:sp>
      <p:sp>
        <p:nvSpPr>
          <p:cNvPr id="2060" name="Google Shape;2060;p43"/>
          <p:cNvSpPr txBox="1"/>
          <p:nvPr/>
        </p:nvSpPr>
        <p:spPr>
          <a:xfrm>
            <a:off x="5402136" y="3536734"/>
            <a:ext cx="3059100" cy="548100"/>
          </a:xfrm>
          <a:prstGeom prst="rect">
            <a:avLst/>
          </a:prstGeom>
          <a:solidFill>
            <a:schemeClr val="tx2">
              <a:lumMod val="20000"/>
              <a:lumOff val="80000"/>
            </a:schemeClr>
          </a:solidFill>
          <a:ln w="3175">
            <a:solidFill>
              <a:schemeClr val="tx1"/>
            </a:solidFill>
          </a:ln>
        </p:spPr>
        <p:txBody>
          <a:bodyPr spcFirstLastPara="1" wrap="square" lIns="91425" tIns="91425" rIns="91425" bIns="91425" anchor="ctr" anchorCtr="0">
            <a:noAutofit/>
          </a:bodyPr>
          <a:lstStyle/>
          <a:p>
            <a:pPr algn="ctr"/>
            <a:r>
              <a:rPr lang="es-CO" sz="1200" b="1" dirty="0">
                <a:latin typeface="Arial Narrow" panose="020B0606020202030204" pitchFamily="34" charset="0"/>
              </a:rPr>
              <a:t>MITIGACIÓN BASADA EN ECDBC</a:t>
            </a:r>
          </a:p>
        </p:txBody>
      </p:sp>
      <p:sp>
        <p:nvSpPr>
          <p:cNvPr id="2063" name="Google Shape;2063;p43"/>
          <p:cNvSpPr txBox="1"/>
          <p:nvPr/>
        </p:nvSpPr>
        <p:spPr>
          <a:xfrm>
            <a:off x="5402136" y="5342418"/>
            <a:ext cx="3059100" cy="548100"/>
          </a:xfrm>
          <a:prstGeom prst="rect">
            <a:avLst/>
          </a:prstGeom>
          <a:solidFill>
            <a:schemeClr val="accent4">
              <a:lumMod val="40000"/>
              <a:lumOff val="60000"/>
            </a:schemeClr>
          </a:solidFill>
          <a:ln w="3175">
            <a:solidFill>
              <a:schemeClr val="tx1"/>
            </a:solidFill>
          </a:ln>
        </p:spPr>
        <p:txBody>
          <a:bodyPr spcFirstLastPara="1" wrap="square" lIns="91425" tIns="91425" rIns="91425" bIns="91425" anchor="ctr" anchorCtr="0">
            <a:noAutofit/>
          </a:bodyPr>
          <a:lstStyle/>
          <a:p>
            <a:pPr algn="ctr"/>
            <a:r>
              <a:rPr lang="es-CO" sz="1200" b="1" dirty="0">
                <a:latin typeface="Arial Narrow" panose="020B0606020202030204" pitchFamily="34" charset="0"/>
              </a:rPr>
              <a:t>ADAPTACIÓN BASADA EN COMUNIDADES</a:t>
            </a:r>
          </a:p>
        </p:txBody>
      </p:sp>
      <p:cxnSp>
        <p:nvCxnSpPr>
          <p:cNvPr id="2064" name="Google Shape;2064;p43"/>
          <p:cNvCxnSpPr>
            <a:endCxn id="2063" idx="1"/>
          </p:cNvCxnSpPr>
          <p:nvPr/>
        </p:nvCxnSpPr>
        <p:spPr>
          <a:xfrm>
            <a:off x="2140227" y="4459500"/>
            <a:ext cx="3261909" cy="1156968"/>
          </a:xfrm>
          <a:prstGeom prst="straightConnector1">
            <a:avLst/>
          </a:prstGeom>
          <a:noFill/>
          <a:ln w="38100" cap="flat" cmpd="sng">
            <a:solidFill>
              <a:schemeClr val="accent5"/>
            </a:solidFill>
            <a:prstDash val="solid"/>
            <a:round/>
            <a:headEnd type="none" w="med" len="med"/>
            <a:tailEnd type="none" w="med" len="med"/>
          </a:ln>
        </p:spPr>
      </p:cxnSp>
      <p:sp>
        <p:nvSpPr>
          <p:cNvPr id="3" name="Rectángulo 2"/>
          <p:cNvSpPr/>
          <p:nvPr/>
        </p:nvSpPr>
        <p:spPr>
          <a:xfrm>
            <a:off x="117890" y="2174860"/>
            <a:ext cx="2574982" cy="1200329"/>
          </a:xfrm>
          <a:prstGeom prst="rect">
            <a:avLst/>
          </a:prstGeom>
        </p:spPr>
        <p:txBody>
          <a:bodyPr wrap="square">
            <a:spAutoFit/>
          </a:bodyPr>
          <a:lstStyle/>
          <a:p>
            <a:pPr algn="ctr">
              <a:buSzPct val="25000"/>
            </a:pPr>
            <a:r>
              <a:rPr lang="es-CO" b="1" dirty="0">
                <a:latin typeface="Arial Narrow" panose="020B0606020202030204" pitchFamily="34" charset="0"/>
                <a:ea typeface="Arial"/>
                <a:cs typeface="Arial"/>
                <a:sym typeface="Arial"/>
              </a:rPr>
              <a:t>IDENTIFICACIÓN, SELECCIÓN Y PRIORIZACIÓN DE MEDIDAS</a:t>
            </a:r>
          </a:p>
        </p:txBody>
      </p:sp>
      <p:cxnSp>
        <p:nvCxnSpPr>
          <p:cNvPr id="28" name="Google Shape;2058;p43"/>
          <p:cNvCxnSpPr/>
          <p:nvPr/>
        </p:nvCxnSpPr>
        <p:spPr>
          <a:xfrm flipV="1">
            <a:off x="2743455" y="2881680"/>
            <a:ext cx="2660357" cy="94378"/>
          </a:xfrm>
          <a:prstGeom prst="straightConnector1">
            <a:avLst/>
          </a:prstGeom>
          <a:noFill/>
          <a:ln w="38100" cap="flat" cmpd="sng">
            <a:solidFill>
              <a:schemeClr val="accent2"/>
            </a:solidFill>
            <a:prstDash val="solid"/>
            <a:round/>
            <a:headEnd type="none" w="med" len="med"/>
            <a:tailEnd type="none" w="med" len="med"/>
          </a:ln>
        </p:spPr>
      </p:cxnSp>
      <p:sp>
        <p:nvSpPr>
          <p:cNvPr id="29" name="Google Shape;2062;p43"/>
          <p:cNvSpPr txBox="1"/>
          <p:nvPr/>
        </p:nvSpPr>
        <p:spPr>
          <a:xfrm>
            <a:off x="5403812" y="2678713"/>
            <a:ext cx="3059100" cy="548100"/>
          </a:xfrm>
          <a:prstGeom prst="rect">
            <a:avLst/>
          </a:prstGeom>
          <a:solidFill>
            <a:schemeClr val="accent1">
              <a:lumMod val="20000"/>
              <a:lumOff val="80000"/>
            </a:schemeClr>
          </a:solidFill>
          <a:ln w="3175">
            <a:solidFill>
              <a:schemeClr val="tx1"/>
            </a:solidFill>
          </a:ln>
        </p:spPr>
        <p:txBody>
          <a:bodyPr spcFirstLastPara="1" wrap="square" lIns="91425" tIns="91425" rIns="91425" bIns="91425" anchor="ctr" anchorCtr="0">
            <a:noAutofit/>
          </a:bodyPr>
          <a:lstStyle/>
          <a:p>
            <a:pPr algn="ctr"/>
            <a:r>
              <a:rPr lang="es-CO" sz="1200" b="1" dirty="0">
                <a:latin typeface="Arial Narrow" panose="020B0606020202030204" pitchFamily="34" charset="0"/>
              </a:rPr>
              <a:t>ADAPTACIÓN BASADAS EN LA NATURALEZA</a:t>
            </a:r>
          </a:p>
        </p:txBody>
      </p:sp>
      <p:cxnSp>
        <p:nvCxnSpPr>
          <p:cNvPr id="32" name="Google Shape;2064;p43"/>
          <p:cNvCxnSpPr>
            <a:endCxn id="35" idx="1"/>
          </p:cNvCxnSpPr>
          <p:nvPr/>
        </p:nvCxnSpPr>
        <p:spPr>
          <a:xfrm>
            <a:off x="2425689" y="4031485"/>
            <a:ext cx="2976447" cy="682141"/>
          </a:xfrm>
          <a:prstGeom prst="straightConnector1">
            <a:avLst/>
          </a:prstGeom>
          <a:noFill/>
          <a:ln w="38100" cap="flat" cmpd="sng">
            <a:solidFill>
              <a:schemeClr val="accent6">
                <a:lumMod val="75000"/>
              </a:schemeClr>
            </a:solidFill>
            <a:prstDash val="solid"/>
            <a:round/>
            <a:headEnd type="none" w="med" len="med"/>
            <a:tailEnd type="none" w="med" len="med"/>
          </a:ln>
        </p:spPr>
      </p:cxnSp>
      <p:sp>
        <p:nvSpPr>
          <p:cNvPr id="35" name="Google Shape;2063;p43"/>
          <p:cNvSpPr txBox="1"/>
          <p:nvPr/>
        </p:nvSpPr>
        <p:spPr>
          <a:xfrm>
            <a:off x="5402136" y="4439576"/>
            <a:ext cx="3059100" cy="548100"/>
          </a:xfrm>
          <a:prstGeom prst="rect">
            <a:avLst/>
          </a:prstGeom>
          <a:solidFill>
            <a:schemeClr val="bg2">
              <a:lumMod val="90000"/>
            </a:schemeClr>
          </a:solidFill>
          <a:ln w="3175">
            <a:solidFill>
              <a:schemeClr val="tx1"/>
            </a:solidFill>
          </a:ln>
        </p:spPr>
        <p:txBody>
          <a:bodyPr spcFirstLastPara="1" wrap="square" lIns="91425" tIns="91425" rIns="91425" bIns="91425" anchor="ctr" anchorCtr="0">
            <a:noAutofit/>
          </a:bodyPr>
          <a:lstStyle/>
          <a:p>
            <a:pPr algn="ctr"/>
            <a:r>
              <a:rPr lang="es-CO" sz="1200" b="1" dirty="0">
                <a:latin typeface="Arial Narrow" panose="020B0606020202030204" pitchFamily="34" charset="0"/>
                <a:cs typeface="Arial" panose="020B0604020202020204" pitchFamily="34" charset="0"/>
              </a:rPr>
              <a:t>ADAPTACIÓN BASADA EN ECOSISTEMAS</a:t>
            </a:r>
            <a:endParaRPr lang="es-CO" sz="1200" dirty="0">
              <a:latin typeface="Arial Narrow" panose="020B0606020202030204" pitchFamily="34" charset="0"/>
              <a:cs typeface="Arial" panose="020B0604020202020204" pitchFamily="34" charset="0"/>
            </a:endParaRPr>
          </a:p>
        </p:txBody>
      </p:sp>
      <p:cxnSp>
        <p:nvCxnSpPr>
          <p:cNvPr id="37" name="Google Shape;2057;p43"/>
          <p:cNvCxnSpPr>
            <a:endCxn id="39" idx="1"/>
          </p:cNvCxnSpPr>
          <p:nvPr/>
        </p:nvCxnSpPr>
        <p:spPr>
          <a:xfrm flipV="1">
            <a:off x="2325868" y="1321515"/>
            <a:ext cx="3027287" cy="667132"/>
          </a:xfrm>
          <a:prstGeom prst="straightConnector1">
            <a:avLst/>
          </a:prstGeom>
          <a:noFill/>
          <a:ln w="38100" cap="flat" cmpd="sng">
            <a:solidFill>
              <a:schemeClr val="accent2">
                <a:lumMod val="75000"/>
              </a:schemeClr>
            </a:solidFill>
            <a:prstDash val="solid"/>
            <a:round/>
            <a:headEnd type="none" w="med" len="med"/>
            <a:tailEnd type="none" w="med" len="med"/>
          </a:ln>
        </p:spPr>
      </p:cxnSp>
      <p:sp>
        <p:nvSpPr>
          <p:cNvPr id="39" name="Google Shape;2061;p43"/>
          <p:cNvSpPr txBox="1"/>
          <p:nvPr/>
        </p:nvSpPr>
        <p:spPr>
          <a:xfrm>
            <a:off x="5353155" y="1047465"/>
            <a:ext cx="3059100" cy="548100"/>
          </a:xfrm>
          <a:prstGeom prst="rect">
            <a:avLst/>
          </a:prstGeom>
          <a:solidFill>
            <a:schemeClr val="accent2">
              <a:lumMod val="20000"/>
              <a:lumOff val="80000"/>
            </a:schemeClr>
          </a:solidFill>
          <a:ln w="3175">
            <a:solidFill>
              <a:schemeClr val="tx1"/>
            </a:solidFill>
          </a:ln>
        </p:spPr>
        <p:txBody>
          <a:bodyPr spcFirstLastPara="1" wrap="square" lIns="91425" tIns="91425" rIns="91425" bIns="91425" anchor="ctr" anchorCtr="0">
            <a:noAutofit/>
          </a:bodyPr>
          <a:lstStyle/>
          <a:p>
            <a:pPr algn="ctr"/>
            <a:r>
              <a:rPr lang="es-CO" sz="1200" b="1" dirty="0" smtClean="0">
                <a:latin typeface="Arial Narrow" panose="020B0606020202030204" pitchFamily="34" charset="0"/>
              </a:rPr>
              <a:t>ACCIÓN CLIMÁTICA</a:t>
            </a:r>
            <a:endParaRPr lang="es-CO" sz="1200" b="1" dirty="0">
              <a:latin typeface="Arial Narrow" panose="020B0606020202030204" pitchFamily="34" charset="0"/>
            </a:endParaRPr>
          </a:p>
        </p:txBody>
      </p:sp>
    </p:spTree>
    <p:extLst>
      <p:ext uri="{BB962C8B-B14F-4D97-AF65-F5344CB8AC3E}">
        <p14:creationId xmlns:p14="http://schemas.microsoft.com/office/powerpoint/2010/main" val="3306013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3" name="Rectángulo 2"/>
          <p:cNvSpPr/>
          <p:nvPr/>
        </p:nvSpPr>
        <p:spPr>
          <a:xfrm>
            <a:off x="306549" y="187719"/>
            <a:ext cx="3168232" cy="954107"/>
          </a:xfrm>
          <a:prstGeom prst="rect">
            <a:avLst/>
          </a:prstGeom>
          <a:noFill/>
          <a:ln>
            <a:noFill/>
          </a:ln>
          <a:effectLst/>
        </p:spPr>
        <p:txBody>
          <a:bodyPr wrap="square">
            <a:spAutoFit/>
          </a:bodyPr>
          <a:lstStyle/>
          <a:p>
            <a:pPr algn="ctr"/>
            <a:r>
              <a:rPr lang="es-CO" sz="2800" b="1" dirty="0">
                <a:latin typeface="Arial Narrow" panose="020B0606020202030204" pitchFamily="34" charset="0"/>
              </a:rPr>
              <a:t>PLAN DE ACCIÓN </a:t>
            </a:r>
          </a:p>
          <a:p>
            <a:pPr algn="ctr"/>
            <a:r>
              <a:rPr lang="es-CO" sz="2800" b="1" dirty="0">
                <a:latin typeface="Arial Narrow" panose="020B0606020202030204" pitchFamily="34" charset="0"/>
              </a:rPr>
              <a:t>2020-2023</a:t>
            </a:r>
            <a:endParaRPr lang="en-US" sz="2800" b="1" dirty="0">
              <a:latin typeface="Arial Narrow" panose="020B0606020202030204" pitchFamily="34" charset="0"/>
            </a:endParaRPr>
          </a:p>
        </p:txBody>
      </p:sp>
      <p:grpSp>
        <p:nvGrpSpPr>
          <p:cNvPr id="12" name="Grupo 11"/>
          <p:cNvGrpSpPr/>
          <p:nvPr/>
        </p:nvGrpSpPr>
        <p:grpSpPr>
          <a:xfrm>
            <a:off x="2776113" y="492195"/>
            <a:ext cx="5723140" cy="5848020"/>
            <a:chOff x="1313073" y="844829"/>
            <a:chExt cx="5723140" cy="5848020"/>
          </a:xfrm>
        </p:grpSpPr>
        <p:sp>
          <p:nvSpPr>
            <p:cNvPr id="50" name="Google Shape;990;p35"/>
            <p:cNvSpPr/>
            <p:nvPr/>
          </p:nvSpPr>
          <p:spPr>
            <a:xfrm>
              <a:off x="3198620" y="844829"/>
              <a:ext cx="2348740" cy="649920"/>
            </a:xfrm>
            <a:custGeom>
              <a:avLst/>
              <a:gdLst/>
              <a:ahLst/>
              <a:cxnLst/>
              <a:rect l="l" t="t" r="r" b="b"/>
              <a:pathLst>
                <a:path w="87298" h="26255" extrusionOk="0">
                  <a:moveTo>
                    <a:pt x="14979" y="1"/>
                  </a:moveTo>
                  <a:cubicBezTo>
                    <a:pt x="6704" y="1"/>
                    <a:pt x="1" y="6716"/>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91425" tIns="91425" rIns="274300" bIns="137150" anchor="ctr" anchorCtr="0">
              <a:noAutofit/>
            </a:bodyPr>
            <a:lstStyle/>
            <a:p>
              <a:pPr algn="ctr"/>
              <a:r>
                <a:rPr lang="es-CO" sz="1200" b="1" dirty="0" smtClean="0">
                  <a:latin typeface="Trebuchet MS" panose="020B0603020202020204" pitchFamily="34" charset="0"/>
                </a:rPr>
                <a:t>VULNERABILIDAD S-A-E </a:t>
              </a:r>
              <a:endParaRPr lang="es-CO" sz="1200" b="1" dirty="0">
                <a:latin typeface="Trebuchet MS" panose="020B0603020202020204" pitchFamily="34" charset="0"/>
              </a:endParaRPr>
            </a:p>
          </p:txBody>
        </p:sp>
        <p:sp>
          <p:nvSpPr>
            <p:cNvPr id="48" name="Google Shape;991;p35"/>
            <p:cNvSpPr/>
            <p:nvPr/>
          </p:nvSpPr>
          <p:spPr>
            <a:xfrm>
              <a:off x="1615501" y="844829"/>
              <a:ext cx="4099499" cy="2312730"/>
            </a:xfrm>
            <a:custGeom>
              <a:avLst/>
              <a:gdLst>
                <a:gd name="connsiteX0" fmla="*/ 122523 w 136155"/>
                <a:gd name="connsiteY0" fmla="*/ 0 h 75826"/>
                <a:gd name="connsiteX1" fmla="*/ 131619 w 136155"/>
                <a:gd name="connsiteY1" fmla="*/ 13347 h 75826"/>
                <a:gd name="connsiteX2" fmla="*/ 125261 w 136155"/>
                <a:gd name="connsiteY2" fmla="*/ 22467 h 75826"/>
                <a:gd name="connsiteX3" fmla="*/ 34023 w 136155"/>
                <a:gd name="connsiteY3" fmla="*/ 22467 h 75826"/>
                <a:gd name="connsiteX4" fmla="*/ 34023 w 136155"/>
                <a:gd name="connsiteY4" fmla="*/ 22432 h 75826"/>
                <a:gd name="connsiteX5" fmla="*/ 34000 w 136155"/>
                <a:gd name="connsiteY5" fmla="*/ 22432 h 75826"/>
                <a:gd name="connsiteX6" fmla="*/ 9627 w 136155"/>
                <a:gd name="connsiteY6" fmla="*/ 46804 h 75826"/>
                <a:gd name="connsiteX7" fmla="*/ 0 w 136155"/>
                <a:gd name="connsiteY7" fmla="*/ 75826 h 75826"/>
                <a:gd name="connsiteX8" fmla="*/ 35524 w 136155"/>
                <a:gd name="connsiteY8" fmla="*/ 26194 h 75826"/>
                <a:gd name="connsiteX9" fmla="*/ 127214 w 136155"/>
                <a:gd name="connsiteY9" fmla="*/ 26194 h 75826"/>
                <a:gd name="connsiteX10" fmla="*/ 136155 w 136155"/>
                <a:gd name="connsiteY10" fmla="*/ 13383 h 75826"/>
                <a:gd name="connsiteX11" fmla="*/ 127214 w 136155"/>
                <a:gd name="connsiteY11" fmla="*/ 0 h 75826"/>
                <a:gd name="connsiteX12" fmla="*/ 122523 w 136155"/>
                <a:gd name="connsiteY12" fmla="*/ 0 h 75826"/>
                <a:gd name="connsiteX0" fmla="*/ 131057 w 144689"/>
                <a:gd name="connsiteY0" fmla="*/ 0 h 80027"/>
                <a:gd name="connsiteX1" fmla="*/ 140153 w 144689"/>
                <a:gd name="connsiteY1" fmla="*/ 13347 h 80027"/>
                <a:gd name="connsiteX2" fmla="*/ 133795 w 144689"/>
                <a:gd name="connsiteY2" fmla="*/ 22467 h 80027"/>
                <a:gd name="connsiteX3" fmla="*/ 42557 w 144689"/>
                <a:gd name="connsiteY3" fmla="*/ 22467 h 80027"/>
                <a:gd name="connsiteX4" fmla="*/ 42557 w 144689"/>
                <a:gd name="connsiteY4" fmla="*/ 22432 h 80027"/>
                <a:gd name="connsiteX5" fmla="*/ 42534 w 144689"/>
                <a:gd name="connsiteY5" fmla="*/ 22432 h 80027"/>
                <a:gd name="connsiteX6" fmla="*/ 0 w 144689"/>
                <a:gd name="connsiteY6" fmla="*/ 80027 h 80027"/>
                <a:gd name="connsiteX7" fmla="*/ 8534 w 144689"/>
                <a:gd name="connsiteY7" fmla="*/ 75826 h 80027"/>
                <a:gd name="connsiteX8" fmla="*/ 44058 w 144689"/>
                <a:gd name="connsiteY8" fmla="*/ 26194 h 80027"/>
                <a:gd name="connsiteX9" fmla="*/ 135748 w 144689"/>
                <a:gd name="connsiteY9" fmla="*/ 26194 h 80027"/>
                <a:gd name="connsiteX10" fmla="*/ 144689 w 144689"/>
                <a:gd name="connsiteY10" fmla="*/ 13383 h 80027"/>
                <a:gd name="connsiteX11" fmla="*/ 135748 w 144689"/>
                <a:gd name="connsiteY11" fmla="*/ 0 h 80027"/>
                <a:gd name="connsiteX12" fmla="*/ 131057 w 144689"/>
                <a:gd name="connsiteY12" fmla="*/ 0 h 8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689" h="80027" extrusionOk="0">
                  <a:moveTo>
                    <a:pt x="131057" y="0"/>
                  </a:moveTo>
                  <a:lnTo>
                    <a:pt x="140153" y="13347"/>
                  </a:lnTo>
                  <a:lnTo>
                    <a:pt x="133795" y="22467"/>
                  </a:lnTo>
                  <a:lnTo>
                    <a:pt x="42557" y="22467"/>
                  </a:lnTo>
                  <a:lnTo>
                    <a:pt x="42557" y="22432"/>
                  </a:lnTo>
                  <a:lnTo>
                    <a:pt x="42534" y="22432"/>
                  </a:lnTo>
                  <a:lnTo>
                    <a:pt x="0" y="80027"/>
                  </a:lnTo>
                  <a:lnTo>
                    <a:pt x="8534" y="75826"/>
                  </a:lnTo>
                  <a:lnTo>
                    <a:pt x="44058" y="26194"/>
                  </a:lnTo>
                  <a:lnTo>
                    <a:pt x="135748" y="26194"/>
                  </a:lnTo>
                  <a:lnTo>
                    <a:pt x="144689" y="13383"/>
                  </a:lnTo>
                  <a:lnTo>
                    <a:pt x="135748" y="0"/>
                  </a:lnTo>
                  <a:lnTo>
                    <a:pt x="131057" y="0"/>
                  </a:lnTo>
                  <a:close/>
                </a:path>
              </a:pathLst>
            </a:custGeom>
            <a:solidFill>
              <a:srgbClr val="F09456"/>
            </a:solidFill>
            <a:ln>
              <a:noFill/>
            </a:ln>
          </p:spPr>
          <p:txBody>
            <a:bodyPr spcFirstLastPara="1" wrap="square" lIns="91425" tIns="91425" rIns="91425" bIns="91425" anchor="ctr" anchorCtr="0">
              <a:noAutofit/>
            </a:bodyPr>
            <a:lstStyle/>
            <a:p>
              <a:endParaRPr/>
            </a:p>
          </p:txBody>
        </p:sp>
        <p:sp>
          <p:nvSpPr>
            <p:cNvPr id="47" name="Google Shape;992;p35"/>
            <p:cNvSpPr/>
            <p:nvPr/>
          </p:nvSpPr>
          <p:spPr>
            <a:xfrm rot="18662189">
              <a:off x="1564540" y="2793406"/>
              <a:ext cx="1008760" cy="1283703"/>
            </a:xfrm>
            <a:custGeom>
              <a:avLst/>
              <a:gdLst/>
              <a:ahLst/>
              <a:cxnLst/>
              <a:rect l="l" t="t" r="r" b="b"/>
              <a:pathLst>
                <a:path w="32398" h="46114" extrusionOk="0">
                  <a:moveTo>
                    <a:pt x="0" y="0"/>
                  </a:moveTo>
                  <a:lnTo>
                    <a:pt x="0" y="46113"/>
                  </a:lnTo>
                  <a:lnTo>
                    <a:pt x="23384" y="22729"/>
                  </a:lnTo>
                  <a:lnTo>
                    <a:pt x="25754" y="20372"/>
                  </a:lnTo>
                  <a:lnTo>
                    <a:pt x="32397" y="13728"/>
                  </a:lnTo>
                  <a:cubicBezTo>
                    <a:pt x="24158" y="5299"/>
                    <a:pt x="12692" y="60"/>
                    <a:pt x="0" y="0"/>
                  </a:cubicBezTo>
                  <a:close/>
                </a:path>
              </a:pathLst>
            </a:custGeom>
            <a:solidFill>
              <a:srgbClr val="F09456"/>
            </a:solidFill>
            <a:ln>
              <a:noFill/>
            </a:ln>
          </p:spPr>
          <p:txBody>
            <a:bodyPr spcFirstLastPara="1" wrap="square" lIns="91425" tIns="91425" rIns="91425" bIns="91425" anchor="ctr" anchorCtr="0">
              <a:noAutofit/>
            </a:bodyPr>
            <a:lstStyle/>
            <a:p>
              <a:endParaRPr/>
            </a:p>
          </p:txBody>
        </p:sp>
        <p:sp>
          <p:nvSpPr>
            <p:cNvPr id="46" name="Google Shape;999;p35"/>
            <p:cNvSpPr/>
            <p:nvPr/>
          </p:nvSpPr>
          <p:spPr>
            <a:xfrm rot="2893821">
              <a:off x="1551209" y="4258660"/>
              <a:ext cx="993192" cy="1255504"/>
            </a:xfrm>
            <a:custGeom>
              <a:avLst/>
              <a:gdLst/>
              <a:ahLst/>
              <a:cxnLst/>
              <a:rect l="l" t="t" r="r" b="b"/>
              <a:pathLst>
                <a:path w="31898" h="45101" extrusionOk="0">
                  <a:moveTo>
                    <a:pt x="0" y="0"/>
                  </a:moveTo>
                  <a:lnTo>
                    <a:pt x="0" y="45101"/>
                  </a:lnTo>
                  <a:cubicBezTo>
                    <a:pt x="12431" y="45041"/>
                    <a:pt x="23694" y="40017"/>
                    <a:pt x="31897" y="31897"/>
                  </a:cubicBezTo>
                  <a:lnTo>
                    <a:pt x="0" y="0"/>
                  </a:lnTo>
                  <a:close/>
                </a:path>
              </a:pathLst>
            </a:custGeom>
            <a:solidFill>
              <a:srgbClr val="A9A939"/>
            </a:solidFill>
            <a:ln>
              <a:noFill/>
            </a:ln>
          </p:spPr>
          <p:txBody>
            <a:bodyPr spcFirstLastPara="1" wrap="square" lIns="91425" tIns="91425" rIns="91425" bIns="91425" anchor="ctr" anchorCtr="0">
              <a:noAutofit/>
            </a:bodyPr>
            <a:lstStyle/>
            <a:p>
              <a:endParaRPr/>
            </a:p>
          </p:txBody>
        </p:sp>
        <p:sp>
          <p:nvSpPr>
            <p:cNvPr id="976" name="Google Shape;976;p35"/>
            <p:cNvSpPr/>
            <p:nvPr/>
          </p:nvSpPr>
          <p:spPr>
            <a:xfrm>
              <a:off x="2894354" y="3322519"/>
              <a:ext cx="47634" cy="45719"/>
            </a:xfrm>
            <a:custGeom>
              <a:avLst/>
              <a:gdLst/>
              <a:ahLst/>
              <a:cxnLst/>
              <a:rect l="l" t="t" r="r" b="b"/>
              <a:pathLst>
                <a:path w="870" h="870" extrusionOk="0">
                  <a:moveTo>
                    <a:pt x="441" y="0"/>
                  </a:moveTo>
                  <a:lnTo>
                    <a:pt x="1" y="441"/>
                  </a:lnTo>
                  <a:lnTo>
                    <a:pt x="441" y="869"/>
                  </a:lnTo>
                  <a:lnTo>
                    <a:pt x="870" y="441"/>
                  </a:lnTo>
                  <a:lnTo>
                    <a:pt x="44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77" name="Google Shape;977;p35"/>
            <p:cNvSpPr/>
            <p:nvPr/>
          </p:nvSpPr>
          <p:spPr>
            <a:xfrm>
              <a:off x="2764279" y="3452894"/>
              <a:ext cx="47634" cy="45719"/>
            </a:xfrm>
            <a:custGeom>
              <a:avLst/>
              <a:gdLst/>
              <a:ahLst/>
              <a:cxnLst/>
              <a:rect l="l" t="t" r="r" b="b"/>
              <a:pathLst>
                <a:path w="870" h="870" extrusionOk="0">
                  <a:moveTo>
                    <a:pt x="429" y="0"/>
                  </a:moveTo>
                  <a:lnTo>
                    <a:pt x="1" y="429"/>
                  </a:lnTo>
                  <a:lnTo>
                    <a:pt x="429" y="869"/>
                  </a:lnTo>
                  <a:lnTo>
                    <a:pt x="870" y="429"/>
                  </a:lnTo>
                  <a:lnTo>
                    <a:pt x="429"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78" name="Google Shape;978;p35"/>
            <p:cNvSpPr/>
            <p:nvPr/>
          </p:nvSpPr>
          <p:spPr>
            <a:xfrm>
              <a:off x="2861906" y="3333519"/>
              <a:ext cx="47634" cy="45719"/>
            </a:xfrm>
            <a:custGeom>
              <a:avLst/>
              <a:gdLst/>
              <a:ahLst/>
              <a:cxnLst/>
              <a:rect l="l" t="t" r="r" b="b"/>
              <a:pathLst>
                <a:path w="871" h="870" extrusionOk="0">
                  <a:moveTo>
                    <a:pt x="430" y="1"/>
                  </a:moveTo>
                  <a:lnTo>
                    <a:pt x="1" y="429"/>
                  </a:lnTo>
                  <a:lnTo>
                    <a:pt x="430" y="870"/>
                  </a:lnTo>
                  <a:lnTo>
                    <a:pt x="870" y="429"/>
                  </a:lnTo>
                  <a:lnTo>
                    <a:pt x="430"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79" name="Google Shape;979;p35"/>
            <p:cNvSpPr/>
            <p:nvPr/>
          </p:nvSpPr>
          <p:spPr>
            <a:xfrm>
              <a:off x="2883654" y="3355246"/>
              <a:ext cx="47634" cy="45719"/>
            </a:xfrm>
            <a:custGeom>
              <a:avLst/>
              <a:gdLst/>
              <a:ahLst/>
              <a:cxnLst/>
              <a:rect l="l" t="t" r="r" b="b"/>
              <a:pathLst>
                <a:path w="870" h="871" extrusionOk="0">
                  <a:moveTo>
                    <a:pt x="429" y="1"/>
                  </a:moveTo>
                  <a:lnTo>
                    <a:pt x="0" y="430"/>
                  </a:lnTo>
                  <a:lnTo>
                    <a:pt x="429" y="870"/>
                  </a:lnTo>
                  <a:lnTo>
                    <a:pt x="869" y="430"/>
                  </a:lnTo>
                  <a:lnTo>
                    <a:pt x="429"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80" name="Google Shape;980;p35"/>
            <p:cNvSpPr/>
            <p:nvPr/>
          </p:nvSpPr>
          <p:spPr>
            <a:xfrm>
              <a:off x="2775004" y="3420444"/>
              <a:ext cx="47634" cy="45719"/>
            </a:xfrm>
            <a:custGeom>
              <a:avLst/>
              <a:gdLst/>
              <a:ahLst/>
              <a:cxnLst/>
              <a:rect l="l" t="t" r="r" b="b"/>
              <a:pathLst>
                <a:path w="870" h="858" extrusionOk="0">
                  <a:moveTo>
                    <a:pt x="441" y="0"/>
                  </a:moveTo>
                  <a:lnTo>
                    <a:pt x="0" y="429"/>
                  </a:lnTo>
                  <a:lnTo>
                    <a:pt x="441" y="858"/>
                  </a:lnTo>
                  <a:lnTo>
                    <a:pt x="869" y="429"/>
                  </a:lnTo>
                  <a:lnTo>
                    <a:pt x="44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81" name="Google Shape;981;p35"/>
            <p:cNvSpPr/>
            <p:nvPr/>
          </p:nvSpPr>
          <p:spPr>
            <a:xfrm>
              <a:off x="2796729" y="3442169"/>
              <a:ext cx="47634" cy="45719"/>
            </a:xfrm>
            <a:custGeom>
              <a:avLst/>
              <a:gdLst/>
              <a:ahLst/>
              <a:cxnLst/>
              <a:rect l="l" t="t" r="r" b="b"/>
              <a:pathLst>
                <a:path w="870" h="858" extrusionOk="0">
                  <a:moveTo>
                    <a:pt x="441" y="1"/>
                  </a:moveTo>
                  <a:lnTo>
                    <a:pt x="0" y="429"/>
                  </a:lnTo>
                  <a:lnTo>
                    <a:pt x="441" y="858"/>
                  </a:lnTo>
                  <a:lnTo>
                    <a:pt x="870" y="429"/>
                  </a:lnTo>
                  <a:lnTo>
                    <a:pt x="44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82" name="Google Shape;982;p35"/>
            <p:cNvSpPr/>
            <p:nvPr/>
          </p:nvSpPr>
          <p:spPr>
            <a:xfrm>
              <a:off x="2807756" y="3405153"/>
              <a:ext cx="53772" cy="48438"/>
            </a:xfrm>
            <a:custGeom>
              <a:avLst/>
              <a:gdLst/>
              <a:ahLst/>
              <a:cxnLst/>
              <a:rect l="l" t="t" r="r" b="b"/>
              <a:pathLst>
                <a:path w="1727" h="1740" extrusionOk="0">
                  <a:moveTo>
                    <a:pt x="429" y="1"/>
                  </a:moveTo>
                  <a:lnTo>
                    <a:pt x="0" y="441"/>
                  </a:lnTo>
                  <a:lnTo>
                    <a:pt x="1298" y="1739"/>
                  </a:lnTo>
                  <a:lnTo>
                    <a:pt x="1726" y="1310"/>
                  </a:lnTo>
                  <a:lnTo>
                    <a:pt x="429"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83" name="Google Shape;983;p35"/>
            <p:cNvSpPr/>
            <p:nvPr/>
          </p:nvSpPr>
          <p:spPr>
            <a:xfrm>
              <a:off x="2829181" y="3383419"/>
              <a:ext cx="54146" cy="48410"/>
            </a:xfrm>
            <a:custGeom>
              <a:avLst/>
              <a:gdLst/>
              <a:ahLst/>
              <a:cxnLst/>
              <a:rect l="l" t="t" r="r" b="b"/>
              <a:pathLst>
                <a:path w="1739" h="1739" extrusionOk="0">
                  <a:moveTo>
                    <a:pt x="441" y="1"/>
                  </a:moveTo>
                  <a:lnTo>
                    <a:pt x="0" y="441"/>
                  </a:lnTo>
                  <a:lnTo>
                    <a:pt x="1310" y="1739"/>
                  </a:lnTo>
                  <a:lnTo>
                    <a:pt x="1739" y="1310"/>
                  </a:lnTo>
                  <a:lnTo>
                    <a:pt x="44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84" name="Google Shape;984;p35"/>
            <p:cNvSpPr/>
            <p:nvPr/>
          </p:nvSpPr>
          <p:spPr>
            <a:xfrm>
              <a:off x="2850904" y="3920496"/>
              <a:ext cx="47634" cy="45719"/>
            </a:xfrm>
            <a:custGeom>
              <a:avLst/>
              <a:gdLst/>
              <a:ahLst/>
              <a:cxnLst/>
              <a:rect l="l" t="t" r="r" b="b"/>
              <a:pathLst>
                <a:path w="584" h="597" extrusionOk="0">
                  <a:moveTo>
                    <a:pt x="0" y="1"/>
                  </a:moveTo>
                  <a:lnTo>
                    <a:pt x="0" y="596"/>
                  </a:lnTo>
                  <a:lnTo>
                    <a:pt x="584" y="596"/>
                  </a:lnTo>
                  <a:lnTo>
                    <a:pt x="584"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85" name="Google Shape;985;p35"/>
            <p:cNvSpPr/>
            <p:nvPr/>
          </p:nvSpPr>
          <p:spPr>
            <a:xfrm>
              <a:off x="2836331" y="4012310"/>
              <a:ext cx="54893" cy="49078"/>
            </a:xfrm>
            <a:custGeom>
              <a:avLst/>
              <a:gdLst/>
              <a:ahLst/>
              <a:cxnLst/>
              <a:rect l="l" t="t" r="r" b="b"/>
              <a:pathLst>
                <a:path w="1763" h="1763" extrusionOk="0">
                  <a:moveTo>
                    <a:pt x="583" y="1"/>
                  </a:moveTo>
                  <a:lnTo>
                    <a:pt x="583" y="596"/>
                  </a:lnTo>
                  <a:lnTo>
                    <a:pt x="0" y="596"/>
                  </a:lnTo>
                  <a:lnTo>
                    <a:pt x="0" y="1179"/>
                  </a:lnTo>
                  <a:lnTo>
                    <a:pt x="583" y="1179"/>
                  </a:lnTo>
                  <a:lnTo>
                    <a:pt x="583" y="1763"/>
                  </a:lnTo>
                  <a:lnTo>
                    <a:pt x="1167" y="1763"/>
                  </a:lnTo>
                  <a:lnTo>
                    <a:pt x="1167" y="1179"/>
                  </a:lnTo>
                  <a:lnTo>
                    <a:pt x="1762" y="1179"/>
                  </a:lnTo>
                  <a:lnTo>
                    <a:pt x="1762" y="596"/>
                  </a:lnTo>
                  <a:lnTo>
                    <a:pt x="1167" y="596"/>
                  </a:lnTo>
                  <a:lnTo>
                    <a:pt x="1167"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86" name="Google Shape;986;p35"/>
            <p:cNvSpPr/>
            <p:nvPr/>
          </p:nvSpPr>
          <p:spPr>
            <a:xfrm>
              <a:off x="2497279" y="4558369"/>
              <a:ext cx="47634" cy="45719"/>
            </a:xfrm>
            <a:custGeom>
              <a:avLst/>
              <a:gdLst/>
              <a:ahLst/>
              <a:cxnLst/>
              <a:rect l="l" t="t" r="r" b="b"/>
              <a:pathLst>
                <a:path w="716" h="716" extrusionOk="0">
                  <a:moveTo>
                    <a:pt x="1" y="1"/>
                  </a:moveTo>
                  <a:lnTo>
                    <a:pt x="1" y="715"/>
                  </a:lnTo>
                  <a:lnTo>
                    <a:pt x="715" y="715"/>
                  </a:lnTo>
                  <a:lnTo>
                    <a:pt x="715" y="1"/>
                  </a:lnTo>
                  <a:close/>
                </a:path>
              </a:pathLst>
            </a:custGeom>
            <a:solidFill>
              <a:srgbClr val="FFFFFF"/>
            </a:solidFill>
            <a:ln>
              <a:noFill/>
            </a:ln>
          </p:spPr>
          <p:txBody>
            <a:bodyPr spcFirstLastPara="1" wrap="square" lIns="91425" tIns="91425" rIns="91425" bIns="91425" anchor="ctr" anchorCtr="0">
              <a:noAutofit/>
            </a:bodyPr>
            <a:lstStyle/>
            <a:p>
              <a:endParaRPr/>
            </a:p>
          </p:txBody>
        </p:sp>
        <p:grpSp>
          <p:nvGrpSpPr>
            <p:cNvPr id="987" name="Google Shape;987;p35"/>
            <p:cNvGrpSpPr/>
            <p:nvPr/>
          </p:nvGrpSpPr>
          <p:grpSpPr>
            <a:xfrm>
              <a:off x="2205100" y="2009388"/>
              <a:ext cx="4034574" cy="2175146"/>
              <a:chOff x="2214100" y="1138950"/>
              <a:chExt cx="3239425" cy="1953425"/>
            </a:xfrm>
          </p:grpSpPr>
          <p:grpSp>
            <p:nvGrpSpPr>
              <p:cNvPr id="988" name="Google Shape;988;p35"/>
              <p:cNvGrpSpPr/>
              <p:nvPr/>
            </p:nvGrpSpPr>
            <p:grpSpPr>
              <a:xfrm>
                <a:off x="2290300" y="1138950"/>
                <a:ext cx="3163225" cy="1238275"/>
                <a:chOff x="2290300" y="1138950"/>
                <a:chExt cx="3163225" cy="1238275"/>
              </a:xfrm>
            </p:grpSpPr>
            <p:sp>
              <p:nvSpPr>
                <p:cNvPr id="990" name="Google Shape;990;p35"/>
                <p:cNvSpPr/>
                <p:nvPr/>
              </p:nvSpPr>
              <p:spPr>
                <a:xfrm>
                  <a:off x="3271075" y="1138950"/>
                  <a:ext cx="2182450" cy="656375"/>
                </a:xfrm>
                <a:custGeom>
                  <a:avLst/>
                  <a:gdLst/>
                  <a:ahLst/>
                  <a:cxnLst/>
                  <a:rect l="l" t="t" r="r" b="b"/>
                  <a:pathLst>
                    <a:path w="87298" h="26255" extrusionOk="0">
                      <a:moveTo>
                        <a:pt x="14979" y="1"/>
                      </a:moveTo>
                      <a:cubicBezTo>
                        <a:pt x="6704" y="1"/>
                        <a:pt x="1" y="6716"/>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91425" tIns="91425" rIns="274300" bIns="137150" anchor="ctr" anchorCtr="0">
                  <a:noAutofit/>
                </a:bodyPr>
                <a:lstStyle/>
                <a:p>
                  <a:pPr algn="ctr"/>
                  <a:r>
                    <a:rPr lang="es-CO" sz="1200" b="1" dirty="0">
                      <a:latin typeface="Trebuchet MS" panose="020B0603020202020204" pitchFamily="34" charset="0"/>
                    </a:rPr>
                    <a:t>ADAPTACION + SEGUIMIENTO</a:t>
                  </a:r>
                </a:p>
              </p:txBody>
            </p:sp>
            <p:sp>
              <p:nvSpPr>
                <p:cNvPr id="991" name="Google Shape;991;p35"/>
                <p:cNvSpPr/>
                <p:nvPr/>
              </p:nvSpPr>
              <p:spPr>
                <a:xfrm>
                  <a:off x="2290300" y="1140750"/>
                  <a:ext cx="3163225" cy="1236475"/>
                </a:xfrm>
                <a:custGeom>
                  <a:avLst/>
                  <a:gdLst/>
                  <a:ahLst/>
                  <a:cxnLst/>
                  <a:rect l="l" t="t" r="r" b="b"/>
                  <a:pathLst>
                    <a:path w="126529" h="49459" extrusionOk="0">
                      <a:moveTo>
                        <a:pt x="112896" y="0"/>
                      </a:moveTo>
                      <a:lnTo>
                        <a:pt x="121992" y="13347"/>
                      </a:lnTo>
                      <a:lnTo>
                        <a:pt x="115634" y="22467"/>
                      </a:lnTo>
                      <a:lnTo>
                        <a:pt x="24396" y="22467"/>
                      </a:lnTo>
                      <a:lnTo>
                        <a:pt x="24396" y="22432"/>
                      </a:lnTo>
                      <a:lnTo>
                        <a:pt x="24373" y="22432"/>
                      </a:lnTo>
                      <a:lnTo>
                        <a:pt x="0" y="46804"/>
                      </a:lnTo>
                      <a:lnTo>
                        <a:pt x="2644" y="49459"/>
                      </a:lnTo>
                      <a:lnTo>
                        <a:pt x="25897" y="26194"/>
                      </a:lnTo>
                      <a:lnTo>
                        <a:pt x="117587" y="26194"/>
                      </a:lnTo>
                      <a:lnTo>
                        <a:pt x="126528" y="13383"/>
                      </a:lnTo>
                      <a:lnTo>
                        <a:pt x="117587" y="0"/>
                      </a:ln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992" name="Google Shape;992;p35"/>
              <p:cNvSpPr/>
              <p:nvPr/>
            </p:nvSpPr>
            <p:spPr>
              <a:xfrm>
                <a:off x="2214100" y="1939525"/>
                <a:ext cx="809950" cy="1152850"/>
              </a:xfrm>
              <a:custGeom>
                <a:avLst/>
                <a:gdLst/>
                <a:ahLst/>
                <a:cxnLst/>
                <a:rect l="l" t="t" r="r" b="b"/>
                <a:pathLst>
                  <a:path w="32398" h="46114" extrusionOk="0">
                    <a:moveTo>
                      <a:pt x="0" y="0"/>
                    </a:moveTo>
                    <a:lnTo>
                      <a:pt x="0" y="46113"/>
                    </a:lnTo>
                    <a:lnTo>
                      <a:pt x="23384" y="22729"/>
                    </a:lnTo>
                    <a:lnTo>
                      <a:pt x="25754" y="20372"/>
                    </a:lnTo>
                    <a:lnTo>
                      <a:pt x="32397" y="13728"/>
                    </a:lnTo>
                    <a:cubicBezTo>
                      <a:pt x="24158" y="5299"/>
                      <a:pt x="12692" y="60"/>
                      <a:pt x="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nvGrpSpPr>
            <p:cNvPr id="994" name="Google Shape;994;p35"/>
            <p:cNvGrpSpPr/>
            <p:nvPr/>
          </p:nvGrpSpPr>
          <p:grpSpPr>
            <a:xfrm>
              <a:off x="2179387" y="4157902"/>
              <a:ext cx="4034574" cy="1663325"/>
              <a:chOff x="2214100" y="3092350"/>
              <a:chExt cx="3239425" cy="1493775"/>
            </a:xfrm>
          </p:grpSpPr>
          <p:grpSp>
            <p:nvGrpSpPr>
              <p:cNvPr id="995" name="Google Shape;995;p35"/>
              <p:cNvGrpSpPr/>
              <p:nvPr/>
            </p:nvGrpSpPr>
            <p:grpSpPr>
              <a:xfrm>
                <a:off x="2290600" y="3911025"/>
                <a:ext cx="3162925" cy="675100"/>
                <a:chOff x="2290600" y="3911025"/>
                <a:chExt cx="3162925" cy="675100"/>
              </a:xfrm>
            </p:grpSpPr>
            <p:sp>
              <p:nvSpPr>
                <p:cNvPr id="997" name="Google Shape;997;p35"/>
                <p:cNvSpPr/>
                <p:nvPr/>
              </p:nvSpPr>
              <p:spPr>
                <a:xfrm>
                  <a:off x="3271075" y="3929175"/>
                  <a:ext cx="2182450" cy="656375"/>
                </a:xfrm>
                <a:custGeom>
                  <a:avLst/>
                  <a:gdLst/>
                  <a:ahLst/>
                  <a:cxnLst/>
                  <a:rect l="l" t="t" r="r" b="b"/>
                  <a:pathLst>
                    <a:path w="87298" h="26255" extrusionOk="0">
                      <a:moveTo>
                        <a:pt x="14979" y="1"/>
                      </a:moveTo>
                      <a:cubicBezTo>
                        <a:pt x="6704" y="1"/>
                        <a:pt x="1" y="6704"/>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91425" tIns="91425" rIns="274300" bIns="137150" anchor="ctr" anchorCtr="0">
                  <a:noAutofit/>
                </a:bodyPr>
                <a:lstStyle/>
                <a:p>
                  <a:endParaRPr lang="es-CO" sz="1200" dirty="0"/>
                </a:p>
              </p:txBody>
            </p:sp>
            <p:sp>
              <p:nvSpPr>
                <p:cNvPr id="998" name="Google Shape;998;p35"/>
                <p:cNvSpPr/>
                <p:nvPr/>
              </p:nvSpPr>
              <p:spPr>
                <a:xfrm>
                  <a:off x="2290600" y="3911025"/>
                  <a:ext cx="3162925" cy="675100"/>
                </a:xfrm>
                <a:custGeom>
                  <a:avLst/>
                  <a:gdLst/>
                  <a:ahLst/>
                  <a:cxnLst/>
                  <a:rect l="l" t="t" r="r" b="b"/>
                  <a:pathLst>
                    <a:path w="126517" h="27004" extrusionOk="0">
                      <a:moveTo>
                        <a:pt x="2632" y="1"/>
                      </a:moveTo>
                      <a:lnTo>
                        <a:pt x="0" y="2632"/>
                      </a:lnTo>
                      <a:lnTo>
                        <a:pt x="24384" y="26968"/>
                      </a:lnTo>
                      <a:lnTo>
                        <a:pt x="24384" y="27004"/>
                      </a:lnTo>
                      <a:lnTo>
                        <a:pt x="117575" y="27004"/>
                      </a:lnTo>
                      <a:lnTo>
                        <a:pt x="126516" y="14193"/>
                      </a:lnTo>
                      <a:lnTo>
                        <a:pt x="117575" y="810"/>
                      </a:lnTo>
                      <a:lnTo>
                        <a:pt x="112884" y="810"/>
                      </a:lnTo>
                      <a:lnTo>
                        <a:pt x="121980" y="14157"/>
                      </a:lnTo>
                      <a:lnTo>
                        <a:pt x="115622" y="23277"/>
                      </a:lnTo>
                      <a:lnTo>
                        <a:pt x="25885" y="23277"/>
                      </a:lnTo>
                      <a:lnTo>
                        <a:pt x="2632" y="1"/>
                      </a:lnTo>
                      <a:close/>
                    </a:path>
                  </a:pathLst>
                </a:custGeom>
                <a:solidFill>
                  <a:schemeClr val="accent6"/>
                </a:solidFill>
                <a:ln>
                  <a:noFill/>
                </a:ln>
              </p:spPr>
              <p:txBody>
                <a:bodyPr spcFirstLastPara="1" wrap="square" lIns="91425" tIns="91425" rIns="274300" bIns="91425" anchor="ctr" anchorCtr="0">
                  <a:noAutofit/>
                </a:bodyPr>
                <a:lstStyle/>
                <a:p>
                  <a:endParaRPr/>
                </a:p>
              </p:txBody>
            </p:sp>
          </p:grpSp>
          <p:sp>
            <p:nvSpPr>
              <p:cNvPr id="999" name="Google Shape;999;p35"/>
              <p:cNvSpPr/>
              <p:nvPr/>
            </p:nvSpPr>
            <p:spPr>
              <a:xfrm>
                <a:off x="2214100" y="3092350"/>
                <a:ext cx="797450" cy="1127525"/>
              </a:xfrm>
              <a:custGeom>
                <a:avLst/>
                <a:gdLst/>
                <a:ahLst/>
                <a:cxnLst/>
                <a:rect l="l" t="t" r="r" b="b"/>
                <a:pathLst>
                  <a:path w="31898" h="45101" extrusionOk="0">
                    <a:moveTo>
                      <a:pt x="0" y="0"/>
                    </a:moveTo>
                    <a:lnTo>
                      <a:pt x="0" y="45101"/>
                    </a:lnTo>
                    <a:cubicBezTo>
                      <a:pt x="12431" y="45041"/>
                      <a:pt x="23694" y="40017"/>
                      <a:pt x="31897" y="31897"/>
                    </a:cubicBezTo>
                    <a:lnTo>
                      <a:pt x="0" y="0"/>
                    </a:ln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1001" name="Google Shape;1001;p35"/>
            <p:cNvGrpSpPr/>
            <p:nvPr/>
          </p:nvGrpSpPr>
          <p:grpSpPr>
            <a:xfrm>
              <a:off x="2179387" y="2956734"/>
              <a:ext cx="4856826" cy="1207011"/>
              <a:chOff x="2214100" y="2008400"/>
              <a:chExt cx="3899625" cy="1083975"/>
            </a:xfrm>
          </p:grpSpPr>
          <p:grpSp>
            <p:nvGrpSpPr>
              <p:cNvPr id="1002" name="Google Shape;1002;p35"/>
              <p:cNvGrpSpPr/>
              <p:nvPr/>
            </p:nvGrpSpPr>
            <p:grpSpPr>
              <a:xfrm>
                <a:off x="3035625" y="2008400"/>
                <a:ext cx="3078100" cy="656075"/>
                <a:chOff x="3035625" y="2008400"/>
                <a:chExt cx="3078100" cy="656075"/>
              </a:xfrm>
            </p:grpSpPr>
            <p:sp>
              <p:nvSpPr>
                <p:cNvPr id="1004" name="Google Shape;1004;p35"/>
                <p:cNvSpPr/>
                <p:nvPr/>
              </p:nvSpPr>
              <p:spPr>
                <a:xfrm>
                  <a:off x="3931275" y="2008400"/>
                  <a:ext cx="2182450" cy="656075"/>
                </a:xfrm>
                <a:custGeom>
                  <a:avLst/>
                  <a:gdLst/>
                  <a:ahLst/>
                  <a:cxnLst/>
                  <a:rect l="l" t="t" r="r" b="b"/>
                  <a:pathLst>
                    <a:path w="87298" h="26243" extrusionOk="0">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spcFirstLastPara="1" wrap="square" lIns="91425" tIns="91425" rIns="274300" bIns="137150" anchor="ctr" anchorCtr="0">
                  <a:noAutofit/>
                </a:bodyPr>
                <a:lstStyle/>
                <a:p>
                  <a:pPr algn="ctr"/>
                  <a:endParaRPr lang="es-CO" sz="1200" b="1" dirty="0">
                    <a:latin typeface="Trebuchet MS" panose="020B0603020202020204" pitchFamily="34" charset="0"/>
                  </a:endParaRPr>
                </a:p>
              </p:txBody>
            </p:sp>
            <p:sp>
              <p:nvSpPr>
                <p:cNvPr id="1005" name="Google Shape;1005;p35"/>
                <p:cNvSpPr/>
                <p:nvPr/>
              </p:nvSpPr>
              <p:spPr>
                <a:xfrm>
                  <a:off x="3035625" y="2008400"/>
                  <a:ext cx="3078100" cy="656075"/>
                </a:xfrm>
                <a:custGeom>
                  <a:avLst/>
                  <a:gdLst/>
                  <a:ahLst/>
                  <a:cxnLst/>
                  <a:rect l="l" t="t" r="r" b="b"/>
                  <a:pathLst>
                    <a:path w="123124" h="26243" extrusionOk="0">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chemeClr val="accent4"/>
                </a:solidFill>
                <a:ln>
                  <a:noFill/>
                </a:ln>
              </p:spPr>
              <p:txBody>
                <a:bodyPr spcFirstLastPara="1" wrap="square" lIns="91425" tIns="91425" rIns="91425" bIns="91425" anchor="ctr" anchorCtr="0">
                  <a:noAutofit/>
                </a:bodyPr>
                <a:lstStyle/>
                <a:p>
                  <a:endParaRPr/>
                </a:p>
              </p:txBody>
            </p:sp>
          </p:grpSp>
          <p:sp>
            <p:nvSpPr>
              <p:cNvPr id="1006" name="Google Shape;1006;p35"/>
              <p:cNvSpPr/>
              <p:nvPr/>
            </p:nvSpPr>
            <p:spPr>
              <a:xfrm>
                <a:off x="2214100" y="2282425"/>
                <a:ext cx="1134975" cy="809950"/>
              </a:xfrm>
              <a:custGeom>
                <a:avLst/>
                <a:gdLst/>
                <a:ahLst/>
                <a:cxnLst/>
                <a:rect l="l" t="t" r="r" b="b"/>
                <a:pathLst>
                  <a:path w="45399" h="32398" extrusionOk="0">
                    <a:moveTo>
                      <a:pt x="32397" y="0"/>
                    </a:moveTo>
                    <a:lnTo>
                      <a:pt x="0" y="32397"/>
                    </a:lnTo>
                    <a:lnTo>
                      <a:pt x="45387" y="32397"/>
                    </a:lnTo>
                    <a:cubicBezTo>
                      <a:pt x="45399" y="32231"/>
                      <a:pt x="45399" y="32064"/>
                      <a:pt x="45399" y="31897"/>
                    </a:cubicBezTo>
                    <a:cubicBezTo>
                      <a:pt x="45399" y="19479"/>
                      <a:pt x="40434" y="8228"/>
                      <a:pt x="3239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1008" name="Google Shape;1008;p35"/>
            <p:cNvGrpSpPr/>
            <p:nvPr/>
          </p:nvGrpSpPr>
          <p:grpSpPr>
            <a:xfrm>
              <a:off x="2179387" y="4086031"/>
              <a:ext cx="4856826" cy="956417"/>
              <a:chOff x="2214100" y="3030850"/>
              <a:chExt cx="3899625" cy="858925"/>
            </a:xfrm>
          </p:grpSpPr>
          <p:grpSp>
            <p:nvGrpSpPr>
              <p:cNvPr id="1009" name="Google Shape;1009;p35"/>
              <p:cNvGrpSpPr/>
              <p:nvPr/>
            </p:nvGrpSpPr>
            <p:grpSpPr>
              <a:xfrm>
                <a:off x="3035625" y="3030850"/>
                <a:ext cx="3078100" cy="656075"/>
                <a:chOff x="3035625" y="3030850"/>
                <a:chExt cx="3078100" cy="656075"/>
              </a:xfrm>
            </p:grpSpPr>
            <p:sp>
              <p:nvSpPr>
                <p:cNvPr id="1011" name="Google Shape;1011;p35"/>
                <p:cNvSpPr/>
                <p:nvPr/>
              </p:nvSpPr>
              <p:spPr>
                <a:xfrm>
                  <a:off x="3931275" y="3030850"/>
                  <a:ext cx="2182450" cy="656075"/>
                </a:xfrm>
                <a:custGeom>
                  <a:avLst/>
                  <a:gdLst/>
                  <a:ahLst/>
                  <a:cxnLst/>
                  <a:rect l="l" t="t" r="r" b="b"/>
                  <a:pathLst>
                    <a:path w="87298" h="26243" extrusionOk="0">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spcFirstLastPara="1" wrap="square" lIns="91425" tIns="91425" rIns="274300" bIns="137150" anchor="ctr" anchorCtr="0">
                  <a:noAutofit/>
                </a:bodyPr>
                <a:lstStyle/>
                <a:p>
                  <a:pPr algn="ctr"/>
                  <a:endParaRPr lang="es-CO" sz="1200" b="1" dirty="0">
                    <a:latin typeface="Trebuchet MS" panose="020B0603020202020204" pitchFamily="34" charset="0"/>
                  </a:endParaRPr>
                </a:p>
              </p:txBody>
            </p:sp>
            <p:sp>
              <p:nvSpPr>
                <p:cNvPr id="1012" name="Google Shape;1012;p35"/>
                <p:cNvSpPr/>
                <p:nvPr/>
              </p:nvSpPr>
              <p:spPr>
                <a:xfrm>
                  <a:off x="3035625" y="3030850"/>
                  <a:ext cx="3078100" cy="656075"/>
                </a:xfrm>
                <a:custGeom>
                  <a:avLst/>
                  <a:gdLst/>
                  <a:ahLst/>
                  <a:cxnLst/>
                  <a:rect l="l" t="t" r="r" b="b"/>
                  <a:pathLst>
                    <a:path w="123124" h="26243" extrusionOk="0">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chemeClr val="accent5"/>
                </a:solidFill>
                <a:ln>
                  <a:noFill/>
                </a:ln>
              </p:spPr>
              <p:txBody>
                <a:bodyPr spcFirstLastPara="1" wrap="square" lIns="91425" tIns="91425" rIns="91425" bIns="91425" anchor="ctr" anchorCtr="0">
                  <a:noAutofit/>
                </a:bodyPr>
                <a:lstStyle/>
                <a:p>
                  <a:endParaRPr/>
                </a:p>
              </p:txBody>
            </p:sp>
          </p:grpSp>
          <p:sp>
            <p:nvSpPr>
              <p:cNvPr id="1013" name="Google Shape;1013;p35"/>
              <p:cNvSpPr/>
              <p:nvPr/>
            </p:nvSpPr>
            <p:spPr>
              <a:xfrm>
                <a:off x="2214100" y="3092350"/>
                <a:ext cx="1134675" cy="797425"/>
              </a:xfrm>
              <a:custGeom>
                <a:avLst/>
                <a:gdLst/>
                <a:ahLst/>
                <a:cxnLst/>
                <a:rect l="l" t="t" r="r" b="b"/>
                <a:pathLst>
                  <a:path w="45387" h="31897" extrusionOk="0">
                    <a:moveTo>
                      <a:pt x="0" y="0"/>
                    </a:moveTo>
                    <a:lnTo>
                      <a:pt x="31897" y="31897"/>
                    </a:lnTo>
                    <a:cubicBezTo>
                      <a:pt x="40124" y="23741"/>
                      <a:pt x="45256" y="12478"/>
                      <a:pt x="4538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
          <p:nvSpPr>
            <p:cNvPr id="1015" name="Google Shape;1015;p35"/>
            <p:cNvSpPr/>
            <p:nvPr/>
          </p:nvSpPr>
          <p:spPr>
            <a:xfrm>
              <a:off x="1313073" y="3416540"/>
              <a:ext cx="1646054" cy="1493411"/>
            </a:xfrm>
            <a:custGeom>
              <a:avLst/>
              <a:gdLst/>
              <a:ahLst/>
              <a:cxnLst/>
              <a:rect l="l" t="t" r="r" b="b"/>
              <a:pathLst>
                <a:path w="53234" h="53234" extrusionOk="0">
                  <a:moveTo>
                    <a:pt x="26611" y="1"/>
                  </a:moveTo>
                  <a:cubicBezTo>
                    <a:pt x="11919" y="1"/>
                    <a:pt x="1" y="11919"/>
                    <a:pt x="1" y="26623"/>
                  </a:cubicBezTo>
                  <a:cubicBezTo>
                    <a:pt x="1" y="40756"/>
                    <a:pt x="11002" y="52317"/>
                    <a:pt x="24920" y="53186"/>
                  </a:cubicBezTo>
                  <a:cubicBezTo>
                    <a:pt x="25480" y="53222"/>
                    <a:pt x="26051" y="53234"/>
                    <a:pt x="26611" y="53234"/>
                  </a:cubicBezTo>
                  <a:cubicBezTo>
                    <a:pt x="41315" y="53234"/>
                    <a:pt x="53233" y="41315"/>
                    <a:pt x="53233" y="26623"/>
                  </a:cubicBezTo>
                  <a:cubicBezTo>
                    <a:pt x="53233" y="17098"/>
                    <a:pt x="48245" y="8740"/>
                    <a:pt x="40732" y="4037"/>
                  </a:cubicBezTo>
                  <a:cubicBezTo>
                    <a:pt x="36636" y="1477"/>
                    <a:pt x="31802" y="1"/>
                    <a:pt x="26611"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lgn="ctr">
                <a:buSzPct val="25000"/>
              </a:pPr>
              <a:r>
                <a:rPr lang="es-CO" sz="1400" b="1" dirty="0">
                  <a:latin typeface="Trebuchet MS" panose="020B0603020202020204" pitchFamily="34" charset="0"/>
                  <a:ea typeface="Arial"/>
                  <a:cs typeface="Arial"/>
                  <a:sym typeface="Arial"/>
                </a:rPr>
                <a:t>EJES </a:t>
              </a:r>
            </a:p>
            <a:p>
              <a:pPr algn="ctr">
                <a:buSzPct val="25000"/>
              </a:pPr>
              <a:r>
                <a:rPr lang="es-CO" sz="1400" b="1" dirty="0">
                  <a:latin typeface="Trebuchet MS" panose="020B0603020202020204" pitchFamily="34" charset="0"/>
                  <a:ea typeface="Arial"/>
                  <a:cs typeface="Arial"/>
                  <a:sym typeface="Arial"/>
                </a:rPr>
                <a:t>TEMÁTICOS DE  GESTIÓN DEL CAMBIO CLIMÁTICO </a:t>
              </a:r>
            </a:p>
          </p:txBody>
        </p:sp>
        <p:sp>
          <p:nvSpPr>
            <p:cNvPr id="49" name="Google Shape;998;p35"/>
            <p:cNvSpPr/>
            <p:nvPr/>
          </p:nvSpPr>
          <p:spPr>
            <a:xfrm>
              <a:off x="1754939" y="5206682"/>
              <a:ext cx="4076421" cy="1486167"/>
            </a:xfrm>
            <a:custGeom>
              <a:avLst/>
              <a:gdLst>
                <a:gd name="connsiteX0" fmla="*/ 1653 w 126516"/>
                <a:gd name="connsiteY0" fmla="*/ 0 h 48901"/>
                <a:gd name="connsiteX1" fmla="*/ 0 w 126516"/>
                <a:gd name="connsiteY1" fmla="*/ 24529 h 48901"/>
                <a:gd name="connsiteX2" fmla="*/ 24384 w 126516"/>
                <a:gd name="connsiteY2" fmla="*/ 48865 h 48901"/>
                <a:gd name="connsiteX3" fmla="*/ 24384 w 126516"/>
                <a:gd name="connsiteY3" fmla="*/ 48901 h 48901"/>
                <a:gd name="connsiteX4" fmla="*/ 117575 w 126516"/>
                <a:gd name="connsiteY4" fmla="*/ 48901 h 48901"/>
                <a:gd name="connsiteX5" fmla="*/ 126516 w 126516"/>
                <a:gd name="connsiteY5" fmla="*/ 36090 h 48901"/>
                <a:gd name="connsiteX6" fmla="*/ 117575 w 126516"/>
                <a:gd name="connsiteY6" fmla="*/ 22707 h 48901"/>
                <a:gd name="connsiteX7" fmla="*/ 112884 w 126516"/>
                <a:gd name="connsiteY7" fmla="*/ 22707 h 48901"/>
                <a:gd name="connsiteX8" fmla="*/ 121980 w 126516"/>
                <a:gd name="connsiteY8" fmla="*/ 36054 h 48901"/>
                <a:gd name="connsiteX9" fmla="*/ 115622 w 126516"/>
                <a:gd name="connsiteY9" fmla="*/ 45174 h 48901"/>
                <a:gd name="connsiteX10" fmla="*/ 25885 w 126516"/>
                <a:gd name="connsiteY10" fmla="*/ 45174 h 48901"/>
                <a:gd name="connsiteX11" fmla="*/ 1653 w 126516"/>
                <a:gd name="connsiteY11" fmla="*/ 0 h 48901"/>
                <a:gd name="connsiteX0" fmla="*/ 6058 w 130921"/>
                <a:gd name="connsiteY0" fmla="*/ 4486 h 53387"/>
                <a:gd name="connsiteX1" fmla="*/ 0 w 130921"/>
                <a:gd name="connsiteY1" fmla="*/ 0 h 53387"/>
                <a:gd name="connsiteX2" fmla="*/ 28789 w 130921"/>
                <a:gd name="connsiteY2" fmla="*/ 53351 h 53387"/>
                <a:gd name="connsiteX3" fmla="*/ 28789 w 130921"/>
                <a:gd name="connsiteY3" fmla="*/ 53387 h 53387"/>
                <a:gd name="connsiteX4" fmla="*/ 121980 w 130921"/>
                <a:gd name="connsiteY4" fmla="*/ 53387 h 53387"/>
                <a:gd name="connsiteX5" fmla="*/ 130921 w 130921"/>
                <a:gd name="connsiteY5" fmla="*/ 40576 h 53387"/>
                <a:gd name="connsiteX6" fmla="*/ 121980 w 130921"/>
                <a:gd name="connsiteY6" fmla="*/ 27193 h 53387"/>
                <a:gd name="connsiteX7" fmla="*/ 117289 w 130921"/>
                <a:gd name="connsiteY7" fmla="*/ 27193 h 53387"/>
                <a:gd name="connsiteX8" fmla="*/ 126385 w 130921"/>
                <a:gd name="connsiteY8" fmla="*/ 40540 h 53387"/>
                <a:gd name="connsiteX9" fmla="*/ 120027 w 130921"/>
                <a:gd name="connsiteY9" fmla="*/ 49660 h 53387"/>
                <a:gd name="connsiteX10" fmla="*/ 30290 w 130921"/>
                <a:gd name="connsiteY10" fmla="*/ 49660 h 53387"/>
                <a:gd name="connsiteX11" fmla="*/ 6058 w 130921"/>
                <a:gd name="connsiteY11" fmla="*/ 4486 h 5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921" h="53387" extrusionOk="0">
                  <a:moveTo>
                    <a:pt x="6058" y="4486"/>
                  </a:moveTo>
                  <a:lnTo>
                    <a:pt x="0" y="0"/>
                  </a:lnTo>
                  <a:lnTo>
                    <a:pt x="28789" y="53351"/>
                  </a:lnTo>
                  <a:lnTo>
                    <a:pt x="28789" y="53387"/>
                  </a:lnTo>
                  <a:lnTo>
                    <a:pt x="121980" y="53387"/>
                  </a:lnTo>
                  <a:lnTo>
                    <a:pt x="130921" y="40576"/>
                  </a:lnTo>
                  <a:lnTo>
                    <a:pt x="121980" y="27193"/>
                  </a:lnTo>
                  <a:lnTo>
                    <a:pt x="117289" y="27193"/>
                  </a:lnTo>
                  <a:lnTo>
                    <a:pt x="126385" y="40540"/>
                  </a:lnTo>
                  <a:lnTo>
                    <a:pt x="120027" y="49660"/>
                  </a:lnTo>
                  <a:lnTo>
                    <a:pt x="30290" y="49660"/>
                  </a:lnTo>
                  <a:lnTo>
                    <a:pt x="6058" y="4486"/>
                  </a:lnTo>
                  <a:close/>
                </a:path>
              </a:pathLst>
            </a:custGeom>
            <a:solidFill>
              <a:srgbClr val="A9A939"/>
            </a:solidFill>
            <a:ln>
              <a:noFill/>
            </a:ln>
          </p:spPr>
          <p:txBody>
            <a:bodyPr spcFirstLastPara="1" wrap="square" lIns="91425" tIns="91425" rIns="274300" bIns="91425" anchor="ctr" anchorCtr="0">
              <a:noAutofit/>
            </a:bodyPr>
            <a:lstStyle/>
            <a:p>
              <a:endParaRPr/>
            </a:p>
          </p:txBody>
        </p:sp>
        <p:sp>
          <p:nvSpPr>
            <p:cNvPr id="7" name="Rectángulo 6"/>
            <p:cNvSpPr/>
            <p:nvPr/>
          </p:nvSpPr>
          <p:spPr>
            <a:xfrm>
              <a:off x="4476817" y="3061259"/>
              <a:ext cx="2196883" cy="369332"/>
            </a:xfrm>
            <a:prstGeom prst="rect">
              <a:avLst/>
            </a:prstGeom>
          </p:spPr>
          <p:txBody>
            <a:bodyPr wrap="none">
              <a:spAutoFit/>
            </a:bodyPr>
            <a:lstStyle/>
            <a:p>
              <a:pPr algn="ctr"/>
              <a:r>
                <a:rPr lang="es-CO" sz="1200" b="1" dirty="0">
                  <a:latin typeface="Trebuchet MS" panose="020B0603020202020204" pitchFamily="34" charset="0"/>
                </a:rPr>
                <a:t>MITIGACIÓN</a:t>
              </a:r>
              <a:r>
                <a:rPr lang="es-CO" b="1" dirty="0">
                  <a:latin typeface="Trebuchet MS" panose="020B0603020202020204" pitchFamily="34" charset="0"/>
                </a:rPr>
                <a:t> </a:t>
              </a:r>
              <a:r>
                <a:rPr lang="es-CO" sz="1200" b="1" dirty="0">
                  <a:latin typeface="Trebuchet MS" panose="020B0603020202020204" pitchFamily="34" charset="0"/>
                </a:rPr>
                <a:t>+ SEGUIMIENTO</a:t>
              </a:r>
            </a:p>
          </p:txBody>
        </p:sp>
        <p:sp>
          <p:nvSpPr>
            <p:cNvPr id="8" name="Rectángulo 7"/>
            <p:cNvSpPr/>
            <p:nvPr/>
          </p:nvSpPr>
          <p:spPr>
            <a:xfrm>
              <a:off x="2944995" y="3243694"/>
              <a:ext cx="184731" cy="276999"/>
            </a:xfrm>
            <a:prstGeom prst="rect">
              <a:avLst/>
            </a:prstGeom>
          </p:spPr>
          <p:txBody>
            <a:bodyPr wrap="none">
              <a:spAutoFit/>
            </a:bodyPr>
            <a:lstStyle/>
            <a:p>
              <a:endParaRPr lang="es-CO" sz="1200" dirty="0"/>
            </a:p>
          </p:txBody>
        </p:sp>
        <p:sp>
          <p:nvSpPr>
            <p:cNvPr id="9" name="Rectángulo 8"/>
            <p:cNvSpPr/>
            <p:nvPr/>
          </p:nvSpPr>
          <p:spPr>
            <a:xfrm>
              <a:off x="4444275" y="4308517"/>
              <a:ext cx="2356543" cy="276999"/>
            </a:xfrm>
            <a:prstGeom prst="rect">
              <a:avLst/>
            </a:prstGeom>
          </p:spPr>
          <p:txBody>
            <a:bodyPr wrap="none">
              <a:spAutoFit/>
            </a:bodyPr>
            <a:lstStyle/>
            <a:p>
              <a:r>
                <a:rPr lang="es-CO" sz="1200" b="1" dirty="0">
                  <a:latin typeface="Trebuchet MS" panose="020B0603020202020204" pitchFamily="34" charset="0"/>
                </a:rPr>
                <a:t>FORTALECIMIENTO EN CC Y </a:t>
              </a:r>
              <a:r>
                <a:rPr lang="es-CO" sz="1200" b="1" dirty="0" smtClean="0">
                  <a:latin typeface="Trebuchet MS" panose="020B0603020202020204" pitchFamily="34" charset="0"/>
                </a:rPr>
                <a:t>GR</a:t>
              </a:r>
              <a:endParaRPr lang="es-CO" sz="1200" dirty="0"/>
            </a:p>
          </p:txBody>
        </p:sp>
        <p:sp>
          <p:nvSpPr>
            <p:cNvPr id="10" name="Rectángulo 9"/>
            <p:cNvSpPr/>
            <p:nvPr/>
          </p:nvSpPr>
          <p:spPr>
            <a:xfrm>
              <a:off x="2300004" y="5133063"/>
              <a:ext cx="4572000" cy="461665"/>
            </a:xfrm>
            <a:prstGeom prst="rect">
              <a:avLst/>
            </a:prstGeom>
          </p:spPr>
          <p:txBody>
            <a:bodyPr>
              <a:spAutoFit/>
            </a:bodyPr>
            <a:lstStyle/>
            <a:p>
              <a:pPr algn="ctr"/>
              <a:r>
                <a:rPr lang="es-CO" sz="1200" b="1" dirty="0">
                  <a:latin typeface="Trebuchet MS" panose="020B0603020202020204" pitchFamily="34" charset="0"/>
                </a:rPr>
                <a:t>INCLUSIÓN CC EN OT </a:t>
              </a:r>
            </a:p>
            <a:p>
              <a:pPr algn="ctr"/>
              <a:r>
                <a:rPr lang="es-CO" sz="1200" b="1" dirty="0">
                  <a:latin typeface="Trebuchet MS" panose="020B0603020202020204" pitchFamily="34" charset="0"/>
                </a:rPr>
                <a:t>Res. 667/2016 </a:t>
              </a:r>
            </a:p>
          </p:txBody>
        </p:sp>
        <p:sp>
          <p:nvSpPr>
            <p:cNvPr id="58" name="Google Shape;990;p35"/>
            <p:cNvSpPr/>
            <p:nvPr/>
          </p:nvSpPr>
          <p:spPr>
            <a:xfrm>
              <a:off x="3368303" y="5984821"/>
              <a:ext cx="2348740" cy="598219"/>
            </a:xfrm>
            <a:custGeom>
              <a:avLst/>
              <a:gdLst/>
              <a:ahLst/>
              <a:cxnLst/>
              <a:rect l="l" t="t" r="r" b="b"/>
              <a:pathLst>
                <a:path w="87298" h="26255" extrusionOk="0">
                  <a:moveTo>
                    <a:pt x="14979" y="1"/>
                  </a:moveTo>
                  <a:cubicBezTo>
                    <a:pt x="6704" y="1"/>
                    <a:pt x="1" y="6716"/>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91425" tIns="91425" rIns="274300" bIns="137150" anchor="ctr" anchorCtr="0">
              <a:noAutofit/>
            </a:bodyPr>
            <a:lstStyle/>
            <a:p>
              <a:pPr algn="ctr"/>
              <a:r>
                <a:rPr lang="es-CO" sz="1200" b="1">
                  <a:latin typeface="Trebuchet MS" panose="020B0603020202020204" pitchFamily="34" charset="0"/>
                </a:rPr>
                <a:t>INVESTIGACIÓN + SEGUIMIENTO</a:t>
              </a:r>
              <a:endParaRPr lang="es-CO" sz="1200" b="1" dirty="0">
                <a:latin typeface="Trebuchet MS" panose="020B0603020202020204" pitchFamily="34" charset="0"/>
              </a:endParaRPr>
            </a:p>
          </p:txBody>
        </p:sp>
      </p:grpSp>
      <p:grpSp>
        <p:nvGrpSpPr>
          <p:cNvPr id="51" name="Google Shape;7543;p81"/>
          <p:cNvGrpSpPr/>
          <p:nvPr/>
        </p:nvGrpSpPr>
        <p:grpSpPr>
          <a:xfrm>
            <a:off x="3080406" y="2675929"/>
            <a:ext cx="431368" cy="380189"/>
            <a:chOff x="1356297" y="3210890"/>
            <a:chExt cx="431368" cy="380189"/>
          </a:xfrm>
          <a:solidFill>
            <a:schemeClr val="bg1"/>
          </a:solidFill>
        </p:grpSpPr>
        <p:sp>
          <p:nvSpPr>
            <p:cNvPr id="52" name="Google Shape;7544;p81"/>
            <p:cNvSpPr/>
            <p:nvPr/>
          </p:nvSpPr>
          <p:spPr>
            <a:xfrm>
              <a:off x="1418432" y="3271343"/>
              <a:ext cx="191369" cy="190843"/>
            </a:xfrm>
            <a:custGeom>
              <a:avLst/>
              <a:gdLst/>
              <a:ahLst/>
              <a:cxnLst/>
              <a:rect l="l" t="t" r="r" b="b"/>
              <a:pathLst>
                <a:path w="7284" h="7264" extrusionOk="0">
                  <a:moveTo>
                    <a:pt x="3642" y="1"/>
                  </a:moveTo>
                  <a:cubicBezTo>
                    <a:pt x="1631" y="1"/>
                    <a:pt x="1" y="1631"/>
                    <a:pt x="1" y="3642"/>
                  </a:cubicBezTo>
                  <a:lnTo>
                    <a:pt x="1" y="3739"/>
                  </a:lnTo>
                  <a:lnTo>
                    <a:pt x="1" y="3774"/>
                  </a:lnTo>
                  <a:lnTo>
                    <a:pt x="1" y="3837"/>
                  </a:lnTo>
                  <a:lnTo>
                    <a:pt x="1" y="3878"/>
                  </a:lnTo>
                  <a:lnTo>
                    <a:pt x="1" y="3934"/>
                  </a:lnTo>
                  <a:lnTo>
                    <a:pt x="1" y="3975"/>
                  </a:lnTo>
                  <a:cubicBezTo>
                    <a:pt x="1" y="3989"/>
                    <a:pt x="1" y="4010"/>
                    <a:pt x="1" y="4031"/>
                  </a:cubicBezTo>
                  <a:lnTo>
                    <a:pt x="8" y="4072"/>
                  </a:lnTo>
                  <a:cubicBezTo>
                    <a:pt x="8" y="4093"/>
                    <a:pt x="8" y="4114"/>
                    <a:pt x="15" y="4128"/>
                  </a:cubicBezTo>
                  <a:lnTo>
                    <a:pt x="22" y="4170"/>
                  </a:lnTo>
                  <a:cubicBezTo>
                    <a:pt x="22" y="4190"/>
                    <a:pt x="29" y="4204"/>
                    <a:pt x="29" y="4225"/>
                  </a:cubicBezTo>
                  <a:lnTo>
                    <a:pt x="36" y="4267"/>
                  </a:lnTo>
                  <a:lnTo>
                    <a:pt x="43" y="4322"/>
                  </a:lnTo>
                  <a:lnTo>
                    <a:pt x="56" y="4357"/>
                  </a:lnTo>
                  <a:cubicBezTo>
                    <a:pt x="56" y="4378"/>
                    <a:pt x="63" y="4398"/>
                    <a:pt x="63" y="4412"/>
                  </a:cubicBezTo>
                  <a:lnTo>
                    <a:pt x="70" y="4454"/>
                  </a:lnTo>
                  <a:cubicBezTo>
                    <a:pt x="77" y="4475"/>
                    <a:pt x="84" y="4496"/>
                    <a:pt x="84" y="4509"/>
                  </a:cubicBezTo>
                  <a:lnTo>
                    <a:pt x="98" y="4544"/>
                  </a:lnTo>
                  <a:cubicBezTo>
                    <a:pt x="98" y="4572"/>
                    <a:pt x="105" y="4593"/>
                    <a:pt x="112" y="4613"/>
                  </a:cubicBezTo>
                  <a:lnTo>
                    <a:pt x="119" y="4634"/>
                  </a:lnTo>
                  <a:cubicBezTo>
                    <a:pt x="126" y="4669"/>
                    <a:pt x="140" y="4697"/>
                    <a:pt x="147" y="4724"/>
                  </a:cubicBezTo>
                  <a:lnTo>
                    <a:pt x="154" y="4745"/>
                  </a:lnTo>
                  <a:cubicBezTo>
                    <a:pt x="160" y="4773"/>
                    <a:pt x="167" y="4794"/>
                    <a:pt x="174" y="4815"/>
                  </a:cubicBezTo>
                  <a:lnTo>
                    <a:pt x="188" y="4849"/>
                  </a:lnTo>
                  <a:lnTo>
                    <a:pt x="209" y="4898"/>
                  </a:lnTo>
                  <a:lnTo>
                    <a:pt x="223" y="4939"/>
                  </a:lnTo>
                  <a:lnTo>
                    <a:pt x="244" y="4988"/>
                  </a:lnTo>
                  <a:lnTo>
                    <a:pt x="258" y="5023"/>
                  </a:lnTo>
                  <a:lnTo>
                    <a:pt x="278" y="5078"/>
                  </a:lnTo>
                  <a:lnTo>
                    <a:pt x="292" y="5113"/>
                  </a:lnTo>
                  <a:lnTo>
                    <a:pt x="313" y="5161"/>
                  </a:lnTo>
                  <a:lnTo>
                    <a:pt x="334" y="5196"/>
                  </a:lnTo>
                  <a:lnTo>
                    <a:pt x="355" y="5245"/>
                  </a:lnTo>
                  <a:lnTo>
                    <a:pt x="376" y="5279"/>
                  </a:lnTo>
                  <a:lnTo>
                    <a:pt x="403" y="5328"/>
                  </a:lnTo>
                  <a:lnTo>
                    <a:pt x="417" y="5363"/>
                  </a:lnTo>
                  <a:lnTo>
                    <a:pt x="445" y="5411"/>
                  </a:lnTo>
                  <a:lnTo>
                    <a:pt x="466" y="5446"/>
                  </a:lnTo>
                  <a:lnTo>
                    <a:pt x="493" y="5501"/>
                  </a:lnTo>
                  <a:lnTo>
                    <a:pt x="507" y="5522"/>
                  </a:lnTo>
                  <a:lnTo>
                    <a:pt x="556" y="5598"/>
                  </a:lnTo>
                  <a:lnTo>
                    <a:pt x="563" y="5612"/>
                  </a:lnTo>
                  <a:lnTo>
                    <a:pt x="611" y="5675"/>
                  </a:lnTo>
                  <a:lnTo>
                    <a:pt x="625" y="5702"/>
                  </a:lnTo>
                  <a:lnTo>
                    <a:pt x="660" y="5751"/>
                  </a:lnTo>
                  <a:lnTo>
                    <a:pt x="681" y="5786"/>
                  </a:lnTo>
                  <a:lnTo>
                    <a:pt x="715" y="5827"/>
                  </a:lnTo>
                  <a:lnTo>
                    <a:pt x="736" y="5855"/>
                  </a:lnTo>
                  <a:lnTo>
                    <a:pt x="771" y="5904"/>
                  </a:lnTo>
                  <a:lnTo>
                    <a:pt x="799" y="5931"/>
                  </a:lnTo>
                  <a:lnTo>
                    <a:pt x="833" y="5973"/>
                  </a:lnTo>
                  <a:lnTo>
                    <a:pt x="854" y="6001"/>
                  </a:lnTo>
                  <a:lnTo>
                    <a:pt x="889" y="6042"/>
                  </a:lnTo>
                  <a:lnTo>
                    <a:pt x="917" y="6070"/>
                  </a:lnTo>
                  <a:lnTo>
                    <a:pt x="951" y="6112"/>
                  </a:lnTo>
                  <a:lnTo>
                    <a:pt x="979" y="6139"/>
                  </a:lnTo>
                  <a:lnTo>
                    <a:pt x="1021" y="6181"/>
                  </a:lnTo>
                  <a:lnTo>
                    <a:pt x="1041" y="6202"/>
                  </a:lnTo>
                  <a:lnTo>
                    <a:pt x="1090" y="6250"/>
                  </a:lnTo>
                  <a:lnTo>
                    <a:pt x="1104" y="6271"/>
                  </a:lnTo>
                  <a:lnTo>
                    <a:pt x="1173" y="6334"/>
                  </a:lnTo>
                  <a:lnTo>
                    <a:pt x="1243" y="6396"/>
                  </a:lnTo>
                  <a:cubicBezTo>
                    <a:pt x="1409" y="6535"/>
                    <a:pt x="1582" y="6660"/>
                    <a:pt x="1770" y="6771"/>
                  </a:cubicBezTo>
                  <a:lnTo>
                    <a:pt x="1784" y="6778"/>
                  </a:lnTo>
                  <a:lnTo>
                    <a:pt x="1860" y="6819"/>
                  </a:lnTo>
                  <a:lnTo>
                    <a:pt x="1881" y="6833"/>
                  </a:lnTo>
                  <a:lnTo>
                    <a:pt x="1971" y="6882"/>
                  </a:lnTo>
                  <a:lnTo>
                    <a:pt x="1992" y="6895"/>
                  </a:lnTo>
                  <a:lnTo>
                    <a:pt x="2068" y="6930"/>
                  </a:lnTo>
                  <a:lnTo>
                    <a:pt x="2096" y="6944"/>
                  </a:lnTo>
                  <a:lnTo>
                    <a:pt x="2179" y="6979"/>
                  </a:lnTo>
                  <a:lnTo>
                    <a:pt x="2200" y="6986"/>
                  </a:lnTo>
                  <a:lnTo>
                    <a:pt x="2297" y="7027"/>
                  </a:lnTo>
                  <a:lnTo>
                    <a:pt x="2325" y="7041"/>
                  </a:lnTo>
                  <a:lnTo>
                    <a:pt x="2401" y="7069"/>
                  </a:lnTo>
                  <a:lnTo>
                    <a:pt x="2429" y="7076"/>
                  </a:lnTo>
                  <a:lnTo>
                    <a:pt x="2519" y="7104"/>
                  </a:lnTo>
                  <a:lnTo>
                    <a:pt x="2533" y="7110"/>
                  </a:lnTo>
                  <a:lnTo>
                    <a:pt x="2637" y="7138"/>
                  </a:lnTo>
                  <a:lnTo>
                    <a:pt x="2664" y="7152"/>
                  </a:lnTo>
                  <a:lnTo>
                    <a:pt x="2741" y="7173"/>
                  </a:lnTo>
                  <a:lnTo>
                    <a:pt x="2775" y="7180"/>
                  </a:lnTo>
                  <a:lnTo>
                    <a:pt x="2873" y="7201"/>
                  </a:lnTo>
                  <a:lnTo>
                    <a:pt x="2886" y="7201"/>
                  </a:lnTo>
                  <a:lnTo>
                    <a:pt x="2990" y="7221"/>
                  </a:lnTo>
                  <a:lnTo>
                    <a:pt x="3018" y="7221"/>
                  </a:lnTo>
                  <a:lnTo>
                    <a:pt x="3101" y="7235"/>
                  </a:lnTo>
                  <a:lnTo>
                    <a:pt x="3136" y="7242"/>
                  </a:lnTo>
                  <a:lnTo>
                    <a:pt x="3240" y="7256"/>
                  </a:lnTo>
                  <a:lnTo>
                    <a:pt x="3247" y="7256"/>
                  </a:lnTo>
                  <a:lnTo>
                    <a:pt x="3358" y="7263"/>
                  </a:lnTo>
                  <a:lnTo>
                    <a:pt x="3892" y="7263"/>
                  </a:lnTo>
                  <a:lnTo>
                    <a:pt x="4003" y="7256"/>
                  </a:lnTo>
                  <a:lnTo>
                    <a:pt x="4010" y="7256"/>
                  </a:lnTo>
                  <a:lnTo>
                    <a:pt x="4107" y="7242"/>
                  </a:lnTo>
                  <a:lnTo>
                    <a:pt x="4142" y="7235"/>
                  </a:lnTo>
                  <a:lnTo>
                    <a:pt x="4232" y="7221"/>
                  </a:lnTo>
                  <a:lnTo>
                    <a:pt x="4260" y="7221"/>
                  </a:lnTo>
                  <a:lnTo>
                    <a:pt x="4371" y="7201"/>
                  </a:lnTo>
                  <a:lnTo>
                    <a:pt x="4378" y="7201"/>
                  </a:lnTo>
                  <a:lnTo>
                    <a:pt x="4475" y="7180"/>
                  </a:lnTo>
                  <a:lnTo>
                    <a:pt x="4509" y="7173"/>
                  </a:lnTo>
                  <a:lnTo>
                    <a:pt x="4586" y="7152"/>
                  </a:lnTo>
                  <a:lnTo>
                    <a:pt x="4614" y="7138"/>
                  </a:lnTo>
                  <a:lnTo>
                    <a:pt x="4718" y="7110"/>
                  </a:lnTo>
                  <a:lnTo>
                    <a:pt x="4731" y="7104"/>
                  </a:lnTo>
                  <a:lnTo>
                    <a:pt x="4822" y="7076"/>
                  </a:lnTo>
                  <a:lnTo>
                    <a:pt x="4849" y="7069"/>
                  </a:lnTo>
                  <a:lnTo>
                    <a:pt x="4933" y="7041"/>
                  </a:lnTo>
                  <a:lnTo>
                    <a:pt x="4953" y="7027"/>
                  </a:lnTo>
                  <a:lnTo>
                    <a:pt x="5051" y="6986"/>
                  </a:lnTo>
                  <a:lnTo>
                    <a:pt x="5071" y="6979"/>
                  </a:lnTo>
                  <a:lnTo>
                    <a:pt x="5155" y="6944"/>
                  </a:lnTo>
                  <a:lnTo>
                    <a:pt x="5182" y="6930"/>
                  </a:lnTo>
                  <a:lnTo>
                    <a:pt x="5259" y="6895"/>
                  </a:lnTo>
                  <a:lnTo>
                    <a:pt x="5279" y="6882"/>
                  </a:lnTo>
                  <a:lnTo>
                    <a:pt x="5377" y="6833"/>
                  </a:lnTo>
                  <a:lnTo>
                    <a:pt x="5397" y="6819"/>
                  </a:lnTo>
                  <a:lnTo>
                    <a:pt x="5467" y="6778"/>
                  </a:lnTo>
                  <a:lnTo>
                    <a:pt x="5481" y="6771"/>
                  </a:lnTo>
                  <a:cubicBezTo>
                    <a:pt x="5668" y="6660"/>
                    <a:pt x="5841" y="6535"/>
                    <a:pt x="6008" y="6396"/>
                  </a:cubicBezTo>
                  <a:lnTo>
                    <a:pt x="6077" y="6334"/>
                  </a:lnTo>
                  <a:lnTo>
                    <a:pt x="6146" y="6271"/>
                  </a:lnTo>
                  <a:lnTo>
                    <a:pt x="6160" y="6250"/>
                  </a:lnTo>
                  <a:lnTo>
                    <a:pt x="6209" y="6202"/>
                  </a:lnTo>
                  <a:lnTo>
                    <a:pt x="6257" y="6181"/>
                  </a:lnTo>
                  <a:lnTo>
                    <a:pt x="6299" y="6139"/>
                  </a:lnTo>
                  <a:lnTo>
                    <a:pt x="6320" y="6112"/>
                  </a:lnTo>
                  <a:lnTo>
                    <a:pt x="6361" y="6070"/>
                  </a:lnTo>
                  <a:lnTo>
                    <a:pt x="6382" y="6042"/>
                  </a:lnTo>
                  <a:lnTo>
                    <a:pt x="6424" y="6001"/>
                  </a:lnTo>
                  <a:lnTo>
                    <a:pt x="6445" y="5973"/>
                  </a:lnTo>
                  <a:lnTo>
                    <a:pt x="6479" y="5931"/>
                  </a:lnTo>
                  <a:lnTo>
                    <a:pt x="6507" y="5904"/>
                  </a:lnTo>
                  <a:lnTo>
                    <a:pt x="6535" y="5855"/>
                  </a:lnTo>
                  <a:lnTo>
                    <a:pt x="6563" y="5827"/>
                  </a:lnTo>
                  <a:lnTo>
                    <a:pt x="6590" y="5786"/>
                  </a:lnTo>
                  <a:lnTo>
                    <a:pt x="6618" y="5751"/>
                  </a:lnTo>
                  <a:lnTo>
                    <a:pt x="6653" y="5702"/>
                  </a:lnTo>
                  <a:lnTo>
                    <a:pt x="6667" y="5675"/>
                  </a:lnTo>
                  <a:lnTo>
                    <a:pt x="6708" y="5612"/>
                  </a:lnTo>
                  <a:lnTo>
                    <a:pt x="6715" y="5598"/>
                  </a:lnTo>
                  <a:lnTo>
                    <a:pt x="6764" y="5522"/>
                  </a:lnTo>
                  <a:lnTo>
                    <a:pt x="6785" y="5501"/>
                  </a:lnTo>
                  <a:lnTo>
                    <a:pt x="6812" y="5446"/>
                  </a:lnTo>
                  <a:lnTo>
                    <a:pt x="6833" y="5411"/>
                  </a:lnTo>
                  <a:lnTo>
                    <a:pt x="6861" y="5363"/>
                  </a:lnTo>
                  <a:lnTo>
                    <a:pt x="6875" y="5328"/>
                  </a:lnTo>
                  <a:lnTo>
                    <a:pt x="6902" y="5279"/>
                  </a:lnTo>
                  <a:lnTo>
                    <a:pt x="6923" y="5245"/>
                  </a:lnTo>
                  <a:lnTo>
                    <a:pt x="6944" y="5196"/>
                  </a:lnTo>
                  <a:lnTo>
                    <a:pt x="6958" y="5161"/>
                  </a:lnTo>
                  <a:lnTo>
                    <a:pt x="6986" y="5113"/>
                  </a:lnTo>
                  <a:lnTo>
                    <a:pt x="7000" y="5078"/>
                  </a:lnTo>
                  <a:lnTo>
                    <a:pt x="7020" y="5023"/>
                  </a:lnTo>
                  <a:lnTo>
                    <a:pt x="7034" y="4988"/>
                  </a:lnTo>
                  <a:lnTo>
                    <a:pt x="7055" y="4939"/>
                  </a:lnTo>
                  <a:lnTo>
                    <a:pt x="7069" y="4898"/>
                  </a:lnTo>
                  <a:lnTo>
                    <a:pt x="7090" y="4849"/>
                  </a:lnTo>
                  <a:lnTo>
                    <a:pt x="7104" y="4815"/>
                  </a:lnTo>
                  <a:lnTo>
                    <a:pt x="7124" y="4745"/>
                  </a:lnTo>
                  <a:lnTo>
                    <a:pt x="7131" y="4724"/>
                  </a:lnTo>
                  <a:cubicBezTo>
                    <a:pt x="7138" y="4690"/>
                    <a:pt x="7145" y="4662"/>
                    <a:pt x="7159" y="4634"/>
                  </a:cubicBezTo>
                  <a:lnTo>
                    <a:pt x="7166" y="4613"/>
                  </a:lnTo>
                  <a:cubicBezTo>
                    <a:pt x="7166" y="4593"/>
                    <a:pt x="7173" y="4572"/>
                    <a:pt x="7180" y="4544"/>
                  </a:cubicBezTo>
                  <a:lnTo>
                    <a:pt x="7194" y="4509"/>
                  </a:lnTo>
                  <a:lnTo>
                    <a:pt x="7208" y="4454"/>
                  </a:lnTo>
                  <a:lnTo>
                    <a:pt x="7215" y="4412"/>
                  </a:lnTo>
                  <a:cubicBezTo>
                    <a:pt x="7215" y="4398"/>
                    <a:pt x="7222" y="4378"/>
                    <a:pt x="7228" y="4357"/>
                  </a:cubicBezTo>
                  <a:lnTo>
                    <a:pt x="7235" y="4322"/>
                  </a:lnTo>
                  <a:cubicBezTo>
                    <a:pt x="7235" y="4301"/>
                    <a:pt x="7242" y="4280"/>
                    <a:pt x="7242" y="4267"/>
                  </a:cubicBezTo>
                  <a:lnTo>
                    <a:pt x="7249" y="4225"/>
                  </a:lnTo>
                  <a:lnTo>
                    <a:pt x="7256" y="4170"/>
                  </a:lnTo>
                  <a:lnTo>
                    <a:pt x="7263" y="4128"/>
                  </a:lnTo>
                  <a:cubicBezTo>
                    <a:pt x="7263" y="4107"/>
                    <a:pt x="7270" y="4093"/>
                    <a:pt x="7270" y="4072"/>
                  </a:cubicBezTo>
                  <a:lnTo>
                    <a:pt x="7277" y="4031"/>
                  </a:lnTo>
                  <a:cubicBezTo>
                    <a:pt x="7277" y="4010"/>
                    <a:pt x="7277" y="3996"/>
                    <a:pt x="7284" y="3975"/>
                  </a:cubicBezTo>
                  <a:cubicBezTo>
                    <a:pt x="7284" y="3954"/>
                    <a:pt x="7284" y="3948"/>
                    <a:pt x="7284" y="3934"/>
                  </a:cubicBezTo>
                  <a:lnTo>
                    <a:pt x="7284" y="3878"/>
                  </a:lnTo>
                  <a:lnTo>
                    <a:pt x="7284" y="3837"/>
                  </a:lnTo>
                  <a:lnTo>
                    <a:pt x="7284" y="3774"/>
                  </a:lnTo>
                  <a:lnTo>
                    <a:pt x="7284" y="3739"/>
                  </a:lnTo>
                  <a:lnTo>
                    <a:pt x="7284" y="3642"/>
                  </a:lnTo>
                  <a:cubicBezTo>
                    <a:pt x="7284" y="1631"/>
                    <a:pt x="5647" y="1"/>
                    <a:pt x="36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545;p81"/>
            <p:cNvSpPr/>
            <p:nvPr/>
          </p:nvSpPr>
          <p:spPr>
            <a:xfrm>
              <a:off x="1462543" y="3271159"/>
              <a:ext cx="147257" cy="177523"/>
            </a:xfrm>
            <a:custGeom>
              <a:avLst/>
              <a:gdLst/>
              <a:ahLst/>
              <a:cxnLst/>
              <a:rect l="l" t="t" r="r" b="b"/>
              <a:pathLst>
                <a:path w="5605" h="6757" extrusionOk="0">
                  <a:moveTo>
                    <a:pt x="2137" y="1"/>
                  </a:moveTo>
                  <a:cubicBezTo>
                    <a:pt x="708" y="806"/>
                    <a:pt x="1" y="2463"/>
                    <a:pt x="403" y="4045"/>
                  </a:cubicBezTo>
                  <a:cubicBezTo>
                    <a:pt x="812" y="5626"/>
                    <a:pt x="2234" y="6743"/>
                    <a:pt x="3871" y="6757"/>
                  </a:cubicBezTo>
                  <a:cubicBezTo>
                    <a:pt x="4037" y="6653"/>
                    <a:pt x="4197" y="6535"/>
                    <a:pt x="4350" y="6403"/>
                  </a:cubicBezTo>
                  <a:lnTo>
                    <a:pt x="4419" y="6341"/>
                  </a:lnTo>
                  <a:lnTo>
                    <a:pt x="4488" y="6278"/>
                  </a:lnTo>
                  <a:lnTo>
                    <a:pt x="4509" y="6257"/>
                  </a:lnTo>
                  <a:lnTo>
                    <a:pt x="4551" y="6216"/>
                  </a:lnTo>
                  <a:lnTo>
                    <a:pt x="4578" y="6188"/>
                  </a:lnTo>
                  <a:lnTo>
                    <a:pt x="4620" y="6146"/>
                  </a:lnTo>
                  <a:lnTo>
                    <a:pt x="4641" y="6119"/>
                  </a:lnTo>
                  <a:lnTo>
                    <a:pt x="4682" y="6084"/>
                  </a:lnTo>
                  <a:lnTo>
                    <a:pt x="4703" y="6049"/>
                  </a:lnTo>
                  <a:lnTo>
                    <a:pt x="4738" y="6015"/>
                  </a:lnTo>
                  <a:lnTo>
                    <a:pt x="4766" y="5980"/>
                  </a:lnTo>
                  <a:lnTo>
                    <a:pt x="4800" y="5938"/>
                  </a:lnTo>
                  <a:lnTo>
                    <a:pt x="4821" y="5911"/>
                  </a:lnTo>
                  <a:lnTo>
                    <a:pt x="4856" y="5869"/>
                  </a:lnTo>
                  <a:lnTo>
                    <a:pt x="4877" y="5834"/>
                  </a:lnTo>
                  <a:lnTo>
                    <a:pt x="4911" y="5793"/>
                  </a:lnTo>
                  <a:lnTo>
                    <a:pt x="4932" y="5765"/>
                  </a:lnTo>
                  <a:lnTo>
                    <a:pt x="4967" y="5716"/>
                  </a:lnTo>
                  <a:lnTo>
                    <a:pt x="4988" y="5689"/>
                  </a:lnTo>
                  <a:lnTo>
                    <a:pt x="5029" y="5619"/>
                  </a:lnTo>
                  <a:lnTo>
                    <a:pt x="5036" y="5612"/>
                  </a:lnTo>
                  <a:lnTo>
                    <a:pt x="5085" y="5536"/>
                  </a:lnTo>
                  <a:lnTo>
                    <a:pt x="5099" y="5508"/>
                  </a:lnTo>
                  <a:lnTo>
                    <a:pt x="5133" y="5453"/>
                  </a:lnTo>
                  <a:lnTo>
                    <a:pt x="5154" y="5425"/>
                  </a:lnTo>
                  <a:lnTo>
                    <a:pt x="5182" y="5370"/>
                  </a:lnTo>
                  <a:lnTo>
                    <a:pt x="5196" y="5342"/>
                  </a:lnTo>
                  <a:lnTo>
                    <a:pt x="5223" y="5293"/>
                  </a:lnTo>
                  <a:lnTo>
                    <a:pt x="5237" y="5252"/>
                  </a:lnTo>
                  <a:lnTo>
                    <a:pt x="5265" y="5210"/>
                  </a:lnTo>
                  <a:lnTo>
                    <a:pt x="5279" y="5168"/>
                  </a:lnTo>
                  <a:lnTo>
                    <a:pt x="5300" y="5120"/>
                  </a:lnTo>
                  <a:lnTo>
                    <a:pt x="5321" y="5085"/>
                  </a:lnTo>
                  <a:lnTo>
                    <a:pt x="5341" y="5037"/>
                  </a:lnTo>
                  <a:lnTo>
                    <a:pt x="5355" y="4995"/>
                  </a:lnTo>
                  <a:lnTo>
                    <a:pt x="5376" y="4946"/>
                  </a:lnTo>
                  <a:lnTo>
                    <a:pt x="5390" y="4912"/>
                  </a:lnTo>
                  <a:lnTo>
                    <a:pt x="5411" y="4856"/>
                  </a:lnTo>
                  <a:lnTo>
                    <a:pt x="5425" y="4822"/>
                  </a:lnTo>
                  <a:lnTo>
                    <a:pt x="5445" y="4759"/>
                  </a:lnTo>
                  <a:lnTo>
                    <a:pt x="5452" y="4731"/>
                  </a:lnTo>
                  <a:cubicBezTo>
                    <a:pt x="5459" y="4704"/>
                    <a:pt x="5466" y="4676"/>
                    <a:pt x="5480" y="4648"/>
                  </a:cubicBezTo>
                  <a:lnTo>
                    <a:pt x="5480" y="4627"/>
                  </a:lnTo>
                  <a:cubicBezTo>
                    <a:pt x="5487" y="4600"/>
                    <a:pt x="5494" y="4579"/>
                    <a:pt x="5501" y="4558"/>
                  </a:cubicBezTo>
                  <a:lnTo>
                    <a:pt x="5508" y="4523"/>
                  </a:lnTo>
                  <a:lnTo>
                    <a:pt x="5522" y="4461"/>
                  </a:lnTo>
                  <a:lnTo>
                    <a:pt x="5536" y="4426"/>
                  </a:lnTo>
                  <a:cubicBezTo>
                    <a:pt x="5536" y="4405"/>
                    <a:pt x="5543" y="4392"/>
                    <a:pt x="5543" y="4371"/>
                  </a:cubicBezTo>
                  <a:lnTo>
                    <a:pt x="5549" y="4329"/>
                  </a:lnTo>
                  <a:cubicBezTo>
                    <a:pt x="5549" y="4308"/>
                    <a:pt x="5556" y="4294"/>
                    <a:pt x="5563" y="4274"/>
                  </a:cubicBezTo>
                  <a:lnTo>
                    <a:pt x="5570" y="4232"/>
                  </a:lnTo>
                  <a:lnTo>
                    <a:pt x="5577" y="4177"/>
                  </a:lnTo>
                  <a:lnTo>
                    <a:pt x="5584" y="4135"/>
                  </a:lnTo>
                  <a:cubicBezTo>
                    <a:pt x="5584" y="4121"/>
                    <a:pt x="5591" y="4100"/>
                    <a:pt x="5591" y="4086"/>
                  </a:cubicBezTo>
                  <a:lnTo>
                    <a:pt x="5598" y="4045"/>
                  </a:lnTo>
                  <a:cubicBezTo>
                    <a:pt x="5598" y="4024"/>
                    <a:pt x="5598" y="4003"/>
                    <a:pt x="5598" y="3982"/>
                  </a:cubicBezTo>
                  <a:cubicBezTo>
                    <a:pt x="5605" y="3968"/>
                    <a:pt x="5598" y="3961"/>
                    <a:pt x="5598" y="3948"/>
                  </a:cubicBezTo>
                  <a:lnTo>
                    <a:pt x="5598" y="3885"/>
                  </a:lnTo>
                  <a:lnTo>
                    <a:pt x="5598" y="3851"/>
                  </a:lnTo>
                  <a:lnTo>
                    <a:pt x="5598" y="3781"/>
                  </a:lnTo>
                  <a:lnTo>
                    <a:pt x="5598" y="3746"/>
                  </a:lnTo>
                  <a:lnTo>
                    <a:pt x="5598" y="3649"/>
                  </a:lnTo>
                  <a:cubicBezTo>
                    <a:pt x="5605" y="2498"/>
                    <a:pt x="5057" y="1416"/>
                    <a:pt x="4134" y="729"/>
                  </a:cubicBezTo>
                  <a:lnTo>
                    <a:pt x="4148" y="722"/>
                  </a:lnTo>
                  <a:cubicBezTo>
                    <a:pt x="3566" y="285"/>
                    <a:pt x="2865" y="36"/>
                    <a:pt x="21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546;p81"/>
            <p:cNvSpPr/>
            <p:nvPr/>
          </p:nvSpPr>
          <p:spPr>
            <a:xfrm>
              <a:off x="1442681" y="3295408"/>
              <a:ext cx="144000" cy="143264"/>
            </a:xfrm>
            <a:custGeom>
              <a:avLst/>
              <a:gdLst/>
              <a:ahLst/>
              <a:cxnLst/>
              <a:rect l="l" t="t" r="r" b="b"/>
              <a:pathLst>
                <a:path w="5481" h="5453" extrusionOk="0">
                  <a:moveTo>
                    <a:pt x="2331" y="0"/>
                  </a:moveTo>
                  <a:lnTo>
                    <a:pt x="2296" y="7"/>
                  </a:lnTo>
                  <a:lnTo>
                    <a:pt x="2262" y="14"/>
                  </a:lnTo>
                  <a:lnTo>
                    <a:pt x="2234" y="14"/>
                  </a:lnTo>
                  <a:lnTo>
                    <a:pt x="2199" y="21"/>
                  </a:lnTo>
                  <a:lnTo>
                    <a:pt x="2165" y="28"/>
                  </a:lnTo>
                  <a:lnTo>
                    <a:pt x="2130" y="35"/>
                  </a:lnTo>
                  <a:lnTo>
                    <a:pt x="2102" y="42"/>
                  </a:lnTo>
                  <a:lnTo>
                    <a:pt x="2067" y="49"/>
                  </a:lnTo>
                  <a:lnTo>
                    <a:pt x="2040" y="56"/>
                  </a:lnTo>
                  <a:lnTo>
                    <a:pt x="2005" y="70"/>
                  </a:lnTo>
                  <a:lnTo>
                    <a:pt x="1977" y="77"/>
                  </a:lnTo>
                  <a:lnTo>
                    <a:pt x="1943" y="84"/>
                  </a:lnTo>
                  <a:lnTo>
                    <a:pt x="1908" y="98"/>
                  </a:lnTo>
                  <a:lnTo>
                    <a:pt x="1894" y="98"/>
                  </a:lnTo>
                  <a:lnTo>
                    <a:pt x="1873" y="104"/>
                  </a:lnTo>
                  <a:lnTo>
                    <a:pt x="1859" y="111"/>
                  </a:lnTo>
                  <a:lnTo>
                    <a:pt x="1846" y="111"/>
                  </a:lnTo>
                  <a:lnTo>
                    <a:pt x="1811" y="125"/>
                  </a:lnTo>
                  <a:lnTo>
                    <a:pt x="1783" y="139"/>
                  </a:lnTo>
                  <a:lnTo>
                    <a:pt x="1748" y="153"/>
                  </a:lnTo>
                  <a:lnTo>
                    <a:pt x="1728" y="160"/>
                  </a:lnTo>
                  <a:lnTo>
                    <a:pt x="1672" y="181"/>
                  </a:lnTo>
                  <a:lnTo>
                    <a:pt x="1644" y="195"/>
                  </a:lnTo>
                  <a:lnTo>
                    <a:pt x="1624" y="202"/>
                  </a:lnTo>
                  <a:lnTo>
                    <a:pt x="1610" y="209"/>
                  </a:lnTo>
                  <a:lnTo>
                    <a:pt x="1582" y="222"/>
                  </a:lnTo>
                  <a:lnTo>
                    <a:pt x="1561" y="229"/>
                  </a:lnTo>
                  <a:lnTo>
                    <a:pt x="1547" y="236"/>
                  </a:lnTo>
                  <a:lnTo>
                    <a:pt x="1520" y="250"/>
                  </a:lnTo>
                  <a:lnTo>
                    <a:pt x="1492" y="264"/>
                  </a:lnTo>
                  <a:lnTo>
                    <a:pt x="1464" y="278"/>
                  </a:lnTo>
                  <a:lnTo>
                    <a:pt x="1436" y="299"/>
                  </a:lnTo>
                  <a:lnTo>
                    <a:pt x="1402" y="313"/>
                  </a:lnTo>
                  <a:lnTo>
                    <a:pt x="1374" y="326"/>
                  </a:lnTo>
                  <a:lnTo>
                    <a:pt x="1346" y="347"/>
                  </a:lnTo>
                  <a:lnTo>
                    <a:pt x="1318" y="361"/>
                  </a:lnTo>
                  <a:lnTo>
                    <a:pt x="1291" y="375"/>
                  </a:lnTo>
                  <a:lnTo>
                    <a:pt x="1263" y="396"/>
                  </a:lnTo>
                  <a:lnTo>
                    <a:pt x="1235" y="410"/>
                  </a:lnTo>
                  <a:lnTo>
                    <a:pt x="1214" y="430"/>
                  </a:lnTo>
                  <a:lnTo>
                    <a:pt x="1187" y="444"/>
                  </a:lnTo>
                  <a:lnTo>
                    <a:pt x="1159" y="465"/>
                  </a:lnTo>
                  <a:lnTo>
                    <a:pt x="1131" y="486"/>
                  </a:lnTo>
                  <a:lnTo>
                    <a:pt x="1110" y="500"/>
                  </a:lnTo>
                  <a:lnTo>
                    <a:pt x="1083" y="521"/>
                  </a:lnTo>
                  <a:lnTo>
                    <a:pt x="1055" y="541"/>
                  </a:lnTo>
                  <a:lnTo>
                    <a:pt x="1027" y="562"/>
                  </a:lnTo>
                  <a:lnTo>
                    <a:pt x="1006" y="583"/>
                  </a:lnTo>
                  <a:lnTo>
                    <a:pt x="978" y="604"/>
                  </a:lnTo>
                  <a:lnTo>
                    <a:pt x="965" y="611"/>
                  </a:lnTo>
                  <a:lnTo>
                    <a:pt x="958" y="625"/>
                  </a:lnTo>
                  <a:lnTo>
                    <a:pt x="944" y="632"/>
                  </a:lnTo>
                  <a:lnTo>
                    <a:pt x="930" y="646"/>
                  </a:lnTo>
                  <a:lnTo>
                    <a:pt x="909" y="666"/>
                  </a:lnTo>
                  <a:lnTo>
                    <a:pt x="881" y="687"/>
                  </a:lnTo>
                  <a:cubicBezTo>
                    <a:pt x="750" y="812"/>
                    <a:pt x="625" y="951"/>
                    <a:pt x="514" y="1103"/>
                  </a:cubicBezTo>
                  <a:cubicBezTo>
                    <a:pt x="479" y="1152"/>
                    <a:pt x="444" y="1200"/>
                    <a:pt x="410" y="1256"/>
                  </a:cubicBezTo>
                  <a:lnTo>
                    <a:pt x="396" y="1270"/>
                  </a:lnTo>
                  <a:cubicBezTo>
                    <a:pt x="368" y="1325"/>
                    <a:pt x="340" y="1374"/>
                    <a:pt x="313" y="1429"/>
                  </a:cubicBezTo>
                  <a:lnTo>
                    <a:pt x="299" y="1443"/>
                  </a:lnTo>
                  <a:cubicBezTo>
                    <a:pt x="271" y="1499"/>
                    <a:pt x="250" y="1554"/>
                    <a:pt x="222" y="1610"/>
                  </a:cubicBezTo>
                  <a:lnTo>
                    <a:pt x="215" y="1630"/>
                  </a:lnTo>
                  <a:cubicBezTo>
                    <a:pt x="188" y="1686"/>
                    <a:pt x="167" y="1741"/>
                    <a:pt x="146" y="1797"/>
                  </a:cubicBezTo>
                  <a:lnTo>
                    <a:pt x="139" y="1818"/>
                  </a:lnTo>
                  <a:cubicBezTo>
                    <a:pt x="125" y="1873"/>
                    <a:pt x="105" y="1929"/>
                    <a:pt x="91" y="1991"/>
                  </a:cubicBezTo>
                  <a:lnTo>
                    <a:pt x="84" y="2012"/>
                  </a:lnTo>
                  <a:cubicBezTo>
                    <a:pt x="63" y="2067"/>
                    <a:pt x="56" y="2130"/>
                    <a:pt x="42" y="2185"/>
                  </a:cubicBezTo>
                  <a:lnTo>
                    <a:pt x="42" y="2213"/>
                  </a:lnTo>
                  <a:cubicBezTo>
                    <a:pt x="28" y="2269"/>
                    <a:pt x="21" y="2331"/>
                    <a:pt x="14" y="2393"/>
                  </a:cubicBezTo>
                  <a:lnTo>
                    <a:pt x="14" y="2414"/>
                  </a:lnTo>
                  <a:cubicBezTo>
                    <a:pt x="14" y="2449"/>
                    <a:pt x="7" y="2477"/>
                    <a:pt x="7" y="2511"/>
                  </a:cubicBezTo>
                  <a:cubicBezTo>
                    <a:pt x="0" y="2539"/>
                    <a:pt x="7" y="2574"/>
                    <a:pt x="0" y="2602"/>
                  </a:cubicBezTo>
                  <a:lnTo>
                    <a:pt x="0" y="2629"/>
                  </a:lnTo>
                  <a:lnTo>
                    <a:pt x="0" y="2719"/>
                  </a:lnTo>
                  <a:cubicBezTo>
                    <a:pt x="0" y="2817"/>
                    <a:pt x="7" y="2907"/>
                    <a:pt x="14" y="3004"/>
                  </a:cubicBezTo>
                  <a:cubicBezTo>
                    <a:pt x="14" y="3025"/>
                    <a:pt x="14" y="3045"/>
                    <a:pt x="21" y="3066"/>
                  </a:cubicBezTo>
                  <a:cubicBezTo>
                    <a:pt x="21" y="3087"/>
                    <a:pt x="28" y="3115"/>
                    <a:pt x="28" y="3143"/>
                  </a:cubicBezTo>
                  <a:cubicBezTo>
                    <a:pt x="49" y="3254"/>
                    <a:pt x="70" y="3364"/>
                    <a:pt x="105" y="3475"/>
                  </a:cubicBezTo>
                  <a:cubicBezTo>
                    <a:pt x="111" y="3510"/>
                    <a:pt x="125" y="3538"/>
                    <a:pt x="132" y="3573"/>
                  </a:cubicBezTo>
                  <a:lnTo>
                    <a:pt x="139" y="3600"/>
                  </a:lnTo>
                  <a:cubicBezTo>
                    <a:pt x="153" y="3621"/>
                    <a:pt x="160" y="3649"/>
                    <a:pt x="167" y="3670"/>
                  </a:cubicBezTo>
                  <a:lnTo>
                    <a:pt x="174" y="3690"/>
                  </a:lnTo>
                  <a:cubicBezTo>
                    <a:pt x="188" y="3718"/>
                    <a:pt x="195" y="3746"/>
                    <a:pt x="209" y="3774"/>
                  </a:cubicBezTo>
                  <a:cubicBezTo>
                    <a:pt x="313" y="4030"/>
                    <a:pt x="465" y="4273"/>
                    <a:pt x="639" y="4488"/>
                  </a:cubicBezTo>
                  <a:lnTo>
                    <a:pt x="666" y="4516"/>
                  </a:lnTo>
                  <a:lnTo>
                    <a:pt x="680" y="4537"/>
                  </a:lnTo>
                  <a:lnTo>
                    <a:pt x="743" y="4606"/>
                  </a:lnTo>
                  <a:lnTo>
                    <a:pt x="757" y="4620"/>
                  </a:lnTo>
                  <a:lnTo>
                    <a:pt x="819" y="4675"/>
                  </a:lnTo>
                  <a:lnTo>
                    <a:pt x="833" y="4696"/>
                  </a:lnTo>
                  <a:lnTo>
                    <a:pt x="902" y="4759"/>
                  </a:lnTo>
                  <a:lnTo>
                    <a:pt x="916" y="4773"/>
                  </a:lnTo>
                  <a:lnTo>
                    <a:pt x="978" y="4828"/>
                  </a:lnTo>
                  <a:lnTo>
                    <a:pt x="992" y="4842"/>
                  </a:lnTo>
                  <a:lnTo>
                    <a:pt x="1069" y="4897"/>
                  </a:lnTo>
                  <a:lnTo>
                    <a:pt x="1083" y="4911"/>
                  </a:lnTo>
                  <a:lnTo>
                    <a:pt x="1152" y="4960"/>
                  </a:lnTo>
                  <a:lnTo>
                    <a:pt x="1173" y="4974"/>
                  </a:lnTo>
                  <a:lnTo>
                    <a:pt x="1249" y="5029"/>
                  </a:lnTo>
                  <a:lnTo>
                    <a:pt x="1263" y="5036"/>
                  </a:lnTo>
                  <a:lnTo>
                    <a:pt x="1332" y="5078"/>
                  </a:lnTo>
                  <a:lnTo>
                    <a:pt x="1353" y="5092"/>
                  </a:lnTo>
                  <a:lnTo>
                    <a:pt x="1443" y="5140"/>
                  </a:lnTo>
                  <a:lnTo>
                    <a:pt x="1450" y="5147"/>
                  </a:lnTo>
                  <a:lnTo>
                    <a:pt x="1533" y="5189"/>
                  </a:lnTo>
                  <a:lnTo>
                    <a:pt x="1554" y="5196"/>
                  </a:lnTo>
                  <a:lnTo>
                    <a:pt x="1637" y="5237"/>
                  </a:lnTo>
                  <a:lnTo>
                    <a:pt x="1651" y="5244"/>
                  </a:lnTo>
                  <a:lnTo>
                    <a:pt x="1728" y="5272"/>
                  </a:lnTo>
                  <a:lnTo>
                    <a:pt x="1755" y="5286"/>
                  </a:lnTo>
                  <a:lnTo>
                    <a:pt x="1846" y="5320"/>
                  </a:lnTo>
                  <a:lnTo>
                    <a:pt x="1852" y="5320"/>
                  </a:lnTo>
                  <a:lnTo>
                    <a:pt x="1943" y="5348"/>
                  </a:lnTo>
                  <a:lnTo>
                    <a:pt x="1963" y="5355"/>
                  </a:lnTo>
                  <a:lnTo>
                    <a:pt x="2061" y="5376"/>
                  </a:lnTo>
                  <a:lnTo>
                    <a:pt x="2067" y="5376"/>
                  </a:lnTo>
                  <a:lnTo>
                    <a:pt x="2158" y="5397"/>
                  </a:lnTo>
                  <a:lnTo>
                    <a:pt x="2178" y="5404"/>
                  </a:lnTo>
                  <a:lnTo>
                    <a:pt x="2282" y="5425"/>
                  </a:lnTo>
                  <a:lnTo>
                    <a:pt x="2380" y="5438"/>
                  </a:lnTo>
                  <a:lnTo>
                    <a:pt x="2407" y="5438"/>
                  </a:lnTo>
                  <a:lnTo>
                    <a:pt x="2511" y="5452"/>
                  </a:lnTo>
                  <a:lnTo>
                    <a:pt x="2969" y="5452"/>
                  </a:lnTo>
                  <a:lnTo>
                    <a:pt x="3073" y="5438"/>
                  </a:lnTo>
                  <a:lnTo>
                    <a:pt x="3101" y="5438"/>
                  </a:lnTo>
                  <a:lnTo>
                    <a:pt x="3191" y="5425"/>
                  </a:lnTo>
                  <a:lnTo>
                    <a:pt x="3198" y="5425"/>
                  </a:lnTo>
                  <a:lnTo>
                    <a:pt x="3302" y="5404"/>
                  </a:lnTo>
                  <a:lnTo>
                    <a:pt x="3323" y="5397"/>
                  </a:lnTo>
                  <a:lnTo>
                    <a:pt x="3413" y="5376"/>
                  </a:lnTo>
                  <a:lnTo>
                    <a:pt x="3420" y="5376"/>
                  </a:lnTo>
                  <a:lnTo>
                    <a:pt x="3517" y="5355"/>
                  </a:lnTo>
                  <a:lnTo>
                    <a:pt x="3538" y="5348"/>
                  </a:lnTo>
                  <a:lnTo>
                    <a:pt x="3621" y="5320"/>
                  </a:lnTo>
                  <a:lnTo>
                    <a:pt x="3635" y="5320"/>
                  </a:lnTo>
                  <a:lnTo>
                    <a:pt x="3725" y="5286"/>
                  </a:lnTo>
                  <a:lnTo>
                    <a:pt x="3746" y="5272"/>
                  </a:lnTo>
                  <a:lnTo>
                    <a:pt x="3829" y="5244"/>
                  </a:lnTo>
                  <a:lnTo>
                    <a:pt x="3843" y="5237"/>
                  </a:lnTo>
                  <a:lnTo>
                    <a:pt x="3926" y="5196"/>
                  </a:lnTo>
                  <a:lnTo>
                    <a:pt x="3947" y="5189"/>
                  </a:lnTo>
                  <a:lnTo>
                    <a:pt x="4030" y="5147"/>
                  </a:lnTo>
                  <a:lnTo>
                    <a:pt x="4037" y="5140"/>
                  </a:lnTo>
                  <a:lnTo>
                    <a:pt x="4128" y="5092"/>
                  </a:lnTo>
                  <a:lnTo>
                    <a:pt x="4148" y="5078"/>
                  </a:lnTo>
                  <a:lnTo>
                    <a:pt x="4218" y="5036"/>
                  </a:lnTo>
                  <a:lnTo>
                    <a:pt x="4232" y="5029"/>
                  </a:lnTo>
                  <a:lnTo>
                    <a:pt x="4308" y="4974"/>
                  </a:lnTo>
                  <a:lnTo>
                    <a:pt x="4329" y="4960"/>
                  </a:lnTo>
                  <a:lnTo>
                    <a:pt x="4398" y="4911"/>
                  </a:lnTo>
                  <a:lnTo>
                    <a:pt x="4412" y="4897"/>
                  </a:lnTo>
                  <a:lnTo>
                    <a:pt x="4488" y="4842"/>
                  </a:lnTo>
                  <a:lnTo>
                    <a:pt x="4502" y="4828"/>
                  </a:lnTo>
                  <a:lnTo>
                    <a:pt x="4564" y="4773"/>
                  </a:lnTo>
                  <a:lnTo>
                    <a:pt x="4578" y="4759"/>
                  </a:lnTo>
                  <a:lnTo>
                    <a:pt x="4648" y="4696"/>
                  </a:lnTo>
                  <a:lnTo>
                    <a:pt x="4662" y="4675"/>
                  </a:lnTo>
                  <a:lnTo>
                    <a:pt x="4724" y="4620"/>
                  </a:lnTo>
                  <a:lnTo>
                    <a:pt x="4738" y="4606"/>
                  </a:lnTo>
                  <a:cubicBezTo>
                    <a:pt x="4759" y="4585"/>
                    <a:pt x="4780" y="4558"/>
                    <a:pt x="4800" y="4537"/>
                  </a:cubicBezTo>
                  <a:lnTo>
                    <a:pt x="4814" y="4516"/>
                  </a:lnTo>
                  <a:lnTo>
                    <a:pt x="4842" y="4488"/>
                  </a:lnTo>
                  <a:cubicBezTo>
                    <a:pt x="5022" y="4273"/>
                    <a:pt x="5168" y="4030"/>
                    <a:pt x="5272" y="3774"/>
                  </a:cubicBezTo>
                  <a:cubicBezTo>
                    <a:pt x="5286" y="3746"/>
                    <a:pt x="5293" y="3718"/>
                    <a:pt x="5307" y="3690"/>
                  </a:cubicBezTo>
                  <a:lnTo>
                    <a:pt x="5314" y="3670"/>
                  </a:lnTo>
                  <a:cubicBezTo>
                    <a:pt x="5321" y="3649"/>
                    <a:pt x="5327" y="3621"/>
                    <a:pt x="5341" y="3600"/>
                  </a:cubicBezTo>
                  <a:lnTo>
                    <a:pt x="5348" y="3573"/>
                  </a:lnTo>
                  <a:cubicBezTo>
                    <a:pt x="5355" y="3538"/>
                    <a:pt x="5369" y="3510"/>
                    <a:pt x="5376" y="3475"/>
                  </a:cubicBezTo>
                  <a:cubicBezTo>
                    <a:pt x="5411" y="3364"/>
                    <a:pt x="5432" y="3254"/>
                    <a:pt x="5452" y="3143"/>
                  </a:cubicBezTo>
                  <a:cubicBezTo>
                    <a:pt x="5452" y="3115"/>
                    <a:pt x="5459" y="3087"/>
                    <a:pt x="5459" y="3066"/>
                  </a:cubicBezTo>
                  <a:cubicBezTo>
                    <a:pt x="5466" y="3038"/>
                    <a:pt x="5466" y="3025"/>
                    <a:pt x="5466" y="3004"/>
                  </a:cubicBezTo>
                  <a:cubicBezTo>
                    <a:pt x="5473" y="2907"/>
                    <a:pt x="5480" y="2817"/>
                    <a:pt x="5480" y="2719"/>
                  </a:cubicBezTo>
                  <a:lnTo>
                    <a:pt x="5480" y="2629"/>
                  </a:lnTo>
                  <a:lnTo>
                    <a:pt x="5480" y="2602"/>
                  </a:lnTo>
                  <a:cubicBezTo>
                    <a:pt x="5480" y="2574"/>
                    <a:pt x="5480" y="2539"/>
                    <a:pt x="5473" y="2511"/>
                  </a:cubicBezTo>
                  <a:cubicBezTo>
                    <a:pt x="5466" y="2477"/>
                    <a:pt x="5466" y="2449"/>
                    <a:pt x="5466" y="2414"/>
                  </a:cubicBezTo>
                  <a:lnTo>
                    <a:pt x="5466" y="2393"/>
                  </a:lnTo>
                  <a:cubicBezTo>
                    <a:pt x="5459" y="2331"/>
                    <a:pt x="5445" y="2269"/>
                    <a:pt x="5438" y="2213"/>
                  </a:cubicBezTo>
                  <a:lnTo>
                    <a:pt x="5438" y="2185"/>
                  </a:lnTo>
                  <a:cubicBezTo>
                    <a:pt x="5425" y="2130"/>
                    <a:pt x="5411" y="2074"/>
                    <a:pt x="5397" y="2012"/>
                  </a:cubicBezTo>
                  <a:lnTo>
                    <a:pt x="5390" y="1991"/>
                  </a:lnTo>
                  <a:cubicBezTo>
                    <a:pt x="5376" y="1929"/>
                    <a:pt x="5355" y="1873"/>
                    <a:pt x="5334" y="1818"/>
                  </a:cubicBezTo>
                  <a:lnTo>
                    <a:pt x="5327" y="1797"/>
                  </a:lnTo>
                  <a:cubicBezTo>
                    <a:pt x="5307" y="1734"/>
                    <a:pt x="5286" y="1679"/>
                    <a:pt x="5265" y="1630"/>
                  </a:cubicBezTo>
                  <a:lnTo>
                    <a:pt x="5258" y="1610"/>
                  </a:lnTo>
                  <a:cubicBezTo>
                    <a:pt x="5230" y="1554"/>
                    <a:pt x="5203" y="1499"/>
                    <a:pt x="5175" y="1443"/>
                  </a:cubicBezTo>
                  <a:lnTo>
                    <a:pt x="5168" y="1429"/>
                  </a:lnTo>
                  <a:cubicBezTo>
                    <a:pt x="5140" y="1374"/>
                    <a:pt x="5112" y="1325"/>
                    <a:pt x="5078" y="1270"/>
                  </a:cubicBezTo>
                  <a:lnTo>
                    <a:pt x="5071" y="1256"/>
                  </a:lnTo>
                  <a:cubicBezTo>
                    <a:pt x="5036" y="1200"/>
                    <a:pt x="5001" y="1152"/>
                    <a:pt x="4967" y="1103"/>
                  </a:cubicBezTo>
                  <a:cubicBezTo>
                    <a:pt x="4856" y="951"/>
                    <a:pt x="4731" y="812"/>
                    <a:pt x="4592" y="687"/>
                  </a:cubicBezTo>
                  <a:lnTo>
                    <a:pt x="4571" y="666"/>
                  </a:lnTo>
                  <a:lnTo>
                    <a:pt x="4551" y="646"/>
                  </a:lnTo>
                  <a:lnTo>
                    <a:pt x="4537" y="632"/>
                  </a:lnTo>
                  <a:lnTo>
                    <a:pt x="4523" y="625"/>
                  </a:lnTo>
                  <a:lnTo>
                    <a:pt x="4509" y="611"/>
                  </a:lnTo>
                  <a:lnTo>
                    <a:pt x="4502" y="604"/>
                  </a:lnTo>
                  <a:lnTo>
                    <a:pt x="4474" y="583"/>
                  </a:lnTo>
                  <a:lnTo>
                    <a:pt x="4447" y="562"/>
                  </a:lnTo>
                  <a:lnTo>
                    <a:pt x="4426" y="541"/>
                  </a:lnTo>
                  <a:lnTo>
                    <a:pt x="4398" y="521"/>
                  </a:lnTo>
                  <a:lnTo>
                    <a:pt x="4370" y="500"/>
                  </a:lnTo>
                  <a:lnTo>
                    <a:pt x="4343" y="486"/>
                  </a:lnTo>
                  <a:lnTo>
                    <a:pt x="4322" y="465"/>
                  </a:lnTo>
                  <a:lnTo>
                    <a:pt x="4294" y="444"/>
                  </a:lnTo>
                  <a:lnTo>
                    <a:pt x="4266" y="430"/>
                  </a:lnTo>
                  <a:lnTo>
                    <a:pt x="4238" y="410"/>
                  </a:lnTo>
                  <a:lnTo>
                    <a:pt x="4211" y="396"/>
                  </a:lnTo>
                  <a:lnTo>
                    <a:pt x="4183" y="375"/>
                  </a:lnTo>
                  <a:lnTo>
                    <a:pt x="4155" y="361"/>
                  </a:lnTo>
                  <a:lnTo>
                    <a:pt x="4128" y="347"/>
                  </a:lnTo>
                  <a:lnTo>
                    <a:pt x="4100" y="326"/>
                  </a:lnTo>
                  <a:lnTo>
                    <a:pt x="4072" y="313"/>
                  </a:lnTo>
                  <a:lnTo>
                    <a:pt x="4044" y="299"/>
                  </a:lnTo>
                  <a:lnTo>
                    <a:pt x="4017" y="278"/>
                  </a:lnTo>
                  <a:lnTo>
                    <a:pt x="3989" y="264"/>
                  </a:lnTo>
                  <a:lnTo>
                    <a:pt x="3961" y="250"/>
                  </a:lnTo>
                  <a:lnTo>
                    <a:pt x="3933" y="236"/>
                  </a:lnTo>
                  <a:lnTo>
                    <a:pt x="3912" y="229"/>
                  </a:lnTo>
                  <a:lnTo>
                    <a:pt x="3899" y="222"/>
                  </a:lnTo>
                  <a:lnTo>
                    <a:pt x="3871" y="209"/>
                  </a:lnTo>
                  <a:lnTo>
                    <a:pt x="3850" y="202"/>
                  </a:lnTo>
                  <a:lnTo>
                    <a:pt x="3836" y="195"/>
                  </a:lnTo>
                  <a:lnTo>
                    <a:pt x="3802" y="181"/>
                  </a:lnTo>
                  <a:lnTo>
                    <a:pt x="3753" y="160"/>
                  </a:lnTo>
                  <a:lnTo>
                    <a:pt x="3725" y="153"/>
                  </a:lnTo>
                  <a:lnTo>
                    <a:pt x="3691" y="139"/>
                  </a:lnTo>
                  <a:lnTo>
                    <a:pt x="3663" y="125"/>
                  </a:lnTo>
                  <a:lnTo>
                    <a:pt x="3628" y="111"/>
                  </a:lnTo>
                  <a:lnTo>
                    <a:pt x="3614" y="111"/>
                  </a:lnTo>
                  <a:lnTo>
                    <a:pt x="3600" y="104"/>
                  </a:lnTo>
                  <a:lnTo>
                    <a:pt x="3586" y="98"/>
                  </a:lnTo>
                  <a:lnTo>
                    <a:pt x="3566" y="98"/>
                  </a:lnTo>
                  <a:lnTo>
                    <a:pt x="3538" y="84"/>
                  </a:lnTo>
                  <a:lnTo>
                    <a:pt x="3503" y="77"/>
                  </a:lnTo>
                  <a:lnTo>
                    <a:pt x="3476" y="70"/>
                  </a:lnTo>
                  <a:lnTo>
                    <a:pt x="3441" y="56"/>
                  </a:lnTo>
                  <a:lnTo>
                    <a:pt x="3413" y="49"/>
                  </a:lnTo>
                  <a:lnTo>
                    <a:pt x="3378" y="42"/>
                  </a:lnTo>
                  <a:lnTo>
                    <a:pt x="3344" y="35"/>
                  </a:lnTo>
                  <a:lnTo>
                    <a:pt x="3309" y="28"/>
                  </a:lnTo>
                  <a:lnTo>
                    <a:pt x="3281" y="21"/>
                  </a:lnTo>
                  <a:lnTo>
                    <a:pt x="3247" y="14"/>
                  </a:lnTo>
                  <a:lnTo>
                    <a:pt x="3212" y="14"/>
                  </a:lnTo>
                  <a:lnTo>
                    <a:pt x="3177" y="7"/>
                  </a:lnTo>
                  <a:lnTo>
                    <a:pt x="315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547;p81"/>
            <p:cNvSpPr/>
            <p:nvPr/>
          </p:nvSpPr>
          <p:spPr>
            <a:xfrm>
              <a:off x="1454346" y="3295225"/>
              <a:ext cx="132335" cy="143448"/>
            </a:xfrm>
            <a:custGeom>
              <a:avLst/>
              <a:gdLst/>
              <a:ahLst/>
              <a:cxnLst/>
              <a:rect l="l" t="t" r="r" b="b"/>
              <a:pathLst>
                <a:path w="5037" h="5460" extrusionOk="0">
                  <a:moveTo>
                    <a:pt x="1922" y="1"/>
                  </a:moveTo>
                  <a:lnTo>
                    <a:pt x="1880" y="7"/>
                  </a:lnTo>
                  <a:lnTo>
                    <a:pt x="1852" y="14"/>
                  </a:lnTo>
                  <a:lnTo>
                    <a:pt x="1818" y="21"/>
                  </a:lnTo>
                  <a:lnTo>
                    <a:pt x="1783" y="21"/>
                  </a:lnTo>
                  <a:lnTo>
                    <a:pt x="1748" y="28"/>
                  </a:lnTo>
                  <a:lnTo>
                    <a:pt x="1721" y="35"/>
                  </a:lnTo>
                  <a:lnTo>
                    <a:pt x="1686" y="42"/>
                  </a:lnTo>
                  <a:lnTo>
                    <a:pt x="1658" y="49"/>
                  </a:lnTo>
                  <a:lnTo>
                    <a:pt x="1623" y="56"/>
                  </a:lnTo>
                  <a:lnTo>
                    <a:pt x="1589" y="63"/>
                  </a:lnTo>
                  <a:lnTo>
                    <a:pt x="1554" y="77"/>
                  </a:lnTo>
                  <a:lnTo>
                    <a:pt x="1526" y="84"/>
                  </a:lnTo>
                  <a:lnTo>
                    <a:pt x="1492" y="91"/>
                  </a:lnTo>
                  <a:lnTo>
                    <a:pt x="1464" y="105"/>
                  </a:lnTo>
                  <a:lnTo>
                    <a:pt x="1450" y="105"/>
                  </a:lnTo>
                  <a:lnTo>
                    <a:pt x="1429" y="111"/>
                  </a:lnTo>
                  <a:lnTo>
                    <a:pt x="1415" y="118"/>
                  </a:lnTo>
                  <a:lnTo>
                    <a:pt x="1402" y="118"/>
                  </a:lnTo>
                  <a:lnTo>
                    <a:pt x="1367" y="132"/>
                  </a:lnTo>
                  <a:lnTo>
                    <a:pt x="1339" y="139"/>
                  </a:lnTo>
                  <a:lnTo>
                    <a:pt x="1304" y="153"/>
                  </a:lnTo>
                  <a:lnTo>
                    <a:pt x="1277" y="167"/>
                  </a:lnTo>
                  <a:lnTo>
                    <a:pt x="1249" y="174"/>
                  </a:lnTo>
                  <a:cubicBezTo>
                    <a:pt x="0" y="1984"/>
                    <a:pt x="639" y="4481"/>
                    <a:pt x="2608" y="5459"/>
                  </a:cubicBezTo>
                  <a:lnTo>
                    <a:pt x="2650" y="5459"/>
                  </a:lnTo>
                  <a:lnTo>
                    <a:pt x="2747" y="5445"/>
                  </a:lnTo>
                  <a:lnTo>
                    <a:pt x="2754" y="5445"/>
                  </a:lnTo>
                  <a:lnTo>
                    <a:pt x="2851" y="5425"/>
                  </a:lnTo>
                  <a:lnTo>
                    <a:pt x="2879" y="5425"/>
                  </a:lnTo>
                  <a:lnTo>
                    <a:pt x="2962" y="5404"/>
                  </a:lnTo>
                  <a:lnTo>
                    <a:pt x="2969" y="5404"/>
                  </a:lnTo>
                  <a:lnTo>
                    <a:pt x="3066" y="5376"/>
                  </a:lnTo>
                  <a:lnTo>
                    <a:pt x="3087" y="5369"/>
                  </a:lnTo>
                  <a:lnTo>
                    <a:pt x="3177" y="5341"/>
                  </a:lnTo>
                  <a:lnTo>
                    <a:pt x="3184" y="5341"/>
                  </a:lnTo>
                  <a:lnTo>
                    <a:pt x="3281" y="5307"/>
                  </a:lnTo>
                  <a:lnTo>
                    <a:pt x="3302" y="5300"/>
                  </a:lnTo>
                  <a:lnTo>
                    <a:pt x="3385" y="5265"/>
                  </a:lnTo>
                  <a:lnTo>
                    <a:pt x="3392" y="5258"/>
                  </a:lnTo>
                  <a:lnTo>
                    <a:pt x="3482" y="5217"/>
                  </a:lnTo>
                  <a:lnTo>
                    <a:pt x="3503" y="5210"/>
                  </a:lnTo>
                  <a:lnTo>
                    <a:pt x="3579" y="5168"/>
                  </a:lnTo>
                  <a:lnTo>
                    <a:pt x="3593" y="5161"/>
                  </a:lnTo>
                  <a:lnTo>
                    <a:pt x="3677" y="5112"/>
                  </a:lnTo>
                  <a:lnTo>
                    <a:pt x="3697" y="5106"/>
                  </a:lnTo>
                  <a:lnTo>
                    <a:pt x="3774" y="5057"/>
                  </a:lnTo>
                  <a:lnTo>
                    <a:pt x="3781" y="5050"/>
                  </a:lnTo>
                  <a:lnTo>
                    <a:pt x="3864" y="4995"/>
                  </a:lnTo>
                  <a:lnTo>
                    <a:pt x="3885" y="4981"/>
                  </a:lnTo>
                  <a:lnTo>
                    <a:pt x="3947" y="4932"/>
                  </a:lnTo>
                  <a:lnTo>
                    <a:pt x="3961" y="4925"/>
                  </a:lnTo>
                  <a:lnTo>
                    <a:pt x="4037" y="4863"/>
                  </a:lnTo>
                  <a:lnTo>
                    <a:pt x="4058" y="4849"/>
                  </a:lnTo>
                  <a:lnTo>
                    <a:pt x="4120" y="4793"/>
                  </a:lnTo>
                  <a:lnTo>
                    <a:pt x="4127" y="4780"/>
                  </a:lnTo>
                  <a:lnTo>
                    <a:pt x="4204" y="4717"/>
                  </a:lnTo>
                  <a:lnTo>
                    <a:pt x="4218" y="4703"/>
                  </a:lnTo>
                  <a:lnTo>
                    <a:pt x="4273" y="4641"/>
                  </a:lnTo>
                  <a:lnTo>
                    <a:pt x="4287" y="4627"/>
                  </a:lnTo>
                  <a:cubicBezTo>
                    <a:pt x="4308" y="4606"/>
                    <a:pt x="4329" y="4578"/>
                    <a:pt x="4349" y="4558"/>
                  </a:cubicBezTo>
                  <a:lnTo>
                    <a:pt x="4363" y="4544"/>
                  </a:lnTo>
                  <a:lnTo>
                    <a:pt x="4391" y="4509"/>
                  </a:lnTo>
                  <a:cubicBezTo>
                    <a:pt x="4571" y="4294"/>
                    <a:pt x="4717" y="4058"/>
                    <a:pt x="4828" y="3795"/>
                  </a:cubicBezTo>
                  <a:cubicBezTo>
                    <a:pt x="4835" y="3767"/>
                    <a:pt x="4849" y="3746"/>
                    <a:pt x="4856" y="3718"/>
                  </a:cubicBezTo>
                  <a:lnTo>
                    <a:pt x="4863" y="3697"/>
                  </a:lnTo>
                  <a:cubicBezTo>
                    <a:pt x="4877" y="3670"/>
                    <a:pt x="4883" y="3642"/>
                    <a:pt x="4890" y="3621"/>
                  </a:cubicBezTo>
                  <a:lnTo>
                    <a:pt x="4897" y="3593"/>
                  </a:lnTo>
                  <a:cubicBezTo>
                    <a:pt x="4911" y="3559"/>
                    <a:pt x="4918" y="3531"/>
                    <a:pt x="4932" y="3496"/>
                  </a:cubicBezTo>
                  <a:cubicBezTo>
                    <a:pt x="4960" y="3385"/>
                    <a:pt x="4988" y="3274"/>
                    <a:pt x="5001" y="3163"/>
                  </a:cubicBezTo>
                  <a:cubicBezTo>
                    <a:pt x="5001" y="3136"/>
                    <a:pt x="5008" y="3115"/>
                    <a:pt x="5015" y="3087"/>
                  </a:cubicBezTo>
                  <a:cubicBezTo>
                    <a:pt x="5015" y="3059"/>
                    <a:pt x="5015" y="3045"/>
                    <a:pt x="5022" y="3025"/>
                  </a:cubicBezTo>
                  <a:cubicBezTo>
                    <a:pt x="5029" y="2935"/>
                    <a:pt x="5036" y="2837"/>
                    <a:pt x="5036" y="2740"/>
                  </a:cubicBezTo>
                  <a:lnTo>
                    <a:pt x="5036" y="2650"/>
                  </a:lnTo>
                  <a:cubicBezTo>
                    <a:pt x="5036" y="2622"/>
                    <a:pt x="5029" y="2615"/>
                    <a:pt x="5029" y="2609"/>
                  </a:cubicBezTo>
                  <a:cubicBezTo>
                    <a:pt x="5029" y="2581"/>
                    <a:pt x="5029" y="2546"/>
                    <a:pt x="5029" y="2518"/>
                  </a:cubicBezTo>
                  <a:cubicBezTo>
                    <a:pt x="5022" y="2484"/>
                    <a:pt x="5022" y="2456"/>
                    <a:pt x="5015" y="2421"/>
                  </a:cubicBezTo>
                  <a:lnTo>
                    <a:pt x="5015" y="2400"/>
                  </a:lnTo>
                  <a:cubicBezTo>
                    <a:pt x="5008" y="2338"/>
                    <a:pt x="5001" y="2276"/>
                    <a:pt x="4988" y="2220"/>
                  </a:cubicBezTo>
                  <a:lnTo>
                    <a:pt x="4988" y="2192"/>
                  </a:lnTo>
                  <a:cubicBezTo>
                    <a:pt x="4981" y="2137"/>
                    <a:pt x="4967" y="2074"/>
                    <a:pt x="4946" y="2019"/>
                  </a:cubicBezTo>
                  <a:lnTo>
                    <a:pt x="4946" y="1998"/>
                  </a:lnTo>
                  <a:cubicBezTo>
                    <a:pt x="4925" y="1936"/>
                    <a:pt x="4911" y="1880"/>
                    <a:pt x="4890" y="1825"/>
                  </a:cubicBezTo>
                  <a:lnTo>
                    <a:pt x="4883" y="1804"/>
                  </a:lnTo>
                  <a:cubicBezTo>
                    <a:pt x="4863" y="1741"/>
                    <a:pt x="4842" y="1686"/>
                    <a:pt x="4814" y="1631"/>
                  </a:cubicBezTo>
                  <a:lnTo>
                    <a:pt x="4807" y="1617"/>
                  </a:lnTo>
                  <a:cubicBezTo>
                    <a:pt x="4786" y="1561"/>
                    <a:pt x="4759" y="1506"/>
                    <a:pt x="4731" y="1450"/>
                  </a:cubicBezTo>
                  <a:lnTo>
                    <a:pt x="4717" y="1429"/>
                  </a:lnTo>
                  <a:cubicBezTo>
                    <a:pt x="4689" y="1381"/>
                    <a:pt x="4662" y="1332"/>
                    <a:pt x="4634" y="1277"/>
                  </a:cubicBezTo>
                  <a:lnTo>
                    <a:pt x="4620" y="1263"/>
                  </a:lnTo>
                  <a:cubicBezTo>
                    <a:pt x="4592" y="1207"/>
                    <a:pt x="4557" y="1159"/>
                    <a:pt x="4516" y="1103"/>
                  </a:cubicBezTo>
                  <a:cubicBezTo>
                    <a:pt x="4412" y="958"/>
                    <a:pt x="4287" y="819"/>
                    <a:pt x="4148" y="694"/>
                  </a:cubicBezTo>
                  <a:lnTo>
                    <a:pt x="4127" y="673"/>
                  </a:lnTo>
                  <a:lnTo>
                    <a:pt x="4100" y="653"/>
                  </a:lnTo>
                  <a:lnTo>
                    <a:pt x="4086" y="639"/>
                  </a:lnTo>
                  <a:lnTo>
                    <a:pt x="4079" y="632"/>
                  </a:lnTo>
                  <a:lnTo>
                    <a:pt x="4065" y="618"/>
                  </a:lnTo>
                  <a:lnTo>
                    <a:pt x="4051" y="611"/>
                  </a:lnTo>
                  <a:lnTo>
                    <a:pt x="4030" y="590"/>
                  </a:lnTo>
                  <a:lnTo>
                    <a:pt x="4003" y="569"/>
                  </a:lnTo>
                  <a:lnTo>
                    <a:pt x="3975" y="548"/>
                  </a:lnTo>
                  <a:lnTo>
                    <a:pt x="3947" y="528"/>
                  </a:lnTo>
                  <a:lnTo>
                    <a:pt x="3926" y="507"/>
                  </a:lnTo>
                  <a:lnTo>
                    <a:pt x="3899" y="493"/>
                  </a:lnTo>
                  <a:lnTo>
                    <a:pt x="3871" y="472"/>
                  </a:lnTo>
                  <a:lnTo>
                    <a:pt x="3843" y="451"/>
                  </a:lnTo>
                  <a:lnTo>
                    <a:pt x="3822" y="437"/>
                  </a:lnTo>
                  <a:lnTo>
                    <a:pt x="3794" y="417"/>
                  </a:lnTo>
                  <a:lnTo>
                    <a:pt x="3767" y="403"/>
                  </a:lnTo>
                  <a:lnTo>
                    <a:pt x="3739" y="382"/>
                  </a:lnTo>
                  <a:lnTo>
                    <a:pt x="3711" y="368"/>
                  </a:lnTo>
                  <a:lnTo>
                    <a:pt x="3684" y="347"/>
                  </a:lnTo>
                  <a:lnTo>
                    <a:pt x="3656" y="333"/>
                  </a:lnTo>
                  <a:lnTo>
                    <a:pt x="3628" y="320"/>
                  </a:lnTo>
                  <a:lnTo>
                    <a:pt x="3600" y="306"/>
                  </a:lnTo>
                  <a:lnTo>
                    <a:pt x="3573" y="285"/>
                  </a:lnTo>
                  <a:lnTo>
                    <a:pt x="3545" y="271"/>
                  </a:lnTo>
                  <a:lnTo>
                    <a:pt x="3510" y="257"/>
                  </a:lnTo>
                  <a:lnTo>
                    <a:pt x="3482" y="243"/>
                  </a:lnTo>
                  <a:lnTo>
                    <a:pt x="3468" y="236"/>
                  </a:lnTo>
                  <a:lnTo>
                    <a:pt x="3455" y="229"/>
                  </a:lnTo>
                  <a:lnTo>
                    <a:pt x="3427" y="216"/>
                  </a:lnTo>
                  <a:lnTo>
                    <a:pt x="3406" y="209"/>
                  </a:lnTo>
                  <a:lnTo>
                    <a:pt x="3385" y="202"/>
                  </a:lnTo>
                  <a:lnTo>
                    <a:pt x="3358" y="188"/>
                  </a:lnTo>
                  <a:lnTo>
                    <a:pt x="3309" y="167"/>
                  </a:lnTo>
                  <a:lnTo>
                    <a:pt x="3281" y="153"/>
                  </a:lnTo>
                  <a:lnTo>
                    <a:pt x="3247" y="139"/>
                  </a:lnTo>
                  <a:lnTo>
                    <a:pt x="3219" y="132"/>
                  </a:lnTo>
                  <a:lnTo>
                    <a:pt x="3184" y="118"/>
                  </a:lnTo>
                  <a:lnTo>
                    <a:pt x="3170" y="118"/>
                  </a:lnTo>
                  <a:lnTo>
                    <a:pt x="3156" y="111"/>
                  </a:lnTo>
                  <a:lnTo>
                    <a:pt x="3136" y="105"/>
                  </a:lnTo>
                  <a:lnTo>
                    <a:pt x="3122" y="105"/>
                  </a:lnTo>
                  <a:lnTo>
                    <a:pt x="3094" y="91"/>
                  </a:lnTo>
                  <a:lnTo>
                    <a:pt x="3059" y="84"/>
                  </a:lnTo>
                  <a:lnTo>
                    <a:pt x="3025" y="77"/>
                  </a:lnTo>
                  <a:lnTo>
                    <a:pt x="2997" y="63"/>
                  </a:lnTo>
                  <a:lnTo>
                    <a:pt x="2962" y="56"/>
                  </a:lnTo>
                  <a:lnTo>
                    <a:pt x="2927" y="49"/>
                  </a:lnTo>
                  <a:lnTo>
                    <a:pt x="2900" y="42"/>
                  </a:lnTo>
                  <a:lnTo>
                    <a:pt x="2865" y="35"/>
                  </a:lnTo>
                  <a:lnTo>
                    <a:pt x="2830" y="28"/>
                  </a:lnTo>
                  <a:lnTo>
                    <a:pt x="2796" y="21"/>
                  </a:lnTo>
                  <a:lnTo>
                    <a:pt x="2768" y="21"/>
                  </a:lnTo>
                  <a:lnTo>
                    <a:pt x="2733" y="14"/>
                  </a:lnTo>
                  <a:lnTo>
                    <a:pt x="2699" y="7"/>
                  </a:lnTo>
                  <a:lnTo>
                    <a:pt x="266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548;p81"/>
            <p:cNvSpPr/>
            <p:nvPr/>
          </p:nvSpPr>
          <p:spPr>
            <a:xfrm>
              <a:off x="1506996" y="3210890"/>
              <a:ext cx="14608" cy="44453"/>
            </a:xfrm>
            <a:custGeom>
              <a:avLst/>
              <a:gdLst/>
              <a:ahLst/>
              <a:cxnLst/>
              <a:rect l="l" t="t" r="r" b="b"/>
              <a:pathLst>
                <a:path w="556" h="1692" extrusionOk="0">
                  <a:moveTo>
                    <a:pt x="278" y="1"/>
                  </a:moveTo>
                  <a:cubicBezTo>
                    <a:pt x="140" y="1"/>
                    <a:pt x="1" y="93"/>
                    <a:pt x="1" y="277"/>
                  </a:cubicBezTo>
                  <a:lnTo>
                    <a:pt x="1" y="1414"/>
                  </a:lnTo>
                  <a:cubicBezTo>
                    <a:pt x="1" y="1567"/>
                    <a:pt x="126" y="1691"/>
                    <a:pt x="278" y="1691"/>
                  </a:cubicBezTo>
                  <a:cubicBezTo>
                    <a:pt x="431" y="1691"/>
                    <a:pt x="556" y="1560"/>
                    <a:pt x="556" y="1407"/>
                  </a:cubicBezTo>
                  <a:lnTo>
                    <a:pt x="556" y="277"/>
                  </a:lnTo>
                  <a:cubicBezTo>
                    <a:pt x="556" y="93"/>
                    <a:pt x="417" y="1"/>
                    <a:pt x="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549;p81"/>
            <p:cNvSpPr/>
            <p:nvPr/>
          </p:nvSpPr>
          <p:spPr>
            <a:xfrm>
              <a:off x="1430307" y="3230489"/>
              <a:ext cx="33892" cy="40696"/>
            </a:xfrm>
            <a:custGeom>
              <a:avLst/>
              <a:gdLst/>
              <a:ahLst/>
              <a:cxnLst/>
              <a:rect l="l" t="t" r="r" b="b"/>
              <a:pathLst>
                <a:path w="1290" h="1549" extrusionOk="0">
                  <a:moveTo>
                    <a:pt x="385" y="0"/>
                  </a:moveTo>
                  <a:cubicBezTo>
                    <a:pt x="192" y="0"/>
                    <a:pt x="0" y="206"/>
                    <a:pt x="139" y="425"/>
                  </a:cubicBezTo>
                  <a:lnTo>
                    <a:pt x="700" y="1410"/>
                  </a:lnTo>
                  <a:cubicBezTo>
                    <a:pt x="749" y="1493"/>
                    <a:pt x="846" y="1549"/>
                    <a:pt x="943" y="1549"/>
                  </a:cubicBezTo>
                  <a:cubicBezTo>
                    <a:pt x="1158" y="1549"/>
                    <a:pt x="1290" y="1313"/>
                    <a:pt x="1186" y="1133"/>
                  </a:cubicBezTo>
                  <a:lnTo>
                    <a:pt x="617" y="148"/>
                  </a:lnTo>
                  <a:cubicBezTo>
                    <a:pt x="561" y="43"/>
                    <a:pt x="473" y="0"/>
                    <a:pt x="3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550;p81"/>
            <p:cNvSpPr/>
            <p:nvPr/>
          </p:nvSpPr>
          <p:spPr>
            <a:xfrm>
              <a:off x="1374872" y="3284768"/>
              <a:ext cx="47002" cy="29793"/>
            </a:xfrm>
            <a:custGeom>
              <a:avLst/>
              <a:gdLst/>
              <a:ahLst/>
              <a:cxnLst/>
              <a:rect l="l" t="t" r="r" b="b"/>
              <a:pathLst>
                <a:path w="1789" h="1134" extrusionOk="0">
                  <a:moveTo>
                    <a:pt x="412" y="0"/>
                  </a:moveTo>
                  <a:cubicBezTo>
                    <a:pt x="160" y="0"/>
                    <a:pt x="0" y="373"/>
                    <a:pt x="286" y="530"/>
                  </a:cubicBezTo>
                  <a:lnTo>
                    <a:pt x="1264" y="1092"/>
                  </a:lnTo>
                  <a:cubicBezTo>
                    <a:pt x="1305" y="1120"/>
                    <a:pt x="1354" y="1134"/>
                    <a:pt x="1402" y="1134"/>
                  </a:cubicBezTo>
                  <a:cubicBezTo>
                    <a:pt x="1405" y="1134"/>
                    <a:pt x="1407" y="1134"/>
                    <a:pt x="1410" y="1134"/>
                  </a:cubicBezTo>
                  <a:cubicBezTo>
                    <a:pt x="1695" y="1134"/>
                    <a:pt x="1789" y="751"/>
                    <a:pt x="1541" y="614"/>
                  </a:cubicBezTo>
                  <a:lnTo>
                    <a:pt x="563" y="45"/>
                  </a:lnTo>
                  <a:cubicBezTo>
                    <a:pt x="511" y="14"/>
                    <a:pt x="460" y="0"/>
                    <a:pt x="4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551;p81"/>
            <p:cNvSpPr/>
            <p:nvPr/>
          </p:nvSpPr>
          <p:spPr>
            <a:xfrm>
              <a:off x="1356297" y="3359198"/>
              <a:ext cx="49235" cy="14581"/>
            </a:xfrm>
            <a:custGeom>
              <a:avLst/>
              <a:gdLst/>
              <a:ahLst/>
              <a:cxnLst/>
              <a:rect l="l" t="t" r="r" b="b"/>
              <a:pathLst>
                <a:path w="1874" h="555" extrusionOk="0">
                  <a:moveTo>
                    <a:pt x="368" y="0"/>
                  </a:moveTo>
                  <a:cubicBezTo>
                    <a:pt x="1" y="0"/>
                    <a:pt x="1" y="555"/>
                    <a:pt x="368" y="555"/>
                  </a:cubicBezTo>
                  <a:lnTo>
                    <a:pt x="1506" y="555"/>
                  </a:lnTo>
                  <a:cubicBezTo>
                    <a:pt x="1873" y="555"/>
                    <a:pt x="1873" y="0"/>
                    <a:pt x="15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552;p81"/>
            <p:cNvSpPr/>
            <p:nvPr/>
          </p:nvSpPr>
          <p:spPr>
            <a:xfrm>
              <a:off x="1375686" y="3418311"/>
              <a:ext cx="46476" cy="29478"/>
            </a:xfrm>
            <a:custGeom>
              <a:avLst/>
              <a:gdLst/>
              <a:ahLst/>
              <a:cxnLst/>
              <a:rect l="l" t="t" r="r" b="b"/>
              <a:pathLst>
                <a:path w="1769" h="1122" extrusionOk="0">
                  <a:moveTo>
                    <a:pt x="1373" y="1"/>
                  </a:moveTo>
                  <a:cubicBezTo>
                    <a:pt x="1329" y="1"/>
                    <a:pt x="1281" y="13"/>
                    <a:pt x="1233" y="39"/>
                  </a:cubicBezTo>
                  <a:lnTo>
                    <a:pt x="255" y="601"/>
                  </a:lnTo>
                  <a:cubicBezTo>
                    <a:pt x="0" y="745"/>
                    <a:pt x="100" y="1121"/>
                    <a:pt x="386" y="1121"/>
                  </a:cubicBezTo>
                  <a:cubicBezTo>
                    <a:pt x="388" y="1121"/>
                    <a:pt x="391" y="1121"/>
                    <a:pt x="393" y="1121"/>
                  </a:cubicBezTo>
                  <a:cubicBezTo>
                    <a:pt x="442" y="1121"/>
                    <a:pt x="490" y="1107"/>
                    <a:pt x="532" y="1086"/>
                  </a:cubicBezTo>
                  <a:lnTo>
                    <a:pt x="1510" y="518"/>
                  </a:lnTo>
                  <a:cubicBezTo>
                    <a:pt x="1769" y="359"/>
                    <a:pt x="1619" y="1"/>
                    <a:pt x="13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553;p81"/>
            <p:cNvSpPr/>
            <p:nvPr/>
          </p:nvSpPr>
          <p:spPr>
            <a:xfrm>
              <a:off x="1606701" y="3284689"/>
              <a:ext cx="46870" cy="29872"/>
            </a:xfrm>
            <a:custGeom>
              <a:avLst/>
              <a:gdLst/>
              <a:ahLst/>
              <a:cxnLst/>
              <a:rect l="l" t="t" r="r" b="b"/>
              <a:pathLst>
                <a:path w="1784" h="1137" extrusionOk="0">
                  <a:moveTo>
                    <a:pt x="1381" y="1"/>
                  </a:moveTo>
                  <a:cubicBezTo>
                    <a:pt x="1333" y="1"/>
                    <a:pt x="1281" y="15"/>
                    <a:pt x="1228" y="48"/>
                  </a:cubicBezTo>
                  <a:lnTo>
                    <a:pt x="250" y="617"/>
                  </a:lnTo>
                  <a:cubicBezTo>
                    <a:pt x="0" y="755"/>
                    <a:pt x="97" y="1137"/>
                    <a:pt x="388" y="1137"/>
                  </a:cubicBezTo>
                  <a:cubicBezTo>
                    <a:pt x="437" y="1137"/>
                    <a:pt x="486" y="1123"/>
                    <a:pt x="527" y="1095"/>
                  </a:cubicBezTo>
                  <a:lnTo>
                    <a:pt x="1505" y="526"/>
                  </a:lnTo>
                  <a:cubicBezTo>
                    <a:pt x="1784" y="375"/>
                    <a:pt x="1630" y="1"/>
                    <a:pt x="1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554;p81"/>
            <p:cNvSpPr/>
            <p:nvPr/>
          </p:nvSpPr>
          <p:spPr>
            <a:xfrm>
              <a:off x="1564402" y="3230857"/>
              <a:ext cx="33419" cy="40328"/>
            </a:xfrm>
            <a:custGeom>
              <a:avLst/>
              <a:gdLst/>
              <a:ahLst/>
              <a:cxnLst/>
              <a:rect l="l" t="t" r="r" b="b"/>
              <a:pathLst>
                <a:path w="1272" h="1535" extrusionOk="0">
                  <a:moveTo>
                    <a:pt x="900" y="0"/>
                  </a:moveTo>
                  <a:cubicBezTo>
                    <a:pt x="816" y="0"/>
                    <a:pt x="732" y="39"/>
                    <a:pt x="674" y="134"/>
                  </a:cubicBezTo>
                  <a:lnTo>
                    <a:pt x="105" y="1119"/>
                  </a:lnTo>
                  <a:cubicBezTo>
                    <a:pt x="1" y="1299"/>
                    <a:pt x="133" y="1535"/>
                    <a:pt x="348" y="1535"/>
                  </a:cubicBezTo>
                  <a:cubicBezTo>
                    <a:pt x="445" y="1535"/>
                    <a:pt x="535" y="1479"/>
                    <a:pt x="590" y="1396"/>
                  </a:cubicBezTo>
                  <a:lnTo>
                    <a:pt x="1152" y="411"/>
                  </a:lnTo>
                  <a:cubicBezTo>
                    <a:pt x="1272" y="196"/>
                    <a:pt x="1087" y="0"/>
                    <a:pt x="9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555;p81"/>
            <p:cNvSpPr/>
            <p:nvPr/>
          </p:nvSpPr>
          <p:spPr>
            <a:xfrm>
              <a:off x="1360317" y="3362587"/>
              <a:ext cx="427348" cy="228492"/>
            </a:xfrm>
            <a:custGeom>
              <a:avLst/>
              <a:gdLst/>
              <a:ahLst/>
              <a:cxnLst/>
              <a:rect l="l" t="t" r="r" b="b"/>
              <a:pathLst>
                <a:path w="16266" h="8697" extrusionOk="0">
                  <a:moveTo>
                    <a:pt x="9272" y="1"/>
                  </a:moveTo>
                  <a:cubicBezTo>
                    <a:pt x="7689" y="1"/>
                    <a:pt x="6230" y="1084"/>
                    <a:pt x="5861" y="2722"/>
                  </a:cubicBezTo>
                  <a:cubicBezTo>
                    <a:pt x="5644" y="2651"/>
                    <a:pt x="5422" y="2616"/>
                    <a:pt x="5202" y="2616"/>
                  </a:cubicBezTo>
                  <a:cubicBezTo>
                    <a:pt x="4525" y="2616"/>
                    <a:pt x="3874" y="2943"/>
                    <a:pt x="3475" y="3520"/>
                  </a:cubicBezTo>
                  <a:cubicBezTo>
                    <a:pt x="3251" y="3461"/>
                    <a:pt x="3027" y="3433"/>
                    <a:pt x="2807" y="3433"/>
                  </a:cubicBezTo>
                  <a:cubicBezTo>
                    <a:pt x="1521" y="3433"/>
                    <a:pt x="373" y="4388"/>
                    <a:pt x="201" y="5732"/>
                  </a:cubicBezTo>
                  <a:cubicBezTo>
                    <a:pt x="0" y="7307"/>
                    <a:pt x="1228" y="8694"/>
                    <a:pt x="2816" y="8694"/>
                  </a:cubicBezTo>
                  <a:lnTo>
                    <a:pt x="13540" y="8694"/>
                  </a:lnTo>
                  <a:cubicBezTo>
                    <a:pt x="13581" y="8696"/>
                    <a:pt x="13622" y="8697"/>
                    <a:pt x="13663" y="8697"/>
                  </a:cubicBezTo>
                  <a:cubicBezTo>
                    <a:pt x="15092" y="8697"/>
                    <a:pt x="16266" y="7536"/>
                    <a:pt x="16266" y="6093"/>
                  </a:cubicBezTo>
                  <a:cubicBezTo>
                    <a:pt x="16266" y="4654"/>
                    <a:pt x="15099" y="3495"/>
                    <a:pt x="13675" y="3495"/>
                  </a:cubicBezTo>
                  <a:cubicBezTo>
                    <a:pt x="13630" y="3495"/>
                    <a:pt x="13585" y="3496"/>
                    <a:pt x="13540" y="3499"/>
                  </a:cubicBezTo>
                  <a:cubicBezTo>
                    <a:pt x="13276" y="3499"/>
                    <a:pt x="13013" y="3533"/>
                    <a:pt x="12763" y="3617"/>
                  </a:cubicBezTo>
                  <a:lnTo>
                    <a:pt x="12763" y="3499"/>
                  </a:lnTo>
                  <a:cubicBezTo>
                    <a:pt x="12763" y="2895"/>
                    <a:pt x="12603" y="2299"/>
                    <a:pt x="12305" y="1772"/>
                  </a:cubicBezTo>
                  <a:cubicBezTo>
                    <a:pt x="11695" y="579"/>
                    <a:pt x="10425" y="197"/>
                    <a:pt x="10425" y="197"/>
                  </a:cubicBezTo>
                  <a:cubicBezTo>
                    <a:pt x="10043" y="64"/>
                    <a:pt x="9654" y="1"/>
                    <a:pt x="9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7340;p81"/>
          <p:cNvGrpSpPr/>
          <p:nvPr/>
        </p:nvGrpSpPr>
        <p:grpSpPr>
          <a:xfrm>
            <a:off x="3874181" y="2712457"/>
            <a:ext cx="367027" cy="365214"/>
            <a:chOff x="5292128" y="2299891"/>
            <a:chExt cx="367027" cy="365214"/>
          </a:xfrm>
          <a:solidFill>
            <a:schemeClr val="bg1"/>
          </a:solidFill>
        </p:grpSpPr>
        <p:sp>
          <p:nvSpPr>
            <p:cNvPr id="69" name="Google Shape;7341;p81"/>
            <p:cNvSpPr/>
            <p:nvPr/>
          </p:nvSpPr>
          <p:spPr>
            <a:xfrm>
              <a:off x="5470361" y="2467772"/>
              <a:ext cx="11323" cy="124243"/>
            </a:xfrm>
            <a:custGeom>
              <a:avLst/>
              <a:gdLst/>
              <a:ahLst/>
              <a:cxnLst/>
              <a:rect l="l" t="t" r="r" b="b"/>
              <a:pathLst>
                <a:path w="431" h="4729" extrusionOk="0">
                  <a:moveTo>
                    <a:pt x="215" y="0"/>
                  </a:moveTo>
                  <a:cubicBezTo>
                    <a:pt x="108" y="0"/>
                    <a:pt x="0" y="71"/>
                    <a:pt x="0" y="213"/>
                  </a:cubicBezTo>
                  <a:lnTo>
                    <a:pt x="0" y="4514"/>
                  </a:lnTo>
                  <a:cubicBezTo>
                    <a:pt x="0" y="4632"/>
                    <a:pt x="97" y="4729"/>
                    <a:pt x="215" y="4729"/>
                  </a:cubicBezTo>
                  <a:cubicBezTo>
                    <a:pt x="333" y="4729"/>
                    <a:pt x="430" y="4632"/>
                    <a:pt x="430" y="4514"/>
                  </a:cubicBezTo>
                  <a:lnTo>
                    <a:pt x="430" y="213"/>
                  </a:lnTo>
                  <a:cubicBezTo>
                    <a:pt x="430" y="71"/>
                    <a:pt x="323" y="0"/>
                    <a:pt x="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342;p81"/>
            <p:cNvSpPr/>
            <p:nvPr/>
          </p:nvSpPr>
          <p:spPr>
            <a:xfrm>
              <a:off x="5464870" y="2299891"/>
              <a:ext cx="22279" cy="40827"/>
            </a:xfrm>
            <a:custGeom>
              <a:avLst/>
              <a:gdLst/>
              <a:ahLst/>
              <a:cxnLst/>
              <a:rect l="l" t="t" r="r" b="b"/>
              <a:pathLst>
                <a:path w="848" h="1554" extrusionOk="0">
                  <a:moveTo>
                    <a:pt x="424" y="0"/>
                  </a:moveTo>
                  <a:cubicBezTo>
                    <a:pt x="188" y="0"/>
                    <a:pt x="1" y="194"/>
                    <a:pt x="8" y="430"/>
                  </a:cubicBezTo>
                  <a:lnTo>
                    <a:pt x="8" y="1554"/>
                  </a:lnTo>
                  <a:lnTo>
                    <a:pt x="840" y="1554"/>
                  </a:lnTo>
                  <a:lnTo>
                    <a:pt x="840" y="430"/>
                  </a:lnTo>
                  <a:cubicBezTo>
                    <a:pt x="847" y="194"/>
                    <a:pt x="660" y="0"/>
                    <a:pt x="4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343;p81"/>
            <p:cNvSpPr/>
            <p:nvPr/>
          </p:nvSpPr>
          <p:spPr>
            <a:xfrm>
              <a:off x="5292128" y="2316837"/>
              <a:ext cx="367027" cy="184433"/>
            </a:xfrm>
            <a:custGeom>
              <a:avLst/>
              <a:gdLst/>
              <a:ahLst/>
              <a:cxnLst/>
              <a:rect l="l" t="t" r="r" b="b"/>
              <a:pathLst>
                <a:path w="13970" h="7020" extrusionOk="0">
                  <a:moveTo>
                    <a:pt x="6985" y="0"/>
                  </a:moveTo>
                  <a:cubicBezTo>
                    <a:pt x="3122" y="0"/>
                    <a:pt x="0" y="3156"/>
                    <a:pt x="49" y="7020"/>
                  </a:cubicBezTo>
                  <a:lnTo>
                    <a:pt x="56" y="7020"/>
                  </a:lnTo>
                  <a:cubicBezTo>
                    <a:pt x="507" y="6479"/>
                    <a:pt x="1148" y="6208"/>
                    <a:pt x="1790" y="6208"/>
                  </a:cubicBezTo>
                  <a:cubicBezTo>
                    <a:pt x="2432" y="6208"/>
                    <a:pt x="3073" y="6479"/>
                    <a:pt x="3524" y="7020"/>
                  </a:cubicBezTo>
                  <a:cubicBezTo>
                    <a:pt x="3975" y="6479"/>
                    <a:pt x="4616" y="6208"/>
                    <a:pt x="5258" y="6208"/>
                  </a:cubicBezTo>
                  <a:cubicBezTo>
                    <a:pt x="5900" y="6208"/>
                    <a:pt x="6541" y="6479"/>
                    <a:pt x="6992" y="7020"/>
                  </a:cubicBezTo>
                  <a:cubicBezTo>
                    <a:pt x="7443" y="6479"/>
                    <a:pt x="8085" y="6208"/>
                    <a:pt x="8726" y="6208"/>
                  </a:cubicBezTo>
                  <a:cubicBezTo>
                    <a:pt x="9368" y="6208"/>
                    <a:pt x="10009" y="6479"/>
                    <a:pt x="10460" y="7020"/>
                  </a:cubicBezTo>
                  <a:cubicBezTo>
                    <a:pt x="10911" y="6479"/>
                    <a:pt x="11553" y="6208"/>
                    <a:pt x="12194" y="6208"/>
                  </a:cubicBezTo>
                  <a:cubicBezTo>
                    <a:pt x="12836" y="6208"/>
                    <a:pt x="13477" y="6479"/>
                    <a:pt x="13928" y="7020"/>
                  </a:cubicBezTo>
                  <a:cubicBezTo>
                    <a:pt x="13970" y="3156"/>
                    <a:pt x="10849" y="0"/>
                    <a:pt x="69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344;p81"/>
            <p:cNvSpPr/>
            <p:nvPr/>
          </p:nvSpPr>
          <p:spPr>
            <a:xfrm>
              <a:off x="5293757" y="2319017"/>
              <a:ext cx="182279" cy="182436"/>
            </a:xfrm>
            <a:custGeom>
              <a:avLst/>
              <a:gdLst/>
              <a:ahLst/>
              <a:cxnLst/>
              <a:rect l="l" t="t" r="r" b="b"/>
              <a:pathLst>
                <a:path w="6938" h="6944" extrusionOk="0">
                  <a:moveTo>
                    <a:pt x="6937" y="0"/>
                  </a:moveTo>
                  <a:cubicBezTo>
                    <a:pt x="3108" y="0"/>
                    <a:pt x="1" y="3108"/>
                    <a:pt x="1" y="6944"/>
                  </a:cubicBezTo>
                  <a:cubicBezTo>
                    <a:pt x="452" y="6399"/>
                    <a:pt x="1093" y="6127"/>
                    <a:pt x="1735" y="6127"/>
                  </a:cubicBezTo>
                  <a:cubicBezTo>
                    <a:pt x="2377" y="6127"/>
                    <a:pt x="3018" y="6399"/>
                    <a:pt x="3469" y="6944"/>
                  </a:cubicBezTo>
                  <a:cubicBezTo>
                    <a:pt x="3469" y="3108"/>
                    <a:pt x="5023" y="0"/>
                    <a:pt x="69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45;p81"/>
            <p:cNvSpPr/>
            <p:nvPr/>
          </p:nvSpPr>
          <p:spPr>
            <a:xfrm>
              <a:off x="5476009" y="2319017"/>
              <a:ext cx="91139" cy="182252"/>
            </a:xfrm>
            <a:custGeom>
              <a:avLst/>
              <a:gdLst/>
              <a:ahLst/>
              <a:cxnLst/>
              <a:rect l="l" t="t" r="r" b="b"/>
              <a:pathLst>
                <a:path w="3469" h="6937" extrusionOk="0">
                  <a:moveTo>
                    <a:pt x="0" y="0"/>
                  </a:moveTo>
                  <a:lnTo>
                    <a:pt x="0" y="6937"/>
                  </a:lnTo>
                  <a:cubicBezTo>
                    <a:pt x="451" y="6396"/>
                    <a:pt x="1093" y="6125"/>
                    <a:pt x="1734" y="6125"/>
                  </a:cubicBezTo>
                  <a:cubicBezTo>
                    <a:pt x="2376" y="6125"/>
                    <a:pt x="3017" y="6396"/>
                    <a:pt x="3468" y="6937"/>
                  </a:cubicBezTo>
                  <a:cubicBezTo>
                    <a:pt x="3468" y="3108"/>
                    <a:pt x="1914"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346;p81"/>
            <p:cNvSpPr/>
            <p:nvPr/>
          </p:nvSpPr>
          <p:spPr>
            <a:xfrm>
              <a:off x="5404574" y="2564035"/>
              <a:ext cx="82758" cy="101070"/>
            </a:xfrm>
            <a:custGeom>
              <a:avLst/>
              <a:gdLst/>
              <a:ahLst/>
              <a:cxnLst/>
              <a:rect l="l" t="t" r="r" b="b"/>
              <a:pathLst>
                <a:path w="3150" h="3847" extrusionOk="0">
                  <a:moveTo>
                    <a:pt x="2719" y="0"/>
                  </a:moveTo>
                  <a:cubicBezTo>
                    <a:pt x="2508" y="0"/>
                    <a:pt x="2296" y="142"/>
                    <a:pt x="2296" y="427"/>
                  </a:cubicBezTo>
                  <a:lnTo>
                    <a:pt x="2296" y="2258"/>
                  </a:lnTo>
                  <a:cubicBezTo>
                    <a:pt x="2296" y="2663"/>
                    <a:pt x="1970" y="2993"/>
                    <a:pt x="1573" y="2993"/>
                  </a:cubicBezTo>
                  <a:cubicBezTo>
                    <a:pt x="1569" y="2993"/>
                    <a:pt x="1565" y="2993"/>
                    <a:pt x="1561" y="2993"/>
                  </a:cubicBezTo>
                  <a:cubicBezTo>
                    <a:pt x="1262" y="2993"/>
                    <a:pt x="1006" y="2806"/>
                    <a:pt x="895" y="2535"/>
                  </a:cubicBezTo>
                  <a:cubicBezTo>
                    <a:pt x="832" y="2376"/>
                    <a:pt x="673" y="2272"/>
                    <a:pt x="506" y="2272"/>
                  </a:cubicBezTo>
                  <a:cubicBezTo>
                    <a:pt x="208" y="2272"/>
                    <a:pt x="0" y="2577"/>
                    <a:pt x="111" y="2854"/>
                  </a:cubicBezTo>
                  <a:cubicBezTo>
                    <a:pt x="345" y="3453"/>
                    <a:pt x="933" y="3846"/>
                    <a:pt x="1579" y="3846"/>
                  </a:cubicBezTo>
                  <a:cubicBezTo>
                    <a:pt x="1584" y="3846"/>
                    <a:pt x="1590" y="3846"/>
                    <a:pt x="1595" y="3846"/>
                  </a:cubicBezTo>
                  <a:cubicBezTo>
                    <a:pt x="2462" y="3825"/>
                    <a:pt x="3149" y="3111"/>
                    <a:pt x="3142" y="2244"/>
                  </a:cubicBezTo>
                  <a:lnTo>
                    <a:pt x="3142" y="427"/>
                  </a:lnTo>
                  <a:cubicBezTo>
                    <a:pt x="3142" y="142"/>
                    <a:pt x="2931" y="0"/>
                    <a:pt x="27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5643;p86"/>
          <p:cNvGrpSpPr/>
          <p:nvPr/>
        </p:nvGrpSpPr>
        <p:grpSpPr>
          <a:xfrm>
            <a:off x="4503615" y="3211412"/>
            <a:ext cx="175400" cy="370053"/>
            <a:chOff x="7521110" y="2906131"/>
            <a:chExt cx="175400" cy="370053"/>
          </a:xfrm>
          <a:solidFill>
            <a:schemeClr val="bg1"/>
          </a:solidFill>
        </p:grpSpPr>
        <p:sp>
          <p:nvSpPr>
            <p:cNvPr id="76" name="Google Shape;15644;p86"/>
            <p:cNvSpPr/>
            <p:nvPr/>
          </p:nvSpPr>
          <p:spPr>
            <a:xfrm>
              <a:off x="7590646" y="3215698"/>
              <a:ext cx="36302" cy="54453"/>
            </a:xfrm>
            <a:custGeom>
              <a:avLst/>
              <a:gdLst/>
              <a:ahLst/>
              <a:cxnLst/>
              <a:rect l="l" t="t" r="r" b="b"/>
              <a:pathLst>
                <a:path w="1384" h="2076" extrusionOk="0">
                  <a:moveTo>
                    <a:pt x="1" y="0"/>
                  </a:moveTo>
                  <a:lnTo>
                    <a:pt x="1" y="2075"/>
                  </a:lnTo>
                  <a:lnTo>
                    <a:pt x="1384" y="2075"/>
                  </a:lnTo>
                  <a:lnTo>
                    <a:pt x="1384" y="0"/>
                  </a:lnTo>
                  <a:close/>
                </a:path>
              </a:pathLst>
            </a:custGeom>
            <a:grp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77" name="Google Shape;15645;p86"/>
            <p:cNvSpPr/>
            <p:nvPr/>
          </p:nvSpPr>
          <p:spPr>
            <a:xfrm>
              <a:off x="7608797" y="3233823"/>
              <a:ext cx="18151" cy="36329"/>
            </a:xfrm>
            <a:custGeom>
              <a:avLst/>
              <a:gdLst/>
              <a:ahLst/>
              <a:cxnLst/>
              <a:rect l="l" t="t" r="r" b="b"/>
              <a:pathLst>
                <a:path w="692" h="1385" extrusionOk="0">
                  <a:moveTo>
                    <a:pt x="231" y="1"/>
                  </a:moveTo>
                  <a:cubicBezTo>
                    <a:pt x="102" y="1"/>
                    <a:pt x="0" y="103"/>
                    <a:pt x="0" y="231"/>
                  </a:cubicBezTo>
                  <a:lnTo>
                    <a:pt x="0" y="1384"/>
                  </a:lnTo>
                  <a:lnTo>
                    <a:pt x="692" y="1384"/>
                  </a:lnTo>
                  <a:lnTo>
                    <a:pt x="692" y="1"/>
                  </a:lnTo>
                  <a:close/>
                </a:path>
              </a:pathLst>
            </a:custGeom>
            <a:grp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78" name="Google Shape;15646;p86"/>
            <p:cNvSpPr/>
            <p:nvPr/>
          </p:nvSpPr>
          <p:spPr>
            <a:xfrm>
              <a:off x="7570554" y="3264066"/>
              <a:ext cx="76513" cy="12118"/>
            </a:xfrm>
            <a:custGeom>
              <a:avLst/>
              <a:gdLst/>
              <a:ahLst/>
              <a:cxnLst/>
              <a:rect l="l" t="t" r="r" b="b"/>
              <a:pathLst>
                <a:path w="2917" h="462" extrusionOk="0">
                  <a:moveTo>
                    <a:pt x="306" y="1"/>
                  </a:moveTo>
                  <a:cubicBezTo>
                    <a:pt x="0" y="1"/>
                    <a:pt x="0" y="462"/>
                    <a:pt x="306" y="462"/>
                  </a:cubicBezTo>
                  <a:lnTo>
                    <a:pt x="2611" y="462"/>
                  </a:lnTo>
                  <a:cubicBezTo>
                    <a:pt x="2916" y="462"/>
                    <a:pt x="2916" y="1"/>
                    <a:pt x="2611" y="1"/>
                  </a:cubicBezTo>
                  <a:close/>
                </a:path>
              </a:pathLst>
            </a:custGeom>
            <a:grp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79" name="Google Shape;15647;p86"/>
            <p:cNvSpPr/>
            <p:nvPr/>
          </p:nvSpPr>
          <p:spPr>
            <a:xfrm>
              <a:off x="7526094" y="3064351"/>
              <a:ext cx="165433" cy="109038"/>
            </a:xfrm>
            <a:custGeom>
              <a:avLst/>
              <a:gdLst/>
              <a:ahLst/>
              <a:cxnLst/>
              <a:rect l="l" t="t" r="r" b="b"/>
              <a:pathLst>
                <a:path w="6307" h="4157" extrusionOk="0">
                  <a:moveTo>
                    <a:pt x="1770" y="0"/>
                  </a:moveTo>
                  <a:lnTo>
                    <a:pt x="68" y="3831"/>
                  </a:lnTo>
                  <a:cubicBezTo>
                    <a:pt x="0" y="3987"/>
                    <a:pt x="109" y="4157"/>
                    <a:pt x="278" y="4157"/>
                  </a:cubicBezTo>
                  <a:lnTo>
                    <a:pt x="6028" y="4157"/>
                  </a:lnTo>
                  <a:cubicBezTo>
                    <a:pt x="6198" y="4157"/>
                    <a:pt x="6306" y="3987"/>
                    <a:pt x="6238" y="3831"/>
                  </a:cubicBezTo>
                  <a:lnTo>
                    <a:pt x="4536" y="0"/>
                  </a:lnTo>
                  <a:close/>
                </a:path>
              </a:pathLst>
            </a:custGeom>
            <a:grp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80" name="Google Shape;15648;p86"/>
            <p:cNvSpPr/>
            <p:nvPr/>
          </p:nvSpPr>
          <p:spPr>
            <a:xfrm>
              <a:off x="7521110" y="3173363"/>
              <a:ext cx="175400" cy="48394"/>
            </a:xfrm>
            <a:custGeom>
              <a:avLst/>
              <a:gdLst/>
              <a:ahLst/>
              <a:cxnLst/>
              <a:rect l="l" t="t" r="r" b="b"/>
              <a:pathLst>
                <a:path w="6687" h="1845" extrusionOk="0">
                  <a:moveTo>
                    <a:pt x="1004" y="1"/>
                  </a:moveTo>
                  <a:lnTo>
                    <a:pt x="95" y="1492"/>
                  </a:lnTo>
                  <a:cubicBezTo>
                    <a:pt x="0" y="1648"/>
                    <a:pt x="109" y="1845"/>
                    <a:pt x="292" y="1845"/>
                  </a:cubicBezTo>
                  <a:lnTo>
                    <a:pt x="6395" y="1845"/>
                  </a:lnTo>
                  <a:cubicBezTo>
                    <a:pt x="6578" y="1845"/>
                    <a:pt x="6686" y="1648"/>
                    <a:pt x="6591" y="1492"/>
                  </a:cubicBezTo>
                  <a:lnTo>
                    <a:pt x="5683" y="1"/>
                  </a:lnTo>
                  <a:close/>
                </a:path>
              </a:pathLst>
            </a:custGeom>
            <a:grp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81" name="Google Shape;15649;p86"/>
            <p:cNvSpPr/>
            <p:nvPr/>
          </p:nvSpPr>
          <p:spPr>
            <a:xfrm>
              <a:off x="7521110" y="3173363"/>
              <a:ext cx="156541" cy="48421"/>
            </a:xfrm>
            <a:custGeom>
              <a:avLst/>
              <a:gdLst/>
              <a:ahLst/>
              <a:cxnLst/>
              <a:rect l="l" t="t" r="r" b="b"/>
              <a:pathLst>
                <a:path w="5968" h="1846" extrusionOk="0">
                  <a:moveTo>
                    <a:pt x="1004" y="1"/>
                  </a:moveTo>
                  <a:lnTo>
                    <a:pt x="95" y="1499"/>
                  </a:lnTo>
                  <a:cubicBezTo>
                    <a:pt x="0" y="1648"/>
                    <a:pt x="116" y="1845"/>
                    <a:pt x="292" y="1845"/>
                  </a:cubicBezTo>
                  <a:lnTo>
                    <a:pt x="2484" y="1845"/>
                  </a:lnTo>
                  <a:cubicBezTo>
                    <a:pt x="2432" y="1838"/>
                    <a:pt x="2402" y="1643"/>
                    <a:pt x="2435" y="1492"/>
                  </a:cubicBezTo>
                  <a:lnTo>
                    <a:pt x="2577" y="651"/>
                  </a:lnTo>
                  <a:cubicBezTo>
                    <a:pt x="2591" y="543"/>
                    <a:pt x="2692" y="462"/>
                    <a:pt x="2801" y="462"/>
                  </a:cubicBezTo>
                  <a:lnTo>
                    <a:pt x="5967" y="462"/>
                  </a:lnTo>
                  <a:lnTo>
                    <a:pt x="5683" y="1"/>
                  </a:lnTo>
                  <a:close/>
                  <a:moveTo>
                    <a:pt x="2484" y="1845"/>
                  </a:moveTo>
                  <a:cubicBezTo>
                    <a:pt x="2484" y="1845"/>
                    <a:pt x="2485" y="1845"/>
                    <a:pt x="2486" y="1845"/>
                  </a:cubicBezTo>
                  <a:cubicBezTo>
                    <a:pt x="2487" y="1845"/>
                    <a:pt x="2488" y="1845"/>
                    <a:pt x="2489" y="1845"/>
                  </a:cubicBezTo>
                  <a:close/>
                </a:path>
              </a:pathLst>
            </a:custGeom>
            <a:grp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82" name="Google Shape;15650;p86"/>
            <p:cNvSpPr/>
            <p:nvPr/>
          </p:nvSpPr>
          <p:spPr>
            <a:xfrm>
              <a:off x="7526094" y="3064351"/>
              <a:ext cx="135189" cy="109038"/>
            </a:xfrm>
            <a:custGeom>
              <a:avLst/>
              <a:gdLst/>
              <a:ahLst/>
              <a:cxnLst/>
              <a:rect l="l" t="t" r="r" b="b"/>
              <a:pathLst>
                <a:path w="5154" h="4157" extrusionOk="0">
                  <a:moveTo>
                    <a:pt x="1770" y="0"/>
                  </a:moveTo>
                  <a:lnTo>
                    <a:pt x="68" y="3831"/>
                  </a:lnTo>
                  <a:cubicBezTo>
                    <a:pt x="0" y="3987"/>
                    <a:pt x="109" y="4157"/>
                    <a:pt x="278" y="4157"/>
                  </a:cubicBezTo>
                  <a:lnTo>
                    <a:pt x="2346" y="4157"/>
                  </a:lnTo>
                  <a:cubicBezTo>
                    <a:pt x="2299" y="4157"/>
                    <a:pt x="2265" y="3980"/>
                    <a:pt x="2285" y="3831"/>
                  </a:cubicBezTo>
                  <a:lnTo>
                    <a:pt x="2563" y="1587"/>
                  </a:lnTo>
                  <a:cubicBezTo>
                    <a:pt x="2583" y="1476"/>
                    <a:pt x="2672" y="1390"/>
                    <a:pt x="2781" y="1390"/>
                  </a:cubicBezTo>
                  <a:cubicBezTo>
                    <a:pt x="2786" y="1390"/>
                    <a:pt x="2790" y="1390"/>
                    <a:pt x="2794" y="1390"/>
                  </a:cubicBezTo>
                  <a:lnTo>
                    <a:pt x="5154" y="1390"/>
                  </a:lnTo>
                  <a:lnTo>
                    <a:pt x="4536" y="0"/>
                  </a:lnTo>
                  <a:close/>
                </a:path>
              </a:pathLst>
            </a:custGeom>
            <a:grp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83" name="Google Shape;15651;p86"/>
            <p:cNvSpPr/>
            <p:nvPr/>
          </p:nvSpPr>
          <p:spPr>
            <a:xfrm>
              <a:off x="7537635" y="2906131"/>
              <a:ext cx="142140" cy="182587"/>
            </a:xfrm>
            <a:custGeom>
              <a:avLst/>
              <a:gdLst/>
              <a:ahLst/>
              <a:cxnLst/>
              <a:rect l="l" t="t" r="r" b="b"/>
              <a:pathLst>
                <a:path w="5419" h="6961" extrusionOk="0">
                  <a:moveTo>
                    <a:pt x="2713" y="1"/>
                  </a:moveTo>
                  <a:cubicBezTo>
                    <a:pt x="2623" y="1"/>
                    <a:pt x="2534" y="52"/>
                    <a:pt x="2496" y="153"/>
                  </a:cubicBezTo>
                  <a:lnTo>
                    <a:pt x="62" y="6649"/>
                  </a:lnTo>
                  <a:cubicBezTo>
                    <a:pt x="1" y="6798"/>
                    <a:pt x="116" y="6961"/>
                    <a:pt x="279" y="6961"/>
                  </a:cubicBezTo>
                  <a:lnTo>
                    <a:pt x="5147" y="6961"/>
                  </a:lnTo>
                  <a:cubicBezTo>
                    <a:pt x="5310" y="6961"/>
                    <a:pt x="5419" y="6798"/>
                    <a:pt x="5364" y="6649"/>
                  </a:cubicBezTo>
                  <a:lnTo>
                    <a:pt x="2930" y="153"/>
                  </a:lnTo>
                  <a:cubicBezTo>
                    <a:pt x="2893" y="52"/>
                    <a:pt x="2803" y="1"/>
                    <a:pt x="2713" y="1"/>
                  </a:cubicBezTo>
                  <a:close/>
                </a:path>
              </a:pathLst>
            </a:custGeom>
            <a:grp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84" name="Google Shape;15652;p86"/>
            <p:cNvSpPr/>
            <p:nvPr/>
          </p:nvSpPr>
          <p:spPr>
            <a:xfrm>
              <a:off x="7537635" y="2906210"/>
              <a:ext cx="71188" cy="182508"/>
            </a:xfrm>
            <a:custGeom>
              <a:avLst/>
              <a:gdLst/>
              <a:ahLst/>
              <a:cxnLst/>
              <a:rect l="l" t="t" r="r" b="b"/>
              <a:pathLst>
                <a:path w="2714" h="6958" extrusionOk="0">
                  <a:moveTo>
                    <a:pt x="2699" y="1"/>
                  </a:moveTo>
                  <a:cubicBezTo>
                    <a:pt x="2610" y="1"/>
                    <a:pt x="2528" y="60"/>
                    <a:pt x="2496" y="150"/>
                  </a:cubicBezTo>
                  <a:lnTo>
                    <a:pt x="62" y="6646"/>
                  </a:lnTo>
                  <a:cubicBezTo>
                    <a:pt x="1" y="6795"/>
                    <a:pt x="116" y="6958"/>
                    <a:pt x="279" y="6958"/>
                  </a:cubicBezTo>
                  <a:lnTo>
                    <a:pt x="2028" y="6958"/>
                  </a:lnTo>
                  <a:cubicBezTo>
                    <a:pt x="1981" y="6958"/>
                    <a:pt x="1954" y="6795"/>
                    <a:pt x="1967" y="6646"/>
                  </a:cubicBezTo>
                  <a:lnTo>
                    <a:pt x="2652" y="150"/>
                  </a:lnTo>
                  <a:cubicBezTo>
                    <a:pt x="2666" y="49"/>
                    <a:pt x="2686" y="1"/>
                    <a:pt x="2713" y="1"/>
                  </a:cubicBezTo>
                  <a:cubicBezTo>
                    <a:pt x="2708" y="1"/>
                    <a:pt x="2704" y="1"/>
                    <a:pt x="2699" y="1"/>
                  </a:cubicBezTo>
                  <a:close/>
                </a:path>
              </a:pathLst>
            </a:custGeom>
            <a:grp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grpSp>
      <p:grpSp>
        <p:nvGrpSpPr>
          <p:cNvPr id="85" name="Google Shape;16580;p87"/>
          <p:cNvGrpSpPr/>
          <p:nvPr/>
        </p:nvGrpSpPr>
        <p:grpSpPr>
          <a:xfrm>
            <a:off x="4450051" y="4017443"/>
            <a:ext cx="372017" cy="316310"/>
            <a:chOff x="2774354" y="2009990"/>
            <a:chExt cx="372017" cy="316310"/>
          </a:xfrm>
          <a:solidFill>
            <a:schemeClr val="bg1"/>
          </a:solidFill>
        </p:grpSpPr>
        <p:sp>
          <p:nvSpPr>
            <p:cNvPr id="86" name="Google Shape;16581;p87"/>
            <p:cNvSpPr/>
            <p:nvPr/>
          </p:nvSpPr>
          <p:spPr>
            <a:xfrm>
              <a:off x="2948055" y="2090995"/>
              <a:ext cx="191134" cy="174094"/>
            </a:xfrm>
            <a:custGeom>
              <a:avLst/>
              <a:gdLst/>
              <a:ahLst/>
              <a:cxnLst/>
              <a:rect l="l" t="t" r="r" b="b"/>
              <a:pathLst>
                <a:path w="7291" h="6641" extrusionOk="0">
                  <a:moveTo>
                    <a:pt x="4591" y="0"/>
                  </a:moveTo>
                  <a:lnTo>
                    <a:pt x="3191" y="1068"/>
                  </a:lnTo>
                  <a:lnTo>
                    <a:pt x="2021" y="679"/>
                  </a:lnTo>
                  <a:lnTo>
                    <a:pt x="0" y="2324"/>
                  </a:lnTo>
                  <a:lnTo>
                    <a:pt x="3118" y="6640"/>
                  </a:lnTo>
                  <a:lnTo>
                    <a:pt x="7290" y="3667"/>
                  </a:lnTo>
                  <a:lnTo>
                    <a:pt x="45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582;p87"/>
            <p:cNvSpPr/>
            <p:nvPr/>
          </p:nvSpPr>
          <p:spPr>
            <a:xfrm>
              <a:off x="3033568" y="2009990"/>
              <a:ext cx="112803" cy="206889"/>
            </a:xfrm>
            <a:custGeom>
              <a:avLst/>
              <a:gdLst/>
              <a:ahLst/>
              <a:cxnLst/>
              <a:rect l="l" t="t" r="r" b="b"/>
              <a:pathLst>
                <a:path w="4303" h="7892" extrusionOk="0">
                  <a:moveTo>
                    <a:pt x="4302" y="1"/>
                  </a:moveTo>
                  <a:lnTo>
                    <a:pt x="131" y="2960"/>
                  </a:lnTo>
                  <a:cubicBezTo>
                    <a:pt x="30" y="3032"/>
                    <a:pt x="1" y="3177"/>
                    <a:pt x="87" y="3278"/>
                  </a:cubicBezTo>
                  <a:lnTo>
                    <a:pt x="3581" y="7810"/>
                  </a:lnTo>
                  <a:cubicBezTo>
                    <a:pt x="3631" y="7861"/>
                    <a:pt x="3696" y="7892"/>
                    <a:pt x="3761" y="7892"/>
                  </a:cubicBezTo>
                  <a:cubicBezTo>
                    <a:pt x="3809" y="7892"/>
                    <a:pt x="3856" y="7876"/>
                    <a:pt x="3898" y="7839"/>
                  </a:cubicBezTo>
                  <a:lnTo>
                    <a:pt x="4302" y="7522"/>
                  </a:lnTo>
                  <a:lnTo>
                    <a:pt x="430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583;p87"/>
            <p:cNvSpPr/>
            <p:nvPr/>
          </p:nvSpPr>
          <p:spPr>
            <a:xfrm>
              <a:off x="3110404" y="2165524"/>
              <a:ext cx="35600" cy="51355"/>
            </a:xfrm>
            <a:custGeom>
              <a:avLst/>
              <a:gdLst/>
              <a:ahLst/>
              <a:cxnLst/>
              <a:rect l="l" t="t" r="r" b="b"/>
              <a:pathLst>
                <a:path w="1358" h="1959" extrusionOk="0">
                  <a:moveTo>
                    <a:pt x="1357" y="1"/>
                  </a:moveTo>
                  <a:lnTo>
                    <a:pt x="0" y="1040"/>
                  </a:lnTo>
                  <a:lnTo>
                    <a:pt x="650" y="1877"/>
                  </a:lnTo>
                  <a:cubicBezTo>
                    <a:pt x="692" y="1928"/>
                    <a:pt x="758" y="1959"/>
                    <a:pt x="823" y="1959"/>
                  </a:cubicBezTo>
                  <a:cubicBezTo>
                    <a:pt x="870" y="1959"/>
                    <a:pt x="917" y="1943"/>
                    <a:pt x="953" y="1906"/>
                  </a:cubicBezTo>
                  <a:lnTo>
                    <a:pt x="1357" y="1589"/>
                  </a:lnTo>
                  <a:lnTo>
                    <a:pt x="135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584;p87"/>
            <p:cNvSpPr/>
            <p:nvPr/>
          </p:nvSpPr>
          <p:spPr>
            <a:xfrm>
              <a:off x="2960533" y="2148510"/>
              <a:ext cx="145336" cy="96733"/>
            </a:xfrm>
            <a:custGeom>
              <a:avLst/>
              <a:gdLst/>
              <a:ahLst/>
              <a:cxnLst/>
              <a:rect l="l" t="t" r="r" b="b"/>
              <a:pathLst>
                <a:path w="5544" h="3690" extrusionOk="0">
                  <a:moveTo>
                    <a:pt x="636" y="0"/>
                  </a:moveTo>
                  <a:lnTo>
                    <a:pt x="1" y="1169"/>
                  </a:lnTo>
                  <a:lnTo>
                    <a:pt x="4476" y="3609"/>
                  </a:lnTo>
                  <a:cubicBezTo>
                    <a:pt x="4575" y="3663"/>
                    <a:pt x="4682" y="3689"/>
                    <a:pt x="4789" y="3689"/>
                  </a:cubicBezTo>
                  <a:cubicBezTo>
                    <a:pt x="5023" y="3689"/>
                    <a:pt x="5252" y="3563"/>
                    <a:pt x="5371" y="3335"/>
                  </a:cubicBezTo>
                  <a:cubicBezTo>
                    <a:pt x="5544" y="3017"/>
                    <a:pt x="5428" y="2613"/>
                    <a:pt x="5111" y="2440"/>
                  </a:cubicBezTo>
                  <a:lnTo>
                    <a:pt x="6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585;p87"/>
            <p:cNvSpPr/>
            <p:nvPr/>
          </p:nvSpPr>
          <p:spPr>
            <a:xfrm>
              <a:off x="3017315" y="2196930"/>
              <a:ext cx="85540" cy="48419"/>
            </a:xfrm>
            <a:custGeom>
              <a:avLst/>
              <a:gdLst/>
              <a:ahLst/>
              <a:cxnLst/>
              <a:rect l="l" t="t" r="r" b="b"/>
              <a:pathLst>
                <a:path w="3263" h="1847" extrusionOk="0">
                  <a:moveTo>
                    <a:pt x="289" y="1"/>
                  </a:moveTo>
                  <a:lnTo>
                    <a:pt x="0" y="506"/>
                  </a:lnTo>
                  <a:lnTo>
                    <a:pt x="2310" y="1762"/>
                  </a:lnTo>
                  <a:cubicBezTo>
                    <a:pt x="2412" y="1820"/>
                    <a:pt x="2522" y="1847"/>
                    <a:pt x="2630" y="1847"/>
                  </a:cubicBezTo>
                  <a:cubicBezTo>
                    <a:pt x="2901" y="1847"/>
                    <a:pt x="3159" y="1676"/>
                    <a:pt x="3262" y="1387"/>
                  </a:cubicBezTo>
                  <a:lnTo>
                    <a:pt x="3262" y="1387"/>
                  </a:lnTo>
                  <a:cubicBezTo>
                    <a:pt x="3187" y="1410"/>
                    <a:pt x="3112" y="1421"/>
                    <a:pt x="3039" y="1421"/>
                  </a:cubicBezTo>
                  <a:cubicBezTo>
                    <a:pt x="2929" y="1421"/>
                    <a:pt x="2824" y="1395"/>
                    <a:pt x="2728" y="1343"/>
                  </a:cubicBez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586;p87"/>
            <p:cNvSpPr/>
            <p:nvPr/>
          </p:nvSpPr>
          <p:spPr>
            <a:xfrm>
              <a:off x="2933663" y="2173467"/>
              <a:ext cx="145336" cy="96733"/>
            </a:xfrm>
            <a:custGeom>
              <a:avLst/>
              <a:gdLst/>
              <a:ahLst/>
              <a:cxnLst/>
              <a:rect l="l" t="t" r="r" b="b"/>
              <a:pathLst>
                <a:path w="5544" h="3690" extrusionOk="0">
                  <a:moveTo>
                    <a:pt x="636" y="1"/>
                  </a:moveTo>
                  <a:lnTo>
                    <a:pt x="1" y="1170"/>
                  </a:lnTo>
                  <a:lnTo>
                    <a:pt x="4476" y="3610"/>
                  </a:lnTo>
                  <a:cubicBezTo>
                    <a:pt x="4575" y="3664"/>
                    <a:pt x="4682" y="3690"/>
                    <a:pt x="4789" y="3690"/>
                  </a:cubicBezTo>
                  <a:cubicBezTo>
                    <a:pt x="5023" y="3690"/>
                    <a:pt x="5252" y="3564"/>
                    <a:pt x="5371" y="3336"/>
                  </a:cubicBezTo>
                  <a:cubicBezTo>
                    <a:pt x="5544" y="3018"/>
                    <a:pt x="5428" y="2614"/>
                    <a:pt x="5111" y="2441"/>
                  </a:cubicBezTo>
                  <a:lnTo>
                    <a:pt x="6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587;p87"/>
            <p:cNvSpPr/>
            <p:nvPr/>
          </p:nvSpPr>
          <p:spPr>
            <a:xfrm>
              <a:off x="2999515" y="2228361"/>
              <a:ext cx="76102" cy="41603"/>
            </a:xfrm>
            <a:custGeom>
              <a:avLst/>
              <a:gdLst/>
              <a:ahLst/>
              <a:cxnLst/>
              <a:rect l="l" t="t" r="r" b="b"/>
              <a:pathLst>
                <a:path w="2903" h="1587" extrusionOk="0">
                  <a:moveTo>
                    <a:pt x="260" y="0"/>
                  </a:moveTo>
                  <a:lnTo>
                    <a:pt x="1" y="448"/>
                  </a:lnTo>
                  <a:lnTo>
                    <a:pt x="1949" y="1501"/>
                  </a:lnTo>
                  <a:cubicBezTo>
                    <a:pt x="2053" y="1559"/>
                    <a:pt x="2163" y="1586"/>
                    <a:pt x="2272" y="1586"/>
                  </a:cubicBezTo>
                  <a:cubicBezTo>
                    <a:pt x="2542" y="1586"/>
                    <a:pt x="2799" y="1419"/>
                    <a:pt x="2902" y="1140"/>
                  </a:cubicBezTo>
                  <a:lnTo>
                    <a:pt x="2902" y="1140"/>
                  </a:lnTo>
                  <a:cubicBezTo>
                    <a:pt x="2816" y="1180"/>
                    <a:pt x="2724" y="1199"/>
                    <a:pt x="2631" y="1199"/>
                  </a:cubicBezTo>
                  <a:cubicBezTo>
                    <a:pt x="2522" y="1199"/>
                    <a:pt x="2412" y="1173"/>
                    <a:pt x="2310" y="1126"/>
                  </a:cubicBezTo>
                  <a:lnTo>
                    <a:pt x="2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588;p87"/>
            <p:cNvSpPr/>
            <p:nvPr/>
          </p:nvSpPr>
          <p:spPr>
            <a:xfrm>
              <a:off x="2906425" y="2198450"/>
              <a:ext cx="145729" cy="96733"/>
            </a:xfrm>
            <a:custGeom>
              <a:avLst/>
              <a:gdLst/>
              <a:ahLst/>
              <a:cxnLst/>
              <a:rect l="l" t="t" r="r" b="b"/>
              <a:pathLst>
                <a:path w="5559" h="3690" extrusionOk="0">
                  <a:moveTo>
                    <a:pt x="650" y="1"/>
                  </a:moveTo>
                  <a:lnTo>
                    <a:pt x="0" y="1170"/>
                  </a:lnTo>
                  <a:lnTo>
                    <a:pt x="4490" y="3610"/>
                  </a:lnTo>
                  <a:cubicBezTo>
                    <a:pt x="4590" y="3664"/>
                    <a:pt x="4698" y="3690"/>
                    <a:pt x="4806" y="3690"/>
                  </a:cubicBezTo>
                  <a:cubicBezTo>
                    <a:pt x="5039" y="3690"/>
                    <a:pt x="5266" y="3567"/>
                    <a:pt x="5385" y="3350"/>
                  </a:cubicBezTo>
                  <a:cubicBezTo>
                    <a:pt x="5558" y="3018"/>
                    <a:pt x="5443" y="2613"/>
                    <a:pt x="5125" y="2440"/>
                  </a:cubicBezTo>
                  <a:lnTo>
                    <a:pt x="65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589;p87"/>
            <p:cNvSpPr/>
            <p:nvPr/>
          </p:nvSpPr>
          <p:spPr>
            <a:xfrm>
              <a:off x="2982108" y="2259007"/>
              <a:ext cx="66245" cy="36150"/>
            </a:xfrm>
            <a:custGeom>
              <a:avLst/>
              <a:gdLst/>
              <a:ahLst/>
              <a:cxnLst/>
              <a:rect l="l" t="t" r="r" b="b"/>
              <a:pathLst>
                <a:path w="2527" h="1379" extrusionOk="0">
                  <a:moveTo>
                    <a:pt x="260" y="0"/>
                  </a:moveTo>
                  <a:lnTo>
                    <a:pt x="1" y="433"/>
                  </a:lnTo>
                  <a:lnTo>
                    <a:pt x="1603" y="1300"/>
                  </a:lnTo>
                  <a:cubicBezTo>
                    <a:pt x="1703" y="1354"/>
                    <a:pt x="1810" y="1379"/>
                    <a:pt x="1915" y="1379"/>
                  </a:cubicBezTo>
                  <a:cubicBezTo>
                    <a:pt x="2175" y="1379"/>
                    <a:pt x="2424" y="1224"/>
                    <a:pt x="2527" y="968"/>
                  </a:cubicBezTo>
                  <a:lnTo>
                    <a:pt x="2527" y="968"/>
                  </a:lnTo>
                  <a:cubicBezTo>
                    <a:pt x="2452" y="999"/>
                    <a:pt x="2369" y="1014"/>
                    <a:pt x="2285" y="1014"/>
                  </a:cubicBezTo>
                  <a:cubicBezTo>
                    <a:pt x="2174" y="1014"/>
                    <a:pt x="2062" y="988"/>
                    <a:pt x="1964" y="939"/>
                  </a:cubicBezTo>
                  <a:lnTo>
                    <a:pt x="26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590;p87"/>
            <p:cNvSpPr/>
            <p:nvPr/>
          </p:nvSpPr>
          <p:spPr>
            <a:xfrm>
              <a:off x="2879555" y="2223800"/>
              <a:ext cx="145729" cy="96655"/>
            </a:xfrm>
            <a:custGeom>
              <a:avLst/>
              <a:gdLst/>
              <a:ahLst/>
              <a:cxnLst/>
              <a:rect l="l" t="t" r="r" b="b"/>
              <a:pathLst>
                <a:path w="5559" h="3687" extrusionOk="0">
                  <a:moveTo>
                    <a:pt x="636" y="1"/>
                  </a:moveTo>
                  <a:lnTo>
                    <a:pt x="0" y="1156"/>
                  </a:lnTo>
                  <a:lnTo>
                    <a:pt x="4475" y="3610"/>
                  </a:lnTo>
                  <a:cubicBezTo>
                    <a:pt x="4572" y="3662"/>
                    <a:pt x="4676" y="3687"/>
                    <a:pt x="4780" y="3687"/>
                  </a:cubicBezTo>
                  <a:cubicBezTo>
                    <a:pt x="5018" y="3687"/>
                    <a:pt x="5254" y="3557"/>
                    <a:pt x="5385" y="3335"/>
                  </a:cubicBezTo>
                  <a:cubicBezTo>
                    <a:pt x="5558" y="3018"/>
                    <a:pt x="5428" y="2614"/>
                    <a:pt x="5111" y="2440"/>
                  </a:cubicBezTo>
                  <a:lnTo>
                    <a:pt x="6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591;p87"/>
            <p:cNvSpPr/>
            <p:nvPr/>
          </p:nvSpPr>
          <p:spPr>
            <a:xfrm>
              <a:off x="2964701" y="2288132"/>
              <a:ext cx="56782" cy="32323"/>
            </a:xfrm>
            <a:custGeom>
              <a:avLst/>
              <a:gdLst/>
              <a:ahLst/>
              <a:cxnLst/>
              <a:rect l="l" t="t" r="r" b="b"/>
              <a:pathLst>
                <a:path w="2166" h="1233" extrusionOk="0">
                  <a:moveTo>
                    <a:pt x="275" y="1"/>
                  </a:moveTo>
                  <a:lnTo>
                    <a:pt x="0" y="477"/>
                  </a:lnTo>
                  <a:lnTo>
                    <a:pt x="1227" y="1156"/>
                  </a:lnTo>
                  <a:cubicBezTo>
                    <a:pt x="1324" y="1208"/>
                    <a:pt x="1428" y="1233"/>
                    <a:pt x="1532" y="1233"/>
                  </a:cubicBezTo>
                  <a:cubicBezTo>
                    <a:pt x="1770" y="1233"/>
                    <a:pt x="2006" y="1103"/>
                    <a:pt x="2137" y="881"/>
                  </a:cubicBezTo>
                  <a:cubicBezTo>
                    <a:pt x="2151" y="853"/>
                    <a:pt x="2166" y="824"/>
                    <a:pt x="2166" y="795"/>
                  </a:cubicBezTo>
                  <a:lnTo>
                    <a:pt x="2166" y="795"/>
                  </a:lnTo>
                  <a:cubicBezTo>
                    <a:pt x="2097" y="818"/>
                    <a:pt x="2025" y="829"/>
                    <a:pt x="1953" y="829"/>
                  </a:cubicBezTo>
                  <a:cubicBezTo>
                    <a:pt x="1845" y="829"/>
                    <a:pt x="1736" y="803"/>
                    <a:pt x="1632" y="752"/>
                  </a:cubicBezTo>
                  <a:lnTo>
                    <a:pt x="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592;p87"/>
            <p:cNvSpPr/>
            <p:nvPr/>
          </p:nvSpPr>
          <p:spPr>
            <a:xfrm>
              <a:off x="2791761" y="2103080"/>
              <a:ext cx="185445" cy="168064"/>
            </a:xfrm>
            <a:custGeom>
              <a:avLst/>
              <a:gdLst/>
              <a:ahLst/>
              <a:cxnLst/>
              <a:rect l="l" t="t" r="r" b="b"/>
              <a:pathLst>
                <a:path w="7074" h="6411" extrusionOk="0">
                  <a:moveTo>
                    <a:pt x="2209" y="1"/>
                  </a:moveTo>
                  <a:lnTo>
                    <a:pt x="0" y="3985"/>
                  </a:lnTo>
                  <a:lnTo>
                    <a:pt x="4519" y="6410"/>
                  </a:lnTo>
                  <a:lnTo>
                    <a:pt x="7074" y="1733"/>
                  </a:lnTo>
                  <a:lnTo>
                    <a:pt x="4836" y="780"/>
                  </a:lnTo>
                  <a:cubicBezTo>
                    <a:pt x="4815" y="773"/>
                    <a:pt x="4793" y="770"/>
                    <a:pt x="4773" y="770"/>
                  </a:cubicBezTo>
                  <a:cubicBezTo>
                    <a:pt x="4753" y="770"/>
                    <a:pt x="4735" y="773"/>
                    <a:pt x="4721" y="780"/>
                  </a:cubicBezTo>
                  <a:lnTo>
                    <a:pt x="3811" y="882"/>
                  </a:lnTo>
                  <a:cubicBezTo>
                    <a:pt x="3768" y="882"/>
                    <a:pt x="3725" y="882"/>
                    <a:pt x="3682" y="853"/>
                  </a:cubicBezTo>
                  <a:lnTo>
                    <a:pt x="220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593;p87"/>
            <p:cNvSpPr/>
            <p:nvPr/>
          </p:nvSpPr>
          <p:spPr>
            <a:xfrm>
              <a:off x="2774354" y="2035734"/>
              <a:ext cx="114691" cy="198316"/>
            </a:xfrm>
            <a:custGeom>
              <a:avLst/>
              <a:gdLst/>
              <a:ahLst/>
              <a:cxnLst/>
              <a:rect l="l" t="t" r="r" b="b"/>
              <a:pathLst>
                <a:path w="4375" h="7565" extrusionOk="0">
                  <a:moveTo>
                    <a:pt x="0" y="0"/>
                  </a:moveTo>
                  <a:lnTo>
                    <a:pt x="0" y="6785"/>
                  </a:lnTo>
                  <a:lnTo>
                    <a:pt x="1271" y="7536"/>
                  </a:lnTo>
                  <a:cubicBezTo>
                    <a:pt x="1308" y="7554"/>
                    <a:pt x="1350" y="7564"/>
                    <a:pt x="1392" y="7564"/>
                  </a:cubicBezTo>
                  <a:cubicBezTo>
                    <a:pt x="1480" y="7564"/>
                    <a:pt x="1568" y="7522"/>
                    <a:pt x="1617" y="7435"/>
                  </a:cubicBezTo>
                  <a:lnTo>
                    <a:pt x="4302" y="2787"/>
                  </a:lnTo>
                  <a:cubicBezTo>
                    <a:pt x="4374" y="2671"/>
                    <a:pt x="4331" y="2512"/>
                    <a:pt x="4216" y="2440"/>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594;p87"/>
            <p:cNvSpPr/>
            <p:nvPr/>
          </p:nvSpPr>
          <p:spPr>
            <a:xfrm>
              <a:off x="2774354" y="2035734"/>
              <a:ext cx="88580" cy="185445"/>
            </a:xfrm>
            <a:custGeom>
              <a:avLst/>
              <a:gdLst/>
              <a:ahLst/>
              <a:cxnLst/>
              <a:rect l="l" t="t" r="r" b="b"/>
              <a:pathLst>
                <a:path w="3379" h="7074" extrusionOk="0">
                  <a:moveTo>
                    <a:pt x="0" y="0"/>
                  </a:moveTo>
                  <a:lnTo>
                    <a:pt x="0" y="6785"/>
                  </a:lnTo>
                  <a:lnTo>
                    <a:pt x="506" y="7074"/>
                  </a:lnTo>
                  <a:lnTo>
                    <a:pt x="3378" y="1949"/>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595;p87"/>
            <p:cNvSpPr/>
            <p:nvPr/>
          </p:nvSpPr>
          <p:spPr>
            <a:xfrm>
              <a:off x="2774354" y="2175381"/>
              <a:ext cx="54894" cy="58669"/>
            </a:xfrm>
            <a:custGeom>
              <a:avLst/>
              <a:gdLst/>
              <a:ahLst/>
              <a:cxnLst/>
              <a:rect l="l" t="t" r="r" b="b"/>
              <a:pathLst>
                <a:path w="2094" h="2238" extrusionOk="0">
                  <a:moveTo>
                    <a:pt x="0" y="0"/>
                  </a:moveTo>
                  <a:lnTo>
                    <a:pt x="0" y="1458"/>
                  </a:lnTo>
                  <a:lnTo>
                    <a:pt x="1271" y="2209"/>
                  </a:lnTo>
                  <a:cubicBezTo>
                    <a:pt x="1308" y="2227"/>
                    <a:pt x="1350" y="2237"/>
                    <a:pt x="1392" y="2237"/>
                  </a:cubicBezTo>
                  <a:cubicBezTo>
                    <a:pt x="1480" y="2237"/>
                    <a:pt x="1568" y="2195"/>
                    <a:pt x="1617" y="2108"/>
                  </a:cubicBezTo>
                  <a:lnTo>
                    <a:pt x="2094" y="1285"/>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596;p87"/>
            <p:cNvSpPr/>
            <p:nvPr/>
          </p:nvSpPr>
          <p:spPr>
            <a:xfrm>
              <a:off x="2774354" y="2175381"/>
              <a:ext cx="28784" cy="45798"/>
            </a:xfrm>
            <a:custGeom>
              <a:avLst/>
              <a:gdLst/>
              <a:ahLst/>
              <a:cxnLst/>
              <a:rect l="l" t="t" r="r" b="b"/>
              <a:pathLst>
                <a:path w="1098" h="1747" extrusionOk="0">
                  <a:moveTo>
                    <a:pt x="0" y="0"/>
                  </a:moveTo>
                  <a:lnTo>
                    <a:pt x="0" y="1458"/>
                  </a:lnTo>
                  <a:lnTo>
                    <a:pt x="506" y="1747"/>
                  </a:lnTo>
                  <a:lnTo>
                    <a:pt x="1098" y="664"/>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597;p87"/>
            <p:cNvSpPr/>
            <p:nvPr/>
          </p:nvSpPr>
          <p:spPr>
            <a:xfrm>
              <a:off x="2829983" y="2199105"/>
              <a:ext cx="78357" cy="62811"/>
            </a:xfrm>
            <a:custGeom>
              <a:avLst/>
              <a:gdLst/>
              <a:ahLst/>
              <a:cxnLst/>
              <a:rect l="l" t="t" r="r" b="b"/>
              <a:pathLst>
                <a:path w="2989" h="2396" extrusionOk="0">
                  <a:moveTo>
                    <a:pt x="2228" y="0"/>
                  </a:moveTo>
                  <a:cubicBezTo>
                    <a:pt x="2096" y="0"/>
                    <a:pt x="1963" y="40"/>
                    <a:pt x="1848" y="120"/>
                  </a:cubicBezTo>
                  <a:lnTo>
                    <a:pt x="376" y="1188"/>
                  </a:lnTo>
                  <a:cubicBezTo>
                    <a:pt x="73" y="1405"/>
                    <a:pt x="0" y="1823"/>
                    <a:pt x="217" y="2112"/>
                  </a:cubicBezTo>
                  <a:cubicBezTo>
                    <a:pt x="349" y="2297"/>
                    <a:pt x="556" y="2396"/>
                    <a:pt x="767" y="2396"/>
                  </a:cubicBezTo>
                  <a:cubicBezTo>
                    <a:pt x="901" y="2396"/>
                    <a:pt x="1037" y="2355"/>
                    <a:pt x="1155" y="2271"/>
                  </a:cubicBezTo>
                  <a:lnTo>
                    <a:pt x="2628" y="1203"/>
                  </a:lnTo>
                  <a:cubicBezTo>
                    <a:pt x="2916" y="986"/>
                    <a:pt x="2989" y="553"/>
                    <a:pt x="2758" y="264"/>
                  </a:cubicBezTo>
                  <a:cubicBezTo>
                    <a:pt x="2627" y="91"/>
                    <a:pt x="2429" y="0"/>
                    <a:pt x="2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598;p87"/>
            <p:cNvSpPr/>
            <p:nvPr/>
          </p:nvSpPr>
          <p:spPr>
            <a:xfrm>
              <a:off x="2833390" y="2200337"/>
              <a:ext cx="74949" cy="61579"/>
            </a:xfrm>
            <a:custGeom>
              <a:avLst/>
              <a:gdLst/>
              <a:ahLst/>
              <a:cxnLst/>
              <a:rect l="l" t="t" r="r" b="b"/>
              <a:pathLst>
                <a:path w="2859" h="2349" extrusionOk="0">
                  <a:moveTo>
                    <a:pt x="2353" y="1"/>
                  </a:moveTo>
                  <a:cubicBezTo>
                    <a:pt x="2454" y="290"/>
                    <a:pt x="2368" y="607"/>
                    <a:pt x="2122" y="780"/>
                  </a:cubicBezTo>
                  <a:lnTo>
                    <a:pt x="650" y="1849"/>
                  </a:lnTo>
                  <a:cubicBezTo>
                    <a:pt x="533" y="1939"/>
                    <a:pt x="393" y="1984"/>
                    <a:pt x="252" y="1984"/>
                  </a:cubicBezTo>
                  <a:cubicBezTo>
                    <a:pt x="167" y="1984"/>
                    <a:pt x="82" y="1968"/>
                    <a:pt x="0" y="1935"/>
                  </a:cubicBezTo>
                  <a:lnTo>
                    <a:pt x="0" y="1935"/>
                  </a:lnTo>
                  <a:cubicBezTo>
                    <a:pt x="114" y="2201"/>
                    <a:pt x="365" y="2348"/>
                    <a:pt x="622" y="2348"/>
                  </a:cubicBezTo>
                  <a:cubicBezTo>
                    <a:pt x="756" y="2348"/>
                    <a:pt x="892" y="2308"/>
                    <a:pt x="1011" y="2224"/>
                  </a:cubicBezTo>
                  <a:lnTo>
                    <a:pt x="2483" y="1156"/>
                  </a:lnTo>
                  <a:cubicBezTo>
                    <a:pt x="2786" y="939"/>
                    <a:pt x="2859" y="521"/>
                    <a:pt x="2628" y="217"/>
                  </a:cubicBezTo>
                  <a:cubicBezTo>
                    <a:pt x="2555" y="116"/>
                    <a:pt x="2454" y="44"/>
                    <a:pt x="23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599;p87"/>
            <p:cNvSpPr/>
            <p:nvPr/>
          </p:nvSpPr>
          <p:spPr>
            <a:xfrm>
              <a:off x="2859868" y="2226815"/>
              <a:ext cx="69653" cy="56546"/>
            </a:xfrm>
            <a:custGeom>
              <a:avLst/>
              <a:gdLst/>
              <a:ahLst/>
              <a:cxnLst/>
              <a:rect l="l" t="t" r="r" b="b"/>
              <a:pathLst>
                <a:path w="2657" h="2157" extrusionOk="0">
                  <a:moveTo>
                    <a:pt x="1904" y="0"/>
                  </a:moveTo>
                  <a:cubicBezTo>
                    <a:pt x="1766" y="0"/>
                    <a:pt x="1626" y="43"/>
                    <a:pt x="1502" y="131"/>
                  </a:cubicBezTo>
                  <a:lnTo>
                    <a:pt x="376" y="940"/>
                  </a:lnTo>
                  <a:cubicBezTo>
                    <a:pt x="73" y="1156"/>
                    <a:pt x="1" y="1589"/>
                    <a:pt x="232" y="1892"/>
                  </a:cubicBezTo>
                  <a:cubicBezTo>
                    <a:pt x="362" y="2066"/>
                    <a:pt x="561" y="2156"/>
                    <a:pt x="761" y="2156"/>
                  </a:cubicBezTo>
                  <a:cubicBezTo>
                    <a:pt x="893" y="2156"/>
                    <a:pt x="1026" y="2117"/>
                    <a:pt x="1141" y="2037"/>
                  </a:cubicBezTo>
                  <a:lnTo>
                    <a:pt x="2282" y="1199"/>
                  </a:lnTo>
                  <a:cubicBezTo>
                    <a:pt x="2585" y="983"/>
                    <a:pt x="2657" y="550"/>
                    <a:pt x="2426" y="261"/>
                  </a:cubicBezTo>
                  <a:cubicBezTo>
                    <a:pt x="2298" y="90"/>
                    <a:pt x="2104" y="0"/>
                    <a:pt x="19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600;p87"/>
            <p:cNvSpPr/>
            <p:nvPr/>
          </p:nvSpPr>
          <p:spPr>
            <a:xfrm>
              <a:off x="2863669" y="2227968"/>
              <a:ext cx="65852" cy="55392"/>
            </a:xfrm>
            <a:custGeom>
              <a:avLst/>
              <a:gdLst/>
              <a:ahLst/>
              <a:cxnLst/>
              <a:rect l="l" t="t" r="r" b="b"/>
              <a:pathLst>
                <a:path w="2512" h="2113" extrusionOk="0">
                  <a:moveTo>
                    <a:pt x="2007" y="1"/>
                  </a:moveTo>
                  <a:lnTo>
                    <a:pt x="2007" y="1"/>
                  </a:lnTo>
                  <a:cubicBezTo>
                    <a:pt x="2122" y="289"/>
                    <a:pt x="2021" y="607"/>
                    <a:pt x="1776" y="795"/>
                  </a:cubicBezTo>
                  <a:lnTo>
                    <a:pt x="635" y="1617"/>
                  </a:lnTo>
                  <a:cubicBezTo>
                    <a:pt x="520" y="1697"/>
                    <a:pt x="382" y="1739"/>
                    <a:pt x="247" y="1739"/>
                  </a:cubicBezTo>
                  <a:cubicBezTo>
                    <a:pt x="162" y="1739"/>
                    <a:pt x="78" y="1723"/>
                    <a:pt x="0" y="1690"/>
                  </a:cubicBezTo>
                  <a:lnTo>
                    <a:pt x="0" y="1690"/>
                  </a:lnTo>
                  <a:cubicBezTo>
                    <a:pt x="15" y="1747"/>
                    <a:pt x="44" y="1805"/>
                    <a:pt x="87" y="1848"/>
                  </a:cubicBezTo>
                  <a:cubicBezTo>
                    <a:pt x="217" y="2022"/>
                    <a:pt x="416" y="2112"/>
                    <a:pt x="616" y="2112"/>
                  </a:cubicBezTo>
                  <a:cubicBezTo>
                    <a:pt x="748" y="2112"/>
                    <a:pt x="881" y="2073"/>
                    <a:pt x="996" y="1993"/>
                  </a:cubicBezTo>
                  <a:lnTo>
                    <a:pt x="2151" y="1155"/>
                  </a:lnTo>
                  <a:cubicBezTo>
                    <a:pt x="2440" y="939"/>
                    <a:pt x="2512" y="506"/>
                    <a:pt x="2281" y="217"/>
                  </a:cubicBezTo>
                  <a:cubicBezTo>
                    <a:pt x="2209" y="116"/>
                    <a:pt x="2108" y="44"/>
                    <a:pt x="20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601;p87"/>
            <p:cNvSpPr/>
            <p:nvPr/>
          </p:nvSpPr>
          <p:spPr>
            <a:xfrm>
              <a:off x="2889779" y="2254734"/>
              <a:ext cx="60950" cy="50097"/>
            </a:xfrm>
            <a:custGeom>
              <a:avLst/>
              <a:gdLst/>
              <a:ahLst/>
              <a:cxnLst/>
              <a:rect l="l" t="t" r="r" b="b"/>
              <a:pathLst>
                <a:path w="2325" h="1911" extrusionOk="0">
                  <a:moveTo>
                    <a:pt x="1565" y="0"/>
                  </a:moveTo>
                  <a:cubicBezTo>
                    <a:pt x="1432" y="0"/>
                    <a:pt x="1299" y="40"/>
                    <a:pt x="1184" y="120"/>
                  </a:cubicBezTo>
                  <a:lnTo>
                    <a:pt x="361" y="697"/>
                  </a:lnTo>
                  <a:cubicBezTo>
                    <a:pt x="72" y="914"/>
                    <a:pt x="0" y="1333"/>
                    <a:pt x="217" y="1636"/>
                  </a:cubicBezTo>
                  <a:cubicBezTo>
                    <a:pt x="346" y="1817"/>
                    <a:pt x="547" y="1910"/>
                    <a:pt x="750" y="1910"/>
                  </a:cubicBezTo>
                  <a:cubicBezTo>
                    <a:pt x="887" y="1910"/>
                    <a:pt x="1024" y="1867"/>
                    <a:pt x="1141" y="1780"/>
                  </a:cubicBezTo>
                  <a:lnTo>
                    <a:pt x="1963" y="1203"/>
                  </a:lnTo>
                  <a:cubicBezTo>
                    <a:pt x="2252" y="972"/>
                    <a:pt x="2324" y="553"/>
                    <a:pt x="2108" y="264"/>
                  </a:cubicBezTo>
                  <a:cubicBezTo>
                    <a:pt x="1969" y="90"/>
                    <a:pt x="1767" y="0"/>
                    <a:pt x="15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602;p87"/>
            <p:cNvSpPr/>
            <p:nvPr/>
          </p:nvSpPr>
          <p:spPr>
            <a:xfrm>
              <a:off x="2893187" y="2255599"/>
              <a:ext cx="57542" cy="49468"/>
            </a:xfrm>
            <a:custGeom>
              <a:avLst/>
              <a:gdLst/>
              <a:ahLst/>
              <a:cxnLst/>
              <a:rect l="l" t="t" r="r" b="b"/>
              <a:pathLst>
                <a:path w="2195" h="1887" extrusionOk="0">
                  <a:moveTo>
                    <a:pt x="1660" y="0"/>
                  </a:moveTo>
                  <a:lnTo>
                    <a:pt x="1660" y="0"/>
                  </a:lnTo>
                  <a:cubicBezTo>
                    <a:pt x="1761" y="275"/>
                    <a:pt x="1660" y="592"/>
                    <a:pt x="1429" y="766"/>
                  </a:cubicBezTo>
                  <a:lnTo>
                    <a:pt x="606" y="1357"/>
                  </a:lnTo>
                  <a:cubicBezTo>
                    <a:pt x="491" y="1434"/>
                    <a:pt x="350" y="1479"/>
                    <a:pt x="209" y="1479"/>
                  </a:cubicBezTo>
                  <a:cubicBezTo>
                    <a:pt x="138" y="1479"/>
                    <a:pt x="68" y="1468"/>
                    <a:pt x="0" y="1444"/>
                  </a:cubicBezTo>
                  <a:lnTo>
                    <a:pt x="0" y="1444"/>
                  </a:lnTo>
                  <a:cubicBezTo>
                    <a:pt x="15" y="1502"/>
                    <a:pt x="58" y="1559"/>
                    <a:pt x="87" y="1603"/>
                  </a:cubicBezTo>
                  <a:cubicBezTo>
                    <a:pt x="219" y="1788"/>
                    <a:pt x="426" y="1887"/>
                    <a:pt x="636" y="1887"/>
                  </a:cubicBezTo>
                  <a:cubicBezTo>
                    <a:pt x="771" y="1887"/>
                    <a:pt x="907" y="1846"/>
                    <a:pt x="1025" y="1762"/>
                  </a:cubicBezTo>
                  <a:lnTo>
                    <a:pt x="1833" y="1170"/>
                  </a:lnTo>
                  <a:cubicBezTo>
                    <a:pt x="2137" y="953"/>
                    <a:pt x="2194" y="520"/>
                    <a:pt x="1978" y="231"/>
                  </a:cubicBezTo>
                  <a:cubicBezTo>
                    <a:pt x="1891" y="116"/>
                    <a:pt x="1790" y="44"/>
                    <a:pt x="16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603;p87"/>
            <p:cNvSpPr/>
            <p:nvPr/>
          </p:nvSpPr>
          <p:spPr>
            <a:xfrm>
              <a:off x="2919664" y="2281971"/>
              <a:ext cx="52246" cy="44277"/>
            </a:xfrm>
            <a:custGeom>
              <a:avLst/>
              <a:gdLst/>
              <a:ahLst/>
              <a:cxnLst/>
              <a:rect l="l" t="t" r="r" b="b"/>
              <a:pathLst>
                <a:path w="1993" h="1689" extrusionOk="0">
                  <a:moveTo>
                    <a:pt x="1233" y="1"/>
                  </a:moveTo>
                  <a:cubicBezTo>
                    <a:pt x="1100" y="1"/>
                    <a:pt x="967" y="40"/>
                    <a:pt x="852" y="120"/>
                  </a:cubicBezTo>
                  <a:lnTo>
                    <a:pt x="362" y="481"/>
                  </a:lnTo>
                  <a:cubicBezTo>
                    <a:pt x="58" y="698"/>
                    <a:pt x="1" y="1116"/>
                    <a:pt x="217" y="1405"/>
                  </a:cubicBezTo>
                  <a:cubicBezTo>
                    <a:pt x="349" y="1590"/>
                    <a:pt x="551" y="1689"/>
                    <a:pt x="757" y="1689"/>
                  </a:cubicBezTo>
                  <a:cubicBezTo>
                    <a:pt x="889" y="1689"/>
                    <a:pt x="1023" y="1648"/>
                    <a:pt x="1141" y="1564"/>
                  </a:cubicBezTo>
                  <a:lnTo>
                    <a:pt x="1632" y="1203"/>
                  </a:lnTo>
                  <a:cubicBezTo>
                    <a:pt x="1935" y="987"/>
                    <a:pt x="1993" y="553"/>
                    <a:pt x="1762" y="265"/>
                  </a:cubicBezTo>
                  <a:cubicBezTo>
                    <a:pt x="1631" y="91"/>
                    <a:pt x="1433" y="1"/>
                    <a:pt x="12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604;p87"/>
            <p:cNvSpPr/>
            <p:nvPr/>
          </p:nvSpPr>
          <p:spPr>
            <a:xfrm>
              <a:off x="2923072" y="2283229"/>
              <a:ext cx="48839" cy="43071"/>
            </a:xfrm>
            <a:custGeom>
              <a:avLst/>
              <a:gdLst/>
              <a:ahLst/>
              <a:cxnLst/>
              <a:rect l="l" t="t" r="r" b="b"/>
              <a:pathLst>
                <a:path w="1863" h="1643" extrusionOk="0">
                  <a:moveTo>
                    <a:pt x="1343" y="0"/>
                  </a:moveTo>
                  <a:lnTo>
                    <a:pt x="1343" y="0"/>
                  </a:lnTo>
                  <a:cubicBezTo>
                    <a:pt x="1459" y="289"/>
                    <a:pt x="1358" y="606"/>
                    <a:pt x="1112" y="780"/>
                  </a:cubicBezTo>
                  <a:lnTo>
                    <a:pt x="636" y="1141"/>
                  </a:lnTo>
                  <a:cubicBezTo>
                    <a:pt x="520" y="1221"/>
                    <a:pt x="388" y="1262"/>
                    <a:pt x="253" y="1262"/>
                  </a:cubicBezTo>
                  <a:cubicBezTo>
                    <a:pt x="169" y="1262"/>
                    <a:pt x="84" y="1246"/>
                    <a:pt x="1" y="1213"/>
                  </a:cubicBezTo>
                  <a:lnTo>
                    <a:pt x="1" y="1213"/>
                  </a:lnTo>
                  <a:cubicBezTo>
                    <a:pt x="106" y="1482"/>
                    <a:pt x="360" y="1643"/>
                    <a:pt x="624" y="1643"/>
                  </a:cubicBezTo>
                  <a:cubicBezTo>
                    <a:pt x="756" y="1643"/>
                    <a:pt x="891" y="1603"/>
                    <a:pt x="1011" y="1516"/>
                  </a:cubicBezTo>
                  <a:lnTo>
                    <a:pt x="1502" y="1155"/>
                  </a:lnTo>
                  <a:cubicBezTo>
                    <a:pt x="1791" y="939"/>
                    <a:pt x="1863" y="520"/>
                    <a:pt x="1632" y="217"/>
                  </a:cubicBezTo>
                  <a:cubicBezTo>
                    <a:pt x="1560" y="116"/>
                    <a:pt x="1459" y="44"/>
                    <a:pt x="13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605;p87"/>
            <p:cNvSpPr/>
            <p:nvPr/>
          </p:nvSpPr>
          <p:spPr>
            <a:xfrm>
              <a:off x="2925353" y="2108768"/>
              <a:ext cx="75709" cy="116211"/>
            </a:xfrm>
            <a:custGeom>
              <a:avLst/>
              <a:gdLst/>
              <a:ahLst/>
              <a:cxnLst/>
              <a:rect l="l" t="t" r="r" b="b"/>
              <a:pathLst>
                <a:path w="2888" h="4433" extrusionOk="0">
                  <a:moveTo>
                    <a:pt x="621" y="1"/>
                  </a:moveTo>
                  <a:cubicBezTo>
                    <a:pt x="520" y="1"/>
                    <a:pt x="433" y="73"/>
                    <a:pt x="404" y="159"/>
                  </a:cubicBezTo>
                  <a:lnTo>
                    <a:pt x="0" y="1776"/>
                  </a:lnTo>
                  <a:lnTo>
                    <a:pt x="0" y="3552"/>
                  </a:lnTo>
                  <a:cubicBezTo>
                    <a:pt x="0" y="4042"/>
                    <a:pt x="404" y="4432"/>
                    <a:pt x="881" y="4432"/>
                  </a:cubicBezTo>
                  <a:cubicBezTo>
                    <a:pt x="1372" y="4432"/>
                    <a:pt x="1776" y="4042"/>
                    <a:pt x="1776" y="3552"/>
                  </a:cubicBezTo>
                  <a:lnTo>
                    <a:pt x="1776" y="2224"/>
                  </a:lnTo>
                  <a:lnTo>
                    <a:pt x="288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606;p87"/>
            <p:cNvSpPr/>
            <p:nvPr/>
          </p:nvSpPr>
          <p:spPr>
            <a:xfrm>
              <a:off x="2925353" y="2108768"/>
              <a:ext cx="32192" cy="116211"/>
            </a:xfrm>
            <a:custGeom>
              <a:avLst/>
              <a:gdLst/>
              <a:ahLst/>
              <a:cxnLst/>
              <a:rect l="l" t="t" r="r" b="b"/>
              <a:pathLst>
                <a:path w="1228" h="4433" extrusionOk="0">
                  <a:moveTo>
                    <a:pt x="621" y="1"/>
                  </a:moveTo>
                  <a:cubicBezTo>
                    <a:pt x="520" y="1"/>
                    <a:pt x="433" y="73"/>
                    <a:pt x="404" y="174"/>
                  </a:cubicBezTo>
                  <a:lnTo>
                    <a:pt x="0" y="1776"/>
                  </a:lnTo>
                  <a:lnTo>
                    <a:pt x="0" y="3552"/>
                  </a:lnTo>
                  <a:cubicBezTo>
                    <a:pt x="0" y="4042"/>
                    <a:pt x="404" y="4432"/>
                    <a:pt x="895" y="4432"/>
                  </a:cubicBezTo>
                  <a:cubicBezTo>
                    <a:pt x="996" y="4432"/>
                    <a:pt x="1112" y="4418"/>
                    <a:pt x="1227" y="4374"/>
                  </a:cubicBezTo>
                  <a:cubicBezTo>
                    <a:pt x="881" y="4230"/>
                    <a:pt x="664" y="3912"/>
                    <a:pt x="664" y="3552"/>
                  </a:cubicBezTo>
                  <a:lnTo>
                    <a:pt x="664" y="1776"/>
                  </a:lnTo>
                  <a:lnTo>
                    <a:pt x="11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7198;p87"/>
          <p:cNvGrpSpPr/>
          <p:nvPr/>
        </p:nvGrpSpPr>
        <p:grpSpPr>
          <a:xfrm>
            <a:off x="3923542" y="4503569"/>
            <a:ext cx="246762" cy="347139"/>
            <a:chOff x="1424125" y="1515680"/>
            <a:chExt cx="246762" cy="347139"/>
          </a:xfrm>
        </p:grpSpPr>
        <p:sp>
          <p:nvSpPr>
            <p:cNvPr id="113" name="Google Shape;17199;p87"/>
            <p:cNvSpPr/>
            <p:nvPr/>
          </p:nvSpPr>
          <p:spPr>
            <a:xfrm>
              <a:off x="1424125" y="1537727"/>
              <a:ext cx="246762" cy="325092"/>
            </a:xfrm>
            <a:custGeom>
              <a:avLst/>
              <a:gdLst/>
              <a:ahLst/>
              <a:cxnLst/>
              <a:rect l="l" t="t" r="r" b="b"/>
              <a:pathLst>
                <a:path w="9413" h="12401" extrusionOk="0">
                  <a:moveTo>
                    <a:pt x="636" y="1"/>
                  </a:moveTo>
                  <a:cubicBezTo>
                    <a:pt x="289" y="1"/>
                    <a:pt x="1" y="289"/>
                    <a:pt x="1" y="636"/>
                  </a:cubicBezTo>
                  <a:lnTo>
                    <a:pt x="1" y="11751"/>
                  </a:lnTo>
                  <a:cubicBezTo>
                    <a:pt x="1" y="12112"/>
                    <a:pt x="289" y="12401"/>
                    <a:pt x="636" y="12401"/>
                  </a:cubicBezTo>
                  <a:lnTo>
                    <a:pt x="8763" y="12401"/>
                  </a:lnTo>
                  <a:cubicBezTo>
                    <a:pt x="9109" y="12401"/>
                    <a:pt x="9398" y="12112"/>
                    <a:pt x="9398" y="11751"/>
                  </a:cubicBezTo>
                  <a:lnTo>
                    <a:pt x="9398" y="650"/>
                  </a:lnTo>
                  <a:cubicBezTo>
                    <a:pt x="9413" y="289"/>
                    <a:pt x="9109" y="1"/>
                    <a:pt x="8749" y="1"/>
                  </a:cubicBezTo>
                  <a:lnTo>
                    <a:pt x="5342" y="1"/>
                  </a:lnTo>
                  <a:cubicBezTo>
                    <a:pt x="5342" y="426"/>
                    <a:pt x="5021" y="639"/>
                    <a:pt x="4699" y="639"/>
                  </a:cubicBezTo>
                  <a:cubicBezTo>
                    <a:pt x="4378" y="639"/>
                    <a:pt x="4057" y="426"/>
                    <a:pt x="4057" y="1"/>
                  </a:cubicBezTo>
                  <a:close/>
                </a:path>
              </a:pathLst>
            </a:custGeom>
            <a:solidFill>
              <a:srgbClr val="BC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200;p87"/>
            <p:cNvSpPr/>
            <p:nvPr/>
          </p:nvSpPr>
          <p:spPr>
            <a:xfrm>
              <a:off x="1435109" y="1537727"/>
              <a:ext cx="224060" cy="302757"/>
            </a:xfrm>
            <a:custGeom>
              <a:avLst/>
              <a:gdLst/>
              <a:ahLst/>
              <a:cxnLst/>
              <a:rect l="l" t="t" r="r" b="b"/>
              <a:pathLst>
                <a:path w="8547" h="11549" extrusionOk="0">
                  <a:moveTo>
                    <a:pt x="1935" y="1"/>
                  </a:moveTo>
                  <a:lnTo>
                    <a:pt x="1935" y="217"/>
                  </a:lnTo>
                  <a:cubicBezTo>
                    <a:pt x="1935" y="347"/>
                    <a:pt x="1834" y="434"/>
                    <a:pt x="1718" y="434"/>
                  </a:cubicBezTo>
                  <a:lnTo>
                    <a:pt x="433" y="434"/>
                  </a:lnTo>
                  <a:cubicBezTo>
                    <a:pt x="202" y="434"/>
                    <a:pt x="15" y="621"/>
                    <a:pt x="15" y="867"/>
                  </a:cubicBezTo>
                  <a:lnTo>
                    <a:pt x="15" y="11116"/>
                  </a:lnTo>
                  <a:cubicBezTo>
                    <a:pt x="0" y="11347"/>
                    <a:pt x="202" y="11549"/>
                    <a:pt x="433" y="11549"/>
                  </a:cubicBezTo>
                  <a:lnTo>
                    <a:pt x="8127" y="11549"/>
                  </a:lnTo>
                  <a:cubicBezTo>
                    <a:pt x="8358" y="11549"/>
                    <a:pt x="8546" y="11361"/>
                    <a:pt x="8546" y="11116"/>
                  </a:cubicBezTo>
                  <a:lnTo>
                    <a:pt x="8546" y="867"/>
                  </a:lnTo>
                  <a:cubicBezTo>
                    <a:pt x="8546" y="621"/>
                    <a:pt x="8358" y="434"/>
                    <a:pt x="8127" y="434"/>
                  </a:cubicBezTo>
                  <a:lnTo>
                    <a:pt x="6843" y="434"/>
                  </a:lnTo>
                  <a:cubicBezTo>
                    <a:pt x="6727" y="434"/>
                    <a:pt x="6626" y="347"/>
                    <a:pt x="6626" y="217"/>
                  </a:cubicBezTo>
                  <a:lnTo>
                    <a:pt x="6626" y="1"/>
                  </a:lnTo>
                  <a:lnTo>
                    <a:pt x="4923" y="1"/>
                  </a:lnTo>
                  <a:cubicBezTo>
                    <a:pt x="4923" y="426"/>
                    <a:pt x="4602" y="639"/>
                    <a:pt x="4280" y="639"/>
                  </a:cubicBezTo>
                  <a:cubicBezTo>
                    <a:pt x="3959" y="639"/>
                    <a:pt x="3638" y="426"/>
                    <a:pt x="3638" y="1"/>
                  </a:cubicBezTo>
                  <a:close/>
                </a:path>
              </a:pathLst>
            </a:custGeom>
            <a:solidFill>
              <a:srgbClr val="AABB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7201;p87"/>
            <p:cNvSpPr/>
            <p:nvPr/>
          </p:nvSpPr>
          <p:spPr>
            <a:xfrm>
              <a:off x="1446460" y="1560429"/>
              <a:ext cx="201724" cy="268704"/>
            </a:xfrm>
            <a:custGeom>
              <a:avLst/>
              <a:gdLst/>
              <a:ahLst/>
              <a:cxnLst/>
              <a:rect l="l" t="t" r="r" b="b"/>
              <a:pathLst>
                <a:path w="7695" h="10250" extrusionOk="0">
                  <a:moveTo>
                    <a:pt x="217" y="1"/>
                  </a:moveTo>
                  <a:cubicBezTo>
                    <a:pt x="101" y="1"/>
                    <a:pt x="0" y="102"/>
                    <a:pt x="0" y="217"/>
                  </a:cubicBezTo>
                  <a:lnTo>
                    <a:pt x="0" y="10033"/>
                  </a:lnTo>
                  <a:cubicBezTo>
                    <a:pt x="0" y="10149"/>
                    <a:pt x="101" y="10250"/>
                    <a:pt x="217" y="10250"/>
                  </a:cubicBezTo>
                  <a:lnTo>
                    <a:pt x="7478" y="10250"/>
                  </a:lnTo>
                  <a:cubicBezTo>
                    <a:pt x="7593" y="10250"/>
                    <a:pt x="7694" y="10149"/>
                    <a:pt x="7694" y="10033"/>
                  </a:cubicBezTo>
                  <a:lnTo>
                    <a:pt x="7694" y="217"/>
                  </a:lnTo>
                  <a:cubicBezTo>
                    <a:pt x="7694" y="102"/>
                    <a:pt x="7593" y="1"/>
                    <a:pt x="7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202;p87"/>
            <p:cNvSpPr/>
            <p:nvPr/>
          </p:nvSpPr>
          <p:spPr>
            <a:xfrm>
              <a:off x="1496792" y="1515680"/>
              <a:ext cx="100692" cy="50464"/>
            </a:xfrm>
            <a:custGeom>
              <a:avLst/>
              <a:gdLst/>
              <a:ahLst/>
              <a:cxnLst/>
              <a:rect l="l" t="t" r="r" b="b"/>
              <a:pathLst>
                <a:path w="3841" h="1925" extrusionOk="0">
                  <a:moveTo>
                    <a:pt x="1922" y="527"/>
                  </a:moveTo>
                  <a:cubicBezTo>
                    <a:pt x="2085" y="527"/>
                    <a:pt x="2243" y="649"/>
                    <a:pt x="2252" y="842"/>
                  </a:cubicBezTo>
                  <a:cubicBezTo>
                    <a:pt x="2252" y="1013"/>
                    <a:pt x="2112" y="1170"/>
                    <a:pt x="1927" y="1173"/>
                  </a:cubicBezTo>
                  <a:lnTo>
                    <a:pt x="1927" y="1173"/>
                  </a:lnTo>
                  <a:cubicBezTo>
                    <a:pt x="1644" y="1168"/>
                    <a:pt x="1503" y="825"/>
                    <a:pt x="1689" y="625"/>
                  </a:cubicBezTo>
                  <a:cubicBezTo>
                    <a:pt x="1757" y="558"/>
                    <a:pt x="1840" y="527"/>
                    <a:pt x="1922" y="527"/>
                  </a:cubicBezTo>
                  <a:close/>
                  <a:moveTo>
                    <a:pt x="1926" y="1"/>
                  </a:moveTo>
                  <a:cubicBezTo>
                    <a:pt x="1639" y="1"/>
                    <a:pt x="1350" y="141"/>
                    <a:pt x="1184" y="423"/>
                  </a:cubicBezTo>
                  <a:lnTo>
                    <a:pt x="433" y="423"/>
                  </a:lnTo>
                  <a:cubicBezTo>
                    <a:pt x="202" y="423"/>
                    <a:pt x="15" y="611"/>
                    <a:pt x="0" y="842"/>
                  </a:cubicBezTo>
                  <a:lnTo>
                    <a:pt x="0" y="1693"/>
                  </a:lnTo>
                  <a:cubicBezTo>
                    <a:pt x="0" y="1823"/>
                    <a:pt x="87" y="1924"/>
                    <a:pt x="217" y="1924"/>
                  </a:cubicBezTo>
                  <a:lnTo>
                    <a:pt x="3638" y="1924"/>
                  </a:lnTo>
                  <a:cubicBezTo>
                    <a:pt x="3754" y="1924"/>
                    <a:pt x="3840" y="1823"/>
                    <a:pt x="3840" y="1708"/>
                  </a:cubicBezTo>
                  <a:lnTo>
                    <a:pt x="3840" y="842"/>
                  </a:lnTo>
                  <a:cubicBezTo>
                    <a:pt x="3840" y="611"/>
                    <a:pt x="3652" y="423"/>
                    <a:pt x="3422" y="423"/>
                  </a:cubicBezTo>
                  <a:lnTo>
                    <a:pt x="2656" y="423"/>
                  </a:lnTo>
                  <a:cubicBezTo>
                    <a:pt x="2498" y="141"/>
                    <a:pt x="2213" y="1"/>
                    <a:pt x="1926" y="1"/>
                  </a:cubicBezTo>
                  <a:close/>
                </a:path>
              </a:pathLst>
            </a:custGeom>
            <a:solidFill>
              <a:srgbClr val="E9E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203;p87"/>
            <p:cNvSpPr/>
            <p:nvPr/>
          </p:nvSpPr>
          <p:spPr>
            <a:xfrm>
              <a:off x="1477498" y="1669431"/>
              <a:ext cx="28024" cy="28024"/>
            </a:xfrm>
            <a:custGeom>
              <a:avLst/>
              <a:gdLst/>
              <a:ahLst/>
              <a:cxnLst/>
              <a:rect l="l" t="t" r="r" b="b"/>
              <a:pathLst>
                <a:path w="1069" h="1069" extrusionOk="0">
                  <a:moveTo>
                    <a:pt x="534" y="0"/>
                  </a:moveTo>
                  <a:cubicBezTo>
                    <a:pt x="231" y="0"/>
                    <a:pt x="0" y="245"/>
                    <a:pt x="0" y="534"/>
                  </a:cubicBezTo>
                  <a:cubicBezTo>
                    <a:pt x="0" y="837"/>
                    <a:pt x="231" y="1068"/>
                    <a:pt x="534" y="1068"/>
                  </a:cubicBezTo>
                  <a:cubicBezTo>
                    <a:pt x="823" y="1068"/>
                    <a:pt x="1068" y="837"/>
                    <a:pt x="1068" y="534"/>
                  </a:cubicBezTo>
                  <a:cubicBezTo>
                    <a:pt x="1068" y="245"/>
                    <a:pt x="823" y="0"/>
                    <a:pt x="534" y="0"/>
                  </a:cubicBezTo>
                  <a:close/>
                </a:path>
              </a:pathLst>
            </a:custGeom>
            <a:solidFill>
              <a:srgbClr val="AD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204;p87"/>
            <p:cNvSpPr/>
            <p:nvPr/>
          </p:nvSpPr>
          <p:spPr>
            <a:xfrm>
              <a:off x="1477498" y="1719738"/>
              <a:ext cx="28024" cy="28050"/>
            </a:xfrm>
            <a:custGeom>
              <a:avLst/>
              <a:gdLst/>
              <a:ahLst/>
              <a:cxnLst/>
              <a:rect l="l" t="t" r="r" b="b"/>
              <a:pathLst>
                <a:path w="1069" h="1070" extrusionOk="0">
                  <a:moveTo>
                    <a:pt x="534" y="1"/>
                  </a:moveTo>
                  <a:cubicBezTo>
                    <a:pt x="231" y="1"/>
                    <a:pt x="0" y="246"/>
                    <a:pt x="0" y="535"/>
                  </a:cubicBezTo>
                  <a:cubicBezTo>
                    <a:pt x="0" y="838"/>
                    <a:pt x="231" y="1069"/>
                    <a:pt x="534" y="1069"/>
                  </a:cubicBezTo>
                  <a:cubicBezTo>
                    <a:pt x="823" y="1069"/>
                    <a:pt x="1068" y="838"/>
                    <a:pt x="1068" y="535"/>
                  </a:cubicBezTo>
                  <a:cubicBezTo>
                    <a:pt x="1068" y="246"/>
                    <a:pt x="823" y="1"/>
                    <a:pt x="534" y="1"/>
                  </a:cubicBezTo>
                  <a:close/>
                </a:path>
              </a:pathLst>
            </a:custGeom>
            <a:solidFill>
              <a:srgbClr val="AD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205;p87"/>
            <p:cNvSpPr/>
            <p:nvPr/>
          </p:nvSpPr>
          <p:spPr>
            <a:xfrm>
              <a:off x="1477498" y="1770071"/>
              <a:ext cx="28024" cy="28050"/>
            </a:xfrm>
            <a:custGeom>
              <a:avLst/>
              <a:gdLst/>
              <a:ahLst/>
              <a:cxnLst/>
              <a:rect l="l" t="t" r="r" b="b"/>
              <a:pathLst>
                <a:path w="1069" h="1070" extrusionOk="0">
                  <a:moveTo>
                    <a:pt x="534" y="1"/>
                  </a:moveTo>
                  <a:cubicBezTo>
                    <a:pt x="231" y="1"/>
                    <a:pt x="0" y="246"/>
                    <a:pt x="0" y="535"/>
                  </a:cubicBezTo>
                  <a:cubicBezTo>
                    <a:pt x="0" y="838"/>
                    <a:pt x="231" y="1069"/>
                    <a:pt x="534" y="1069"/>
                  </a:cubicBezTo>
                  <a:cubicBezTo>
                    <a:pt x="823" y="1069"/>
                    <a:pt x="1068" y="838"/>
                    <a:pt x="1068" y="535"/>
                  </a:cubicBezTo>
                  <a:cubicBezTo>
                    <a:pt x="1068" y="246"/>
                    <a:pt x="823" y="1"/>
                    <a:pt x="534" y="1"/>
                  </a:cubicBezTo>
                  <a:close/>
                </a:path>
              </a:pathLst>
            </a:custGeom>
            <a:solidFill>
              <a:srgbClr val="AD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206;p87"/>
            <p:cNvSpPr/>
            <p:nvPr/>
          </p:nvSpPr>
          <p:spPr>
            <a:xfrm>
              <a:off x="1517607" y="1666784"/>
              <a:ext cx="65118" cy="10984"/>
            </a:xfrm>
            <a:custGeom>
              <a:avLst/>
              <a:gdLst/>
              <a:ahLst/>
              <a:cxnLst/>
              <a:rect l="l" t="t" r="r" b="b"/>
              <a:pathLst>
                <a:path w="2484" h="419" extrusionOk="0">
                  <a:moveTo>
                    <a:pt x="275" y="0"/>
                  </a:moveTo>
                  <a:cubicBezTo>
                    <a:pt x="0" y="0"/>
                    <a:pt x="0" y="419"/>
                    <a:pt x="275" y="419"/>
                  </a:cubicBezTo>
                  <a:lnTo>
                    <a:pt x="2194" y="419"/>
                  </a:lnTo>
                  <a:cubicBezTo>
                    <a:pt x="2483" y="419"/>
                    <a:pt x="2483" y="0"/>
                    <a:pt x="2194" y="0"/>
                  </a:cubicBezTo>
                  <a:close/>
                </a:path>
              </a:pathLst>
            </a:custGeom>
            <a:solidFill>
              <a:srgbClr val="BC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207;p87"/>
            <p:cNvSpPr/>
            <p:nvPr/>
          </p:nvSpPr>
          <p:spPr>
            <a:xfrm>
              <a:off x="1517607" y="1689093"/>
              <a:ext cx="104467" cy="11377"/>
            </a:xfrm>
            <a:custGeom>
              <a:avLst/>
              <a:gdLst/>
              <a:ahLst/>
              <a:cxnLst/>
              <a:rect l="l" t="t" r="r" b="b"/>
              <a:pathLst>
                <a:path w="3985" h="434" extrusionOk="0">
                  <a:moveTo>
                    <a:pt x="275" y="1"/>
                  </a:moveTo>
                  <a:cubicBezTo>
                    <a:pt x="0" y="1"/>
                    <a:pt x="0" y="434"/>
                    <a:pt x="275" y="434"/>
                  </a:cubicBezTo>
                  <a:lnTo>
                    <a:pt x="3696" y="434"/>
                  </a:lnTo>
                  <a:cubicBezTo>
                    <a:pt x="3984" y="434"/>
                    <a:pt x="3984" y="1"/>
                    <a:pt x="3696" y="1"/>
                  </a:cubicBezTo>
                  <a:close/>
                </a:path>
              </a:pathLst>
            </a:custGeom>
            <a:solidFill>
              <a:srgbClr val="E9E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208;p87"/>
            <p:cNvSpPr/>
            <p:nvPr/>
          </p:nvSpPr>
          <p:spPr>
            <a:xfrm>
              <a:off x="1517607" y="1717090"/>
              <a:ext cx="65118" cy="11377"/>
            </a:xfrm>
            <a:custGeom>
              <a:avLst/>
              <a:gdLst/>
              <a:ahLst/>
              <a:cxnLst/>
              <a:rect l="l" t="t" r="r" b="b"/>
              <a:pathLst>
                <a:path w="2484" h="434" extrusionOk="0">
                  <a:moveTo>
                    <a:pt x="275" y="1"/>
                  </a:moveTo>
                  <a:cubicBezTo>
                    <a:pt x="0" y="1"/>
                    <a:pt x="0" y="434"/>
                    <a:pt x="275" y="434"/>
                  </a:cubicBezTo>
                  <a:lnTo>
                    <a:pt x="2194" y="434"/>
                  </a:lnTo>
                  <a:cubicBezTo>
                    <a:pt x="2483" y="434"/>
                    <a:pt x="2483" y="1"/>
                    <a:pt x="2194" y="1"/>
                  </a:cubicBezTo>
                  <a:close/>
                </a:path>
              </a:pathLst>
            </a:custGeom>
            <a:solidFill>
              <a:srgbClr val="BC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209;p87"/>
            <p:cNvSpPr/>
            <p:nvPr/>
          </p:nvSpPr>
          <p:spPr>
            <a:xfrm>
              <a:off x="1517607" y="1739425"/>
              <a:ext cx="104467" cy="11377"/>
            </a:xfrm>
            <a:custGeom>
              <a:avLst/>
              <a:gdLst/>
              <a:ahLst/>
              <a:cxnLst/>
              <a:rect l="l" t="t" r="r" b="b"/>
              <a:pathLst>
                <a:path w="3985" h="434" extrusionOk="0">
                  <a:moveTo>
                    <a:pt x="275" y="1"/>
                  </a:moveTo>
                  <a:cubicBezTo>
                    <a:pt x="0" y="1"/>
                    <a:pt x="0" y="434"/>
                    <a:pt x="275" y="434"/>
                  </a:cubicBezTo>
                  <a:lnTo>
                    <a:pt x="3696" y="434"/>
                  </a:lnTo>
                  <a:cubicBezTo>
                    <a:pt x="3984" y="434"/>
                    <a:pt x="3984" y="1"/>
                    <a:pt x="3696" y="1"/>
                  </a:cubicBezTo>
                  <a:close/>
                </a:path>
              </a:pathLst>
            </a:custGeom>
            <a:solidFill>
              <a:srgbClr val="E9E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210;p87"/>
            <p:cNvSpPr/>
            <p:nvPr/>
          </p:nvSpPr>
          <p:spPr>
            <a:xfrm>
              <a:off x="1517607" y="1767423"/>
              <a:ext cx="65118" cy="11377"/>
            </a:xfrm>
            <a:custGeom>
              <a:avLst/>
              <a:gdLst/>
              <a:ahLst/>
              <a:cxnLst/>
              <a:rect l="l" t="t" r="r" b="b"/>
              <a:pathLst>
                <a:path w="2484" h="434" extrusionOk="0">
                  <a:moveTo>
                    <a:pt x="275" y="1"/>
                  </a:moveTo>
                  <a:cubicBezTo>
                    <a:pt x="0" y="1"/>
                    <a:pt x="0" y="434"/>
                    <a:pt x="275" y="434"/>
                  </a:cubicBezTo>
                  <a:lnTo>
                    <a:pt x="2194" y="434"/>
                  </a:lnTo>
                  <a:cubicBezTo>
                    <a:pt x="2483" y="434"/>
                    <a:pt x="2483" y="1"/>
                    <a:pt x="2194" y="1"/>
                  </a:cubicBezTo>
                  <a:close/>
                </a:path>
              </a:pathLst>
            </a:custGeom>
            <a:solidFill>
              <a:srgbClr val="BC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211;p87"/>
            <p:cNvSpPr/>
            <p:nvPr/>
          </p:nvSpPr>
          <p:spPr>
            <a:xfrm>
              <a:off x="1517607" y="1789758"/>
              <a:ext cx="104467" cy="11377"/>
            </a:xfrm>
            <a:custGeom>
              <a:avLst/>
              <a:gdLst/>
              <a:ahLst/>
              <a:cxnLst/>
              <a:rect l="l" t="t" r="r" b="b"/>
              <a:pathLst>
                <a:path w="3985" h="434" extrusionOk="0">
                  <a:moveTo>
                    <a:pt x="275" y="0"/>
                  </a:moveTo>
                  <a:cubicBezTo>
                    <a:pt x="0" y="0"/>
                    <a:pt x="0" y="434"/>
                    <a:pt x="275" y="434"/>
                  </a:cubicBezTo>
                  <a:lnTo>
                    <a:pt x="3696" y="434"/>
                  </a:lnTo>
                  <a:cubicBezTo>
                    <a:pt x="3984" y="434"/>
                    <a:pt x="3984" y="0"/>
                    <a:pt x="3696" y="0"/>
                  </a:cubicBezTo>
                  <a:close/>
                </a:path>
              </a:pathLst>
            </a:custGeom>
            <a:solidFill>
              <a:srgbClr val="E9E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7212;p87"/>
            <p:cNvSpPr/>
            <p:nvPr/>
          </p:nvSpPr>
          <p:spPr>
            <a:xfrm>
              <a:off x="1517607" y="1582765"/>
              <a:ext cx="98778" cy="11377"/>
            </a:xfrm>
            <a:custGeom>
              <a:avLst/>
              <a:gdLst/>
              <a:ahLst/>
              <a:cxnLst/>
              <a:rect l="l" t="t" r="r" b="b"/>
              <a:pathLst>
                <a:path w="3768" h="434" extrusionOk="0">
                  <a:moveTo>
                    <a:pt x="275" y="0"/>
                  </a:moveTo>
                  <a:cubicBezTo>
                    <a:pt x="0" y="0"/>
                    <a:pt x="0" y="433"/>
                    <a:pt x="275" y="433"/>
                  </a:cubicBezTo>
                  <a:lnTo>
                    <a:pt x="3479" y="433"/>
                  </a:lnTo>
                  <a:cubicBezTo>
                    <a:pt x="3768" y="433"/>
                    <a:pt x="3768" y="0"/>
                    <a:pt x="3479" y="0"/>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7213;p87"/>
            <p:cNvSpPr/>
            <p:nvPr/>
          </p:nvSpPr>
          <p:spPr>
            <a:xfrm>
              <a:off x="1472570" y="1633097"/>
              <a:ext cx="149504" cy="11377"/>
            </a:xfrm>
            <a:custGeom>
              <a:avLst/>
              <a:gdLst/>
              <a:ahLst/>
              <a:cxnLst/>
              <a:rect l="l" t="t" r="r" b="b"/>
              <a:pathLst>
                <a:path w="5703" h="434" extrusionOk="0">
                  <a:moveTo>
                    <a:pt x="289" y="0"/>
                  </a:moveTo>
                  <a:cubicBezTo>
                    <a:pt x="0" y="0"/>
                    <a:pt x="0" y="433"/>
                    <a:pt x="289" y="433"/>
                  </a:cubicBezTo>
                  <a:lnTo>
                    <a:pt x="5414" y="433"/>
                  </a:lnTo>
                  <a:cubicBezTo>
                    <a:pt x="5702" y="433"/>
                    <a:pt x="5702" y="0"/>
                    <a:pt x="5414" y="0"/>
                  </a:cubicBezTo>
                  <a:close/>
                </a:path>
              </a:pathLst>
            </a:custGeom>
            <a:solidFill>
              <a:srgbClr val="E9E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7214;p87"/>
            <p:cNvSpPr/>
            <p:nvPr/>
          </p:nvSpPr>
          <p:spPr>
            <a:xfrm>
              <a:off x="1517607" y="1605100"/>
              <a:ext cx="26136" cy="11377"/>
            </a:xfrm>
            <a:custGeom>
              <a:avLst/>
              <a:gdLst/>
              <a:ahLst/>
              <a:cxnLst/>
              <a:rect l="l" t="t" r="r" b="b"/>
              <a:pathLst>
                <a:path w="997" h="434" extrusionOk="0">
                  <a:moveTo>
                    <a:pt x="275" y="0"/>
                  </a:moveTo>
                  <a:cubicBezTo>
                    <a:pt x="0" y="0"/>
                    <a:pt x="0" y="433"/>
                    <a:pt x="275" y="433"/>
                  </a:cubicBezTo>
                  <a:lnTo>
                    <a:pt x="708" y="433"/>
                  </a:lnTo>
                  <a:cubicBezTo>
                    <a:pt x="996" y="433"/>
                    <a:pt x="996" y="0"/>
                    <a:pt x="708" y="0"/>
                  </a:cubicBezTo>
                  <a:close/>
                </a:path>
              </a:pathLst>
            </a:custGeom>
            <a:solidFill>
              <a:srgbClr val="7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7215;p87"/>
            <p:cNvSpPr/>
            <p:nvPr/>
          </p:nvSpPr>
          <p:spPr>
            <a:xfrm>
              <a:off x="1550900" y="1605100"/>
              <a:ext cx="37487" cy="11377"/>
            </a:xfrm>
            <a:custGeom>
              <a:avLst/>
              <a:gdLst/>
              <a:ahLst/>
              <a:cxnLst/>
              <a:rect l="l" t="t" r="r" b="b"/>
              <a:pathLst>
                <a:path w="1430" h="434" extrusionOk="0">
                  <a:moveTo>
                    <a:pt x="289" y="0"/>
                  </a:moveTo>
                  <a:cubicBezTo>
                    <a:pt x="1" y="0"/>
                    <a:pt x="1" y="433"/>
                    <a:pt x="289" y="433"/>
                  </a:cubicBezTo>
                  <a:lnTo>
                    <a:pt x="1141" y="433"/>
                  </a:lnTo>
                  <a:cubicBezTo>
                    <a:pt x="1430" y="433"/>
                    <a:pt x="1430" y="0"/>
                    <a:pt x="1141" y="0"/>
                  </a:cubicBezTo>
                  <a:close/>
                </a:path>
              </a:pathLst>
            </a:custGeom>
            <a:solidFill>
              <a:srgbClr val="BC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7216;p87"/>
            <p:cNvSpPr/>
            <p:nvPr/>
          </p:nvSpPr>
          <p:spPr>
            <a:xfrm>
              <a:off x="1474457" y="1582765"/>
              <a:ext cx="33712" cy="33712"/>
            </a:xfrm>
            <a:custGeom>
              <a:avLst/>
              <a:gdLst/>
              <a:ahLst/>
              <a:cxnLst/>
              <a:rect l="l" t="t" r="r" b="b"/>
              <a:pathLst>
                <a:path w="1286" h="1286" extrusionOk="0">
                  <a:moveTo>
                    <a:pt x="217" y="0"/>
                  </a:moveTo>
                  <a:cubicBezTo>
                    <a:pt x="102" y="0"/>
                    <a:pt x="1" y="101"/>
                    <a:pt x="1" y="217"/>
                  </a:cubicBezTo>
                  <a:lnTo>
                    <a:pt x="1" y="1069"/>
                  </a:lnTo>
                  <a:cubicBezTo>
                    <a:pt x="1" y="1184"/>
                    <a:pt x="102" y="1285"/>
                    <a:pt x="217" y="1285"/>
                  </a:cubicBezTo>
                  <a:lnTo>
                    <a:pt x="1069" y="1285"/>
                  </a:lnTo>
                  <a:cubicBezTo>
                    <a:pt x="1184" y="1285"/>
                    <a:pt x="1285" y="1184"/>
                    <a:pt x="1285" y="1069"/>
                  </a:cubicBezTo>
                  <a:lnTo>
                    <a:pt x="1285" y="217"/>
                  </a:lnTo>
                  <a:cubicBezTo>
                    <a:pt x="1285" y="101"/>
                    <a:pt x="1184" y="0"/>
                    <a:pt x="1069" y="0"/>
                  </a:cubicBezTo>
                  <a:close/>
                </a:path>
              </a:pathLst>
            </a:custGeom>
            <a:solidFill>
              <a:srgbClr val="9AA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7217;p87"/>
            <p:cNvSpPr/>
            <p:nvPr/>
          </p:nvSpPr>
          <p:spPr>
            <a:xfrm>
              <a:off x="1496792" y="1555134"/>
              <a:ext cx="100692" cy="11010"/>
            </a:xfrm>
            <a:custGeom>
              <a:avLst/>
              <a:gdLst/>
              <a:ahLst/>
              <a:cxnLst/>
              <a:rect l="l" t="t" r="r" b="b"/>
              <a:pathLst>
                <a:path w="3841" h="420" extrusionOk="0">
                  <a:moveTo>
                    <a:pt x="217" y="1"/>
                  </a:moveTo>
                  <a:cubicBezTo>
                    <a:pt x="101" y="1"/>
                    <a:pt x="0" y="87"/>
                    <a:pt x="0" y="203"/>
                  </a:cubicBezTo>
                  <a:cubicBezTo>
                    <a:pt x="0" y="318"/>
                    <a:pt x="101" y="419"/>
                    <a:pt x="217" y="419"/>
                  </a:cubicBezTo>
                  <a:lnTo>
                    <a:pt x="3638" y="419"/>
                  </a:lnTo>
                  <a:cubicBezTo>
                    <a:pt x="3754" y="419"/>
                    <a:pt x="3840" y="318"/>
                    <a:pt x="3840" y="203"/>
                  </a:cubicBezTo>
                  <a:cubicBezTo>
                    <a:pt x="3840" y="87"/>
                    <a:pt x="3754" y="1"/>
                    <a:pt x="3638" y="1"/>
                  </a:cubicBezTo>
                  <a:close/>
                </a:path>
              </a:pathLst>
            </a:custGeom>
            <a:solidFill>
              <a:srgbClr val="BC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7218;p87"/>
            <p:cNvSpPr/>
            <p:nvPr/>
          </p:nvSpPr>
          <p:spPr>
            <a:xfrm>
              <a:off x="1482794" y="1591075"/>
              <a:ext cx="17040" cy="17066"/>
            </a:xfrm>
            <a:custGeom>
              <a:avLst/>
              <a:gdLst/>
              <a:ahLst/>
              <a:cxnLst/>
              <a:rect l="l" t="t" r="r" b="b"/>
              <a:pathLst>
                <a:path w="650" h="651" extrusionOk="0">
                  <a:moveTo>
                    <a:pt x="332" y="1"/>
                  </a:moveTo>
                  <a:cubicBezTo>
                    <a:pt x="145" y="1"/>
                    <a:pt x="0" y="145"/>
                    <a:pt x="0" y="319"/>
                  </a:cubicBezTo>
                  <a:cubicBezTo>
                    <a:pt x="0" y="506"/>
                    <a:pt x="145" y="651"/>
                    <a:pt x="332" y="651"/>
                  </a:cubicBezTo>
                  <a:cubicBezTo>
                    <a:pt x="505" y="651"/>
                    <a:pt x="650" y="506"/>
                    <a:pt x="650" y="319"/>
                  </a:cubicBezTo>
                  <a:cubicBezTo>
                    <a:pt x="650" y="145"/>
                    <a:pt x="505" y="1"/>
                    <a:pt x="332" y="1"/>
                  </a:cubicBezTo>
                  <a:close/>
                </a:path>
              </a:pathLst>
            </a:custGeom>
            <a:solidFill>
              <a:srgbClr val="A8B9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7883;p87"/>
          <p:cNvGrpSpPr/>
          <p:nvPr/>
        </p:nvGrpSpPr>
        <p:grpSpPr>
          <a:xfrm>
            <a:off x="3099844" y="4542725"/>
            <a:ext cx="289518" cy="357651"/>
            <a:chOff x="5172817" y="2438370"/>
            <a:chExt cx="289518" cy="357651"/>
          </a:xfrm>
        </p:grpSpPr>
        <p:sp>
          <p:nvSpPr>
            <p:cNvPr id="144" name="Google Shape;17884;p87"/>
            <p:cNvSpPr/>
            <p:nvPr/>
          </p:nvSpPr>
          <p:spPr>
            <a:xfrm>
              <a:off x="5267427" y="2438370"/>
              <a:ext cx="119593" cy="30672"/>
            </a:xfrm>
            <a:custGeom>
              <a:avLst/>
              <a:gdLst/>
              <a:ahLst/>
              <a:cxnLst/>
              <a:rect l="l" t="t" r="r" b="b"/>
              <a:pathLst>
                <a:path w="4562" h="1170" extrusionOk="0">
                  <a:moveTo>
                    <a:pt x="332" y="1"/>
                  </a:moveTo>
                  <a:cubicBezTo>
                    <a:pt x="145" y="1"/>
                    <a:pt x="0" y="145"/>
                    <a:pt x="0" y="333"/>
                  </a:cubicBezTo>
                  <a:lnTo>
                    <a:pt x="0" y="838"/>
                  </a:lnTo>
                  <a:cubicBezTo>
                    <a:pt x="0" y="1011"/>
                    <a:pt x="145" y="1156"/>
                    <a:pt x="332" y="1170"/>
                  </a:cubicBezTo>
                  <a:lnTo>
                    <a:pt x="4215" y="1170"/>
                  </a:lnTo>
                  <a:cubicBezTo>
                    <a:pt x="4403" y="1170"/>
                    <a:pt x="4562" y="1011"/>
                    <a:pt x="4562" y="838"/>
                  </a:cubicBezTo>
                  <a:lnTo>
                    <a:pt x="4562" y="333"/>
                  </a:lnTo>
                  <a:cubicBezTo>
                    <a:pt x="4562" y="145"/>
                    <a:pt x="4418" y="1"/>
                    <a:pt x="4230" y="1"/>
                  </a:cubicBezTo>
                  <a:close/>
                </a:path>
              </a:pathLst>
            </a:custGeom>
            <a:solidFill>
              <a:srgbClr val="EBE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7885;p87"/>
            <p:cNvSpPr/>
            <p:nvPr/>
          </p:nvSpPr>
          <p:spPr>
            <a:xfrm>
              <a:off x="5352940" y="2438370"/>
              <a:ext cx="33712" cy="30672"/>
            </a:xfrm>
            <a:custGeom>
              <a:avLst/>
              <a:gdLst/>
              <a:ahLst/>
              <a:cxnLst/>
              <a:rect l="l" t="t" r="r" b="b"/>
              <a:pathLst>
                <a:path w="1286" h="1170" extrusionOk="0">
                  <a:moveTo>
                    <a:pt x="1" y="1"/>
                  </a:moveTo>
                  <a:cubicBezTo>
                    <a:pt x="188" y="1"/>
                    <a:pt x="347" y="145"/>
                    <a:pt x="347" y="333"/>
                  </a:cubicBezTo>
                  <a:lnTo>
                    <a:pt x="347" y="838"/>
                  </a:lnTo>
                  <a:cubicBezTo>
                    <a:pt x="347" y="1026"/>
                    <a:pt x="188" y="1170"/>
                    <a:pt x="1" y="1170"/>
                  </a:cubicBezTo>
                  <a:lnTo>
                    <a:pt x="953" y="1170"/>
                  </a:lnTo>
                  <a:cubicBezTo>
                    <a:pt x="1141" y="1170"/>
                    <a:pt x="1285" y="1026"/>
                    <a:pt x="1285" y="838"/>
                  </a:cubicBezTo>
                  <a:lnTo>
                    <a:pt x="1285" y="347"/>
                  </a:lnTo>
                  <a:cubicBezTo>
                    <a:pt x="1285" y="159"/>
                    <a:pt x="1141" y="1"/>
                    <a:pt x="953" y="1"/>
                  </a:cubicBezTo>
                  <a:close/>
                </a:path>
              </a:pathLst>
            </a:custGeom>
            <a:solidFill>
              <a:srgbClr val="C4CF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7886;p87"/>
            <p:cNvSpPr/>
            <p:nvPr/>
          </p:nvSpPr>
          <p:spPr>
            <a:xfrm>
              <a:off x="5172817" y="2469015"/>
              <a:ext cx="281942" cy="327006"/>
            </a:xfrm>
            <a:custGeom>
              <a:avLst/>
              <a:gdLst/>
              <a:ahLst/>
              <a:cxnLst/>
              <a:rect l="l" t="t" r="r" b="b"/>
              <a:pathLst>
                <a:path w="10755" h="12474" extrusionOk="0">
                  <a:moveTo>
                    <a:pt x="4432" y="1"/>
                  </a:moveTo>
                  <a:lnTo>
                    <a:pt x="4432" y="3639"/>
                  </a:lnTo>
                  <a:cubicBezTo>
                    <a:pt x="4432" y="3855"/>
                    <a:pt x="4302" y="4043"/>
                    <a:pt x="4100" y="4129"/>
                  </a:cubicBezTo>
                  <a:cubicBezTo>
                    <a:pt x="881" y="5400"/>
                    <a:pt x="0" y="9543"/>
                    <a:pt x="2426" y="12026"/>
                  </a:cubicBezTo>
                  <a:cubicBezTo>
                    <a:pt x="2700" y="12314"/>
                    <a:pt x="3090" y="12473"/>
                    <a:pt x="3508" y="12473"/>
                  </a:cubicBezTo>
                  <a:lnTo>
                    <a:pt x="8243" y="12473"/>
                  </a:lnTo>
                  <a:cubicBezTo>
                    <a:pt x="8647" y="12473"/>
                    <a:pt x="9037" y="12300"/>
                    <a:pt x="9326" y="12011"/>
                  </a:cubicBezTo>
                  <a:cubicBezTo>
                    <a:pt x="10250" y="11087"/>
                    <a:pt x="10755" y="9831"/>
                    <a:pt x="10726" y="8518"/>
                  </a:cubicBezTo>
                  <a:cubicBezTo>
                    <a:pt x="10668" y="6569"/>
                    <a:pt x="9470" y="4851"/>
                    <a:pt x="7666" y="4129"/>
                  </a:cubicBezTo>
                  <a:cubicBezTo>
                    <a:pt x="7464" y="4043"/>
                    <a:pt x="7319" y="3855"/>
                    <a:pt x="7319" y="3639"/>
                  </a:cubicBezTo>
                  <a:lnTo>
                    <a:pt x="7319" y="1"/>
                  </a:lnTo>
                  <a:close/>
                </a:path>
              </a:pathLst>
            </a:custGeom>
            <a:solidFill>
              <a:srgbClr val="F2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7887;p87"/>
            <p:cNvSpPr/>
            <p:nvPr/>
          </p:nvSpPr>
          <p:spPr>
            <a:xfrm>
              <a:off x="5289002" y="2469015"/>
              <a:ext cx="172967" cy="325092"/>
            </a:xfrm>
            <a:custGeom>
              <a:avLst/>
              <a:gdLst/>
              <a:ahLst/>
              <a:cxnLst/>
              <a:rect l="l" t="t" r="r" b="b"/>
              <a:pathLst>
                <a:path w="6598" h="12401" extrusionOk="0">
                  <a:moveTo>
                    <a:pt x="0" y="1"/>
                  </a:moveTo>
                  <a:lnTo>
                    <a:pt x="0" y="477"/>
                  </a:lnTo>
                  <a:lnTo>
                    <a:pt x="1487" y="477"/>
                  </a:lnTo>
                  <a:cubicBezTo>
                    <a:pt x="1862" y="477"/>
                    <a:pt x="2165" y="780"/>
                    <a:pt x="2165" y="1170"/>
                  </a:cubicBezTo>
                  <a:lnTo>
                    <a:pt x="2165" y="4115"/>
                  </a:lnTo>
                  <a:cubicBezTo>
                    <a:pt x="2180" y="4332"/>
                    <a:pt x="2310" y="4534"/>
                    <a:pt x="2512" y="4620"/>
                  </a:cubicBezTo>
                  <a:cubicBezTo>
                    <a:pt x="5673" y="5862"/>
                    <a:pt x="6597" y="9904"/>
                    <a:pt x="4287" y="12401"/>
                  </a:cubicBezTo>
                  <a:cubicBezTo>
                    <a:pt x="4518" y="12314"/>
                    <a:pt x="4735" y="12184"/>
                    <a:pt x="4908" y="12011"/>
                  </a:cubicBezTo>
                  <a:cubicBezTo>
                    <a:pt x="5818" y="11087"/>
                    <a:pt x="6323" y="9817"/>
                    <a:pt x="6294" y="8518"/>
                  </a:cubicBezTo>
                  <a:cubicBezTo>
                    <a:pt x="6236" y="6569"/>
                    <a:pt x="5038" y="4851"/>
                    <a:pt x="3234" y="4129"/>
                  </a:cubicBezTo>
                  <a:cubicBezTo>
                    <a:pt x="3032" y="4043"/>
                    <a:pt x="2887" y="3855"/>
                    <a:pt x="2887" y="3639"/>
                  </a:cubicBezTo>
                  <a:lnTo>
                    <a:pt x="2887" y="1"/>
                  </a:lnTo>
                  <a:close/>
                </a:path>
              </a:pathLst>
            </a:custGeom>
            <a:solidFill>
              <a:srgbClr val="E9EB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7888;p87"/>
            <p:cNvSpPr/>
            <p:nvPr/>
          </p:nvSpPr>
          <p:spPr>
            <a:xfrm>
              <a:off x="5192505" y="2645285"/>
              <a:ext cx="269831" cy="150736"/>
            </a:xfrm>
            <a:custGeom>
              <a:avLst/>
              <a:gdLst/>
              <a:ahLst/>
              <a:cxnLst/>
              <a:rect l="l" t="t" r="r" b="b"/>
              <a:pathLst>
                <a:path w="10293" h="5750" extrusionOk="0">
                  <a:moveTo>
                    <a:pt x="2851" y="1"/>
                  </a:moveTo>
                  <a:cubicBezTo>
                    <a:pt x="1469" y="1"/>
                    <a:pt x="462" y="610"/>
                    <a:pt x="462" y="610"/>
                  </a:cubicBezTo>
                  <a:cubicBezTo>
                    <a:pt x="0" y="2270"/>
                    <a:pt x="462" y="4060"/>
                    <a:pt x="1675" y="5302"/>
                  </a:cubicBezTo>
                  <a:cubicBezTo>
                    <a:pt x="1963" y="5590"/>
                    <a:pt x="2353" y="5749"/>
                    <a:pt x="2757" y="5749"/>
                  </a:cubicBezTo>
                  <a:lnTo>
                    <a:pt x="7492" y="5749"/>
                  </a:lnTo>
                  <a:cubicBezTo>
                    <a:pt x="7911" y="5749"/>
                    <a:pt x="8300" y="5590"/>
                    <a:pt x="8575" y="5302"/>
                  </a:cubicBezTo>
                  <a:cubicBezTo>
                    <a:pt x="9874" y="3988"/>
                    <a:pt x="10293" y="2054"/>
                    <a:pt x="9686" y="307"/>
                  </a:cubicBezTo>
                  <a:lnTo>
                    <a:pt x="9686" y="307"/>
                  </a:lnTo>
                  <a:cubicBezTo>
                    <a:pt x="9686" y="307"/>
                    <a:pt x="8605" y="1156"/>
                    <a:pt x="7116" y="1156"/>
                  </a:cubicBezTo>
                  <a:cubicBezTo>
                    <a:pt x="6505" y="1156"/>
                    <a:pt x="5826" y="1013"/>
                    <a:pt x="5125" y="610"/>
                  </a:cubicBezTo>
                  <a:cubicBezTo>
                    <a:pt x="4326" y="153"/>
                    <a:pt x="3542" y="1"/>
                    <a:pt x="2851" y="1"/>
                  </a:cubicBezTo>
                  <a:close/>
                </a:path>
              </a:pathLst>
            </a:custGeom>
            <a:solidFill>
              <a:srgbClr val="BCC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7889;p87"/>
            <p:cNvSpPr/>
            <p:nvPr/>
          </p:nvSpPr>
          <p:spPr>
            <a:xfrm>
              <a:off x="5404400" y="2653700"/>
              <a:ext cx="51119" cy="140801"/>
            </a:xfrm>
            <a:custGeom>
              <a:avLst/>
              <a:gdLst/>
              <a:ahLst/>
              <a:cxnLst/>
              <a:rect l="l" t="t" r="r" b="b"/>
              <a:pathLst>
                <a:path w="1950" h="5371" extrusionOk="0">
                  <a:moveTo>
                    <a:pt x="1719" y="0"/>
                  </a:moveTo>
                  <a:cubicBezTo>
                    <a:pt x="1488" y="159"/>
                    <a:pt x="1242" y="304"/>
                    <a:pt x="983" y="419"/>
                  </a:cubicBezTo>
                  <a:cubicBezTo>
                    <a:pt x="1603" y="2122"/>
                    <a:pt x="1228" y="4028"/>
                    <a:pt x="1" y="5370"/>
                  </a:cubicBezTo>
                  <a:cubicBezTo>
                    <a:pt x="30" y="5356"/>
                    <a:pt x="59" y="5342"/>
                    <a:pt x="73" y="5342"/>
                  </a:cubicBezTo>
                  <a:cubicBezTo>
                    <a:pt x="160" y="5298"/>
                    <a:pt x="246" y="5255"/>
                    <a:pt x="318" y="5212"/>
                  </a:cubicBezTo>
                  <a:lnTo>
                    <a:pt x="376" y="5168"/>
                  </a:lnTo>
                  <a:lnTo>
                    <a:pt x="405" y="5154"/>
                  </a:lnTo>
                  <a:lnTo>
                    <a:pt x="448" y="5125"/>
                  </a:lnTo>
                  <a:lnTo>
                    <a:pt x="463" y="5111"/>
                  </a:lnTo>
                  <a:cubicBezTo>
                    <a:pt x="477" y="5096"/>
                    <a:pt x="506" y="5082"/>
                    <a:pt x="521" y="5067"/>
                  </a:cubicBezTo>
                  <a:lnTo>
                    <a:pt x="535" y="5053"/>
                  </a:lnTo>
                  <a:lnTo>
                    <a:pt x="593" y="4995"/>
                  </a:lnTo>
                  <a:cubicBezTo>
                    <a:pt x="1488" y="4042"/>
                    <a:pt x="1950" y="2772"/>
                    <a:pt x="1892" y="1473"/>
                  </a:cubicBezTo>
                  <a:lnTo>
                    <a:pt x="1892" y="1372"/>
                  </a:lnTo>
                  <a:lnTo>
                    <a:pt x="1892" y="1343"/>
                  </a:lnTo>
                  <a:cubicBezTo>
                    <a:pt x="1892" y="1328"/>
                    <a:pt x="1892" y="1300"/>
                    <a:pt x="1892" y="1285"/>
                  </a:cubicBezTo>
                  <a:lnTo>
                    <a:pt x="1892" y="1242"/>
                  </a:lnTo>
                  <a:lnTo>
                    <a:pt x="1892" y="1184"/>
                  </a:lnTo>
                  <a:cubicBezTo>
                    <a:pt x="1892" y="1170"/>
                    <a:pt x="1892" y="1155"/>
                    <a:pt x="1892" y="1155"/>
                  </a:cubicBezTo>
                  <a:lnTo>
                    <a:pt x="1892" y="1098"/>
                  </a:lnTo>
                  <a:cubicBezTo>
                    <a:pt x="1892" y="1083"/>
                    <a:pt x="1892" y="1069"/>
                    <a:pt x="1892" y="1054"/>
                  </a:cubicBezTo>
                  <a:lnTo>
                    <a:pt x="1892" y="996"/>
                  </a:lnTo>
                  <a:cubicBezTo>
                    <a:pt x="1892" y="982"/>
                    <a:pt x="1892" y="982"/>
                    <a:pt x="1892" y="968"/>
                  </a:cubicBezTo>
                  <a:lnTo>
                    <a:pt x="1892" y="910"/>
                  </a:lnTo>
                  <a:lnTo>
                    <a:pt x="1892" y="867"/>
                  </a:lnTo>
                  <a:lnTo>
                    <a:pt x="1892" y="809"/>
                  </a:lnTo>
                  <a:lnTo>
                    <a:pt x="1892" y="780"/>
                  </a:lnTo>
                  <a:cubicBezTo>
                    <a:pt x="1878" y="751"/>
                    <a:pt x="1878" y="737"/>
                    <a:pt x="1878" y="722"/>
                  </a:cubicBezTo>
                  <a:lnTo>
                    <a:pt x="1878" y="693"/>
                  </a:lnTo>
                  <a:cubicBezTo>
                    <a:pt x="1878" y="679"/>
                    <a:pt x="1878" y="650"/>
                    <a:pt x="1863" y="621"/>
                  </a:cubicBezTo>
                  <a:cubicBezTo>
                    <a:pt x="1849" y="592"/>
                    <a:pt x="1863" y="607"/>
                    <a:pt x="1863" y="592"/>
                  </a:cubicBezTo>
                  <a:cubicBezTo>
                    <a:pt x="1863" y="592"/>
                    <a:pt x="1863" y="549"/>
                    <a:pt x="1849" y="535"/>
                  </a:cubicBezTo>
                  <a:cubicBezTo>
                    <a:pt x="1834" y="506"/>
                    <a:pt x="1849" y="520"/>
                    <a:pt x="1849" y="506"/>
                  </a:cubicBezTo>
                  <a:lnTo>
                    <a:pt x="1834" y="433"/>
                  </a:lnTo>
                  <a:lnTo>
                    <a:pt x="1834" y="419"/>
                  </a:lnTo>
                  <a:cubicBezTo>
                    <a:pt x="1834" y="405"/>
                    <a:pt x="1820" y="376"/>
                    <a:pt x="1820" y="347"/>
                  </a:cubicBezTo>
                  <a:cubicBezTo>
                    <a:pt x="1820" y="347"/>
                    <a:pt x="1820" y="332"/>
                    <a:pt x="1820" y="332"/>
                  </a:cubicBezTo>
                  <a:cubicBezTo>
                    <a:pt x="1820" y="304"/>
                    <a:pt x="1805" y="289"/>
                    <a:pt x="1791" y="260"/>
                  </a:cubicBezTo>
                  <a:cubicBezTo>
                    <a:pt x="1791" y="246"/>
                    <a:pt x="1791" y="246"/>
                    <a:pt x="1791" y="246"/>
                  </a:cubicBezTo>
                  <a:cubicBezTo>
                    <a:pt x="1791" y="217"/>
                    <a:pt x="1776" y="188"/>
                    <a:pt x="1776" y="159"/>
                  </a:cubicBezTo>
                  <a:lnTo>
                    <a:pt x="1748" y="87"/>
                  </a:lnTo>
                  <a:cubicBezTo>
                    <a:pt x="1748" y="87"/>
                    <a:pt x="1733" y="29"/>
                    <a:pt x="1719" y="0"/>
                  </a:cubicBezTo>
                  <a:close/>
                </a:path>
              </a:pathLst>
            </a:custGeom>
            <a:solidFill>
              <a:srgbClr val="7E9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7890;p87"/>
            <p:cNvSpPr/>
            <p:nvPr/>
          </p:nvSpPr>
          <p:spPr>
            <a:xfrm>
              <a:off x="5403273" y="2692288"/>
              <a:ext cx="19320" cy="16515"/>
            </a:xfrm>
            <a:custGeom>
              <a:avLst/>
              <a:gdLst/>
              <a:ahLst/>
              <a:cxnLst/>
              <a:rect l="l" t="t" r="r" b="b"/>
              <a:pathLst>
                <a:path w="737" h="630" extrusionOk="0">
                  <a:moveTo>
                    <a:pt x="419" y="1"/>
                  </a:moveTo>
                  <a:cubicBezTo>
                    <a:pt x="145" y="1"/>
                    <a:pt x="1" y="347"/>
                    <a:pt x="203" y="535"/>
                  </a:cubicBezTo>
                  <a:cubicBezTo>
                    <a:pt x="268" y="601"/>
                    <a:pt x="348" y="630"/>
                    <a:pt x="425" y="630"/>
                  </a:cubicBezTo>
                  <a:cubicBezTo>
                    <a:pt x="585" y="630"/>
                    <a:pt x="737" y="504"/>
                    <a:pt x="737" y="318"/>
                  </a:cubicBezTo>
                  <a:cubicBezTo>
                    <a:pt x="737" y="145"/>
                    <a:pt x="592" y="15"/>
                    <a:pt x="419" y="1"/>
                  </a:cubicBezTo>
                  <a:close/>
                </a:path>
              </a:pathLst>
            </a:custGeom>
            <a:solidFill>
              <a:srgbClr val="596F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7891;p87"/>
            <p:cNvSpPr/>
            <p:nvPr/>
          </p:nvSpPr>
          <p:spPr>
            <a:xfrm>
              <a:off x="5363531" y="2752478"/>
              <a:ext cx="16699" cy="14287"/>
            </a:xfrm>
            <a:custGeom>
              <a:avLst/>
              <a:gdLst/>
              <a:ahLst/>
              <a:cxnLst/>
              <a:rect l="l" t="t" r="r" b="b"/>
              <a:pathLst>
                <a:path w="637" h="545" extrusionOk="0">
                  <a:moveTo>
                    <a:pt x="376" y="0"/>
                  </a:moveTo>
                  <a:cubicBezTo>
                    <a:pt x="131" y="0"/>
                    <a:pt x="1" y="303"/>
                    <a:pt x="174" y="462"/>
                  </a:cubicBezTo>
                  <a:cubicBezTo>
                    <a:pt x="231" y="519"/>
                    <a:pt x="301" y="545"/>
                    <a:pt x="369" y="545"/>
                  </a:cubicBezTo>
                  <a:cubicBezTo>
                    <a:pt x="506" y="545"/>
                    <a:pt x="636" y="439"/>
                    <a:pt x="636" y="274"/>
                  </a:cubicBezTo>
                  <a:cubicBezTo>
                    <a:pt x="636" y="130"/>
                    <a:pt x="521" y="0"/>
                    <a:pt x="376" y="0"/>
                  </a:cubicBezTo>
                  <a:close/>
                </a:path>
              </a:pathLst>
            </a:custGeom>
            <a:solidFill>
              <a:srgbClr val="596F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7892;p87"/>
            <p:cNvSpPr/>
            <p:nvPr/>
          </p:nvSpPr>
          <p:spPr>
            <a:xfrm>
              <a:off x="5248133" y="2682458"/>
              <a:ext cx="16673" cy="14313"/>
            </a:xfrm>
            <a:custGeom>
              <a:avLst/>
              <a:gdLst/>
              <a:ahLst/>
              <a:cxnLst/>
              <a:rect l="l" t="t" r="r" b="b"/>
              <a:pathLst>
                <a:path w="636" h="546" extrusionOk="0">
                  <a:moveTo>
                    <a:pt x="361" y="1"/>
                  </a:moveTo>
                  <a:cubicBezTo>
                    <a:pt x="116" y="1"/>
                    <a:pt x="0" y="289"/>
                    <a:pt x="159" y="462"/>
                  </a:cubicBezTo>
                  <a:cubicBezTo>
                    <a:pt x="216" y="520"/>
                    <a:pt x="287" y="545"/>
                    <a:pt x="357" y="545"/>
                  </a:cubicBezTo>
                  <a:cubicBezTo>
                    <a:pt x="499" y="545"/>
                    <a:pt x="635" y="439"/>
                    <a:pt x="635" y="275"/>
                  </a:cubicBezTo>
                  <a:cubicBezTo>
                    <a:pt x="635" y="130"/>
                    <a:pt x="505" y="1"/>
                    <a:pt x="361" y="1"/>
                  </a:cubicBezTo>
                  <a:close/>
                </a:path>
              </a:pathLst>
            </a:custGeom>
            <a:solidFill>
              <a:srgbClr val="596F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7893;p87"/>
            <p:cNvSpPr/>
            <p:nvPr/>
          </p:nvSpPr>
          <p:spPr>
            <a:xfrm>
              <a:off x="5271202" y="2752478"/>
              <a:ext cx="16673" cy="14287"/>
            </a:xfrm>
            <a:custGeom>
              <a:avLst/>
              <a:gdLst/>
              <a:ahLst/>
              <a:cxnLst/>
              <a:rect l="l" t="t" r="r" b="b"/>
              <a:pathLst>
                <a:path w="636" h="545" extrusionOk="0">
                  <a:moveTo>
                    <a:pt x="376" y="0"/>
                  </a:moveTo>
                  <a:cubicBezTo>
                    <a:pt x="131" y="0"/>
                    <a:pt x="1" y="303"/>
                    <a:pt x="174" y="462"/>
                  </a:cubicBezTo>
                  <a:cubicBezTo>
                    <a:pt x="231" y="519"/>
                    <a:pt x="301" y="545"/>
                    <a:pt x="369" y="545"/>
                  </a:cubicBezTo>
                  <a:cubicBezTo>
                    <a:pt x="506" y="545"/>
                    <a:pt x="636" y="439"/>
                    <a:pt x="636" y="274"/>
                  </a:cubicBezTo>
                  <a:cubicBezTo>
                    <a:pt x="636" y="130"/>
                    <a:pt x="520" y="0"/>
                    <a:pt x="376" y="0"/>
                  </a:cubicBezTo>
                  <a:close/>
                </a:path>
              </a:pathLst>
            </a:custGeom>
            <a:solidFill>
              <a:srgbClr val="596F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7894;p87"/>
            <p:cNvSpPr/>
            <p:nvPr/>
          </p:nvSpPr>
          <p:spPr>
            <a:xfrm>
              <a:off x="5312831" y="2697584"/>
              <a:ext cx="20081" cy="17145"/>
            </a:xfrm>
            <a:custGeom>
              <a:avLst/>
              <a:gdLst/>
              <a:ahLst/>
              <a:cxnLst/>
              <a:rect l="l" t="t" r="r" b="b"/>
              <a:pathLst>
                <a:path w="766" h="654" extrusionOk="0">
                  <a:moveTo>
                    <a:pt x="434" y="1"/>
                  </a:moveTo>
                  <a:cubicBezTo>
                    <a:pt x="145" y="1"/>
                    <a:pt x="1" y="347"/>
                    <a:pt x="203" y="549"/>
                  </a:cubicBezTo>
                  <a:cubicBezTo>
                    <a:pt x="270" y="622"/>
                    <a:pt x="355" y="654"/>
                    <a:pt x="438" y="654"/>
                  </a:cubicBezTo>
                  <a:cubicBezTo>
                    <a:pt x="605" y="654"/>
                    <a:pt x="766" y="525"/>
                    <a:pt x="766" y="333"/>
                  </a:cubicBezTo>
                  <a:cubicBezTo>
                    <a:pt x="766" y="145"/>
                    <a:pt x="621" y="1"/>
                    <a:pt x="434" y="1"/>
                  </a:cubicBezTo>
                  <a:close/>
                </a:path>
              </a:pathLst>
            </a:custGeom>
            <a:solidFill>
              <a:srgbClr val="596F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32711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944877" y="1819835"/>
            <a:ext cx="3840536" cy="2985246"/>
          </a:xfrm>
        </p:spPr>
        <p:txBody>
          <a:bodyPr>
            <a:normAutofit/>
          </a:bodyPr>
          <a:lstStyle/>
          <a:p>
            <a:pPr algn="ctr">
              <a:lnSpc>
                <a:spcPct val="100000"/>
              </a:lnSpc>
            </a:pPr>
            <a:r>
              <a:rPr lang="es-CO" b="1" dirty="0" smtClean="0">
                <a:solidFill>
                  <a:schemeClr val="bg1"/>
                </a:solidFill>
                <a:latin typeface="Arial Narrow" panose="020B0606020202030204" pitchFamily="34" charset="0"/>
              </a:rPr>
              <a:t>HUELLA DE CARBONO MUNICIPAL</a:t>
            </a:r>
            <a:r>
              <a:rPr lang="es-CO" sz="3900" b="0" dirty="0" smtClean="0">
                <a:solidFill>
                  <a:schemeClr val="bg1"/>
                </a:solidFill>
                <a:latin typeface="Arial Narrow" panose="020B0606020202030204" pitchFamily="34" charset="0"/>
              </a:rPr>
              <a:t/>
            </a:r>
            <a:br>
              <a:rPr lang="es-CO" sz="3900" b="0" dirty="0" smtClean="0">
                <a:solidFill>
                  <a:schemeClr val="bg1"/>
                </a:solidFill>
                <a:latin typeface="Arial Narrow" panose="020B0606020202030204" pitchFamily="34" charset="0"/>
              </a:rPr>
            </a:br>
            <a:r>
              <a:rPr lang="es-CO" sz="1500" dirty="0" smtClean="0">
                <a:solidFill>
                  <a:schemeClr val="bg1"/>
                </a:solidFill>
                <a:latin typeface="Arial Narrow" panose="020B0606020202030204" pitchFamily="34" charset="0"/>
              </a:rPr>
              <a:t/>
            </a:r>
            <a:br>
              <a:rPr lang="es-CO" sz="1500" dirty="0" smtClean="0">
                <a:solidFill>
                  <a:schemeClr val="bg1"/>
                </a:solidFill>
                <a:latin typeface="Arial Narrow" panose="020B0606020202030204" pitchFamily="34" charset="0"/>
              </a:rPr>
            </a:br>
            <a:r>
              <a:rPr lang="es-CO" sz="2000" dirty="0" smtClean="0">
                <a:solidFill>
                  <a:schemeClr val="bg1"/>
                </a:solidFill>
                <a:latin typeface="Arial Narrow" panose="020B0606020202030204" pitchFamily="34" charset="0"/>
              </a:rPr>
              <a:t>Bogotá, D.C., 2020</a:t>
            </a:r>
            <a:endParaRPr lang="es-CO" sz="2000" dirty="0">
              <a:solidFill>
                <a:schemeClr val="bg1"/>
              </a:solidFill>
              <a:latin typeface="Arial Narrow" panose="020B0606020202030204" pitchFamily="34" charset="0"/>
            </a:endParaRPr>
          </a:p>
        </p:txBody>
      </p:sp>
      <p:pic>
        <p:nvPicPr>
          <p:cNvPr id="3" name="Imagen 2"/>
          <p:cNvPicPr>
            <a:picLocks noChangeAspect="1"/>
          </p:cNvPicPr>
          <p:nvPr/>
        </p:nvPicPr>
        <p:blipFill rotWithShape="1">
          <a:blip r:embed="rId2"/>
          <a:srcRect l="36229" t="23539" r="19344" b="16978"/>
          <a:stretch/>
        </p:blipFill>
        <p:spPr>
          <a:xfrm>
            <a:off x="0" y="0"/>
            <a:ext cx="9144000" cy="6883304"/>
          </a:xfrm>
          <a:prstGeom prst="rect">
            <a:avLst/>
          </a:prstGeom>
        </p:spPr>
      </p:pic>
    </p:spTree>
    <p:extLst>
      <p:ext uri="{BB962C8B-B14F-4D97-AF65-F5344CB8AC3E}">
        <p14:creationId xmlns:p14="http://schemas.microsoft.com/office/powerpoint/2010/main" val="3832581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0815"/>
            <a:ext cx="7772400" cy="619256"/>
          </a:xfrm>
        </p:spPr>
        <p:txBody>
          <a:bodyPr>
            <a:normAutofit/>
          </a:bodyPr>
          <a:lstStyle/>
          <a:p>
            <a:r>
              <a:rPr lang="es-CO" sz="35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GASES EFECTO INVERNADERO</a:t>
            </a:r>
          </a:p>
        </p:txBody>
      </p:sp>
      <p:sp>
        <p:nvSpPr>
          <p:cNvPr id="4" name="Rectángulo 3"/>
          <p:cNvSpPr/>
          <p:nvPr/>
        </p:nvSpPr>
        <p:spPr>
          <a:xfrm>
            <a:off x="391886" y="792039"/>
            <a:ext cx="8621094" cy="615553"/>
          </a:xfrm>
          <a:prstGeom prst="rect">
            <a:avLst/>
          </a:prstGeom>
        </p:spPr>
        <p:txBody>
          <a:bodyPr wrap="square">
            <a:spAutoFit/>
          </a:bodyPr>
          <a:lstStyle/>
          <a:p>
            <a:pPr algn="just"/>
            <a:r>
              <a:rPr lang="es-CO" sz="1700" dirty="0">
                <a:latin typeface="Arial Narrow" panose="020B0606020202030204" pitchFamily="34" charset="0"/>
              </a:rPr>
              <a:t>El Efecto Invernadero es un proceso natural por el cual los gases en la atmosfera atrapan la radiación que la tierra emite al espacio al calentarse su superficie por la radiación solar.</a:t>
            </a:r>
          </a:p>
        </p:txBody>
      </p:sp>
      <p:sp>
        <p:nvSpPr>
          <p:cNvPr id="5" name="Rectángulo 4"/>
          <p:cNvSpPr/>
          <p:nvPr/>
        </p:nvSpPr>
        <p:spPr>
          <a:xfrm>
            <a:off x="1480598" y="1538025"/>
            <a:ext cx="6977601" cy="353943"/>
          </a:xfrm>
          <a:prstGeom prst="rect">
            <a:avLst/>
          </a:prstGeom>
        </p:spPr>
        <p:txBody>
          <a:bodyPr wrap="square">
            <a:spAutoFit/>
          </a:bodyPr>
          <a:lstStyle/>
          <a:p>
            <a:pPr algn="ctr"/>
            <a:r>
              <a:rPr lang="es-CO" sz="1700" dirty="0">
                <a:latin typeface="Arial Narrow" panose="020B0606020202030204" pitchFamily="34" charset="0"/>
              </a:rPr>
              <a:t>Los principales GEI están definidos en el Protocolo de Kioto y son usados en:</a:t>
            </a:r>
          </a:p>
        </p:txBody>
      </p:sp>
      <p:sp>
        <p:nvSpPr>
          <p:cNvPr id="7" name="Rectángulo 6"/>
          <p:cNvSpPr/>
          <p:nvPr/>
        </p:nvSpPr>
        <p:spPr>
          <a:xfrm>
            <a:off x="257080" y="2220023"/>
            <a:ext cx="2686596" cy="15068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dirty="0">
                <a:latin typeface="Arial Narrow" panose="020B0606020202030204" pitchFamily="34" charset="0"/>
              </a:rPr>
              <a:t>Combustibles fósiles para el transporte e industria.</a:t>
            </a:r>
          </a:p>
        </p:txBody>
      </p:sp>
      <p:sp>
        <p:nvSpPr>
          <p:cNvPr id="6" name="Rectángulo 5"/>
          <p:cNvSpPr/>
          <p:nvPr/>
        </p:nvSpPr>
        <p:spPr>
          <a:xfrm>
            <a:off x="487799" y="1971595"/>
            <a:ext cx="2156117" cy="3664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dirty="0" smtClean="0">
                <a:latin typeface="Arial Narrow" panose="020B0606020202030204" pitchFamily="34" charset="0"/>
              </a:rPr>
              <a:t>1. CO</a:t>
            </a:r>
            <a:r>
              <a:rPr lang="es-CO" sz="1200" dirty="0" smtClean="0">
                <a:latin typeface="Arial Narrow" panose="020B0606020202030204" pitchFamily="34" charset="0"/>
              </a:rPr>
              <a:t>2</a:t>
            </a:r>
            <a:endParaRPr lang="es-CO" sz="1400" dirty="0">
              <a:latin typeface="Arial Narrow" panose="020B0606020202030204" pitchFamily="34" charset="0"/>
            </a:endParaRPr>
          </a:p>
        </p:txBody>
      </p:sp>
      <p:sp>
        <p:nvSpPr>
          <p:cNvPr id="16" name="Rectángulo 15"/>
          <p:cNvSpPr/>
          <p:nvPr/>
        </p:nvSpPr>
        <p:spPr>
          <a:xfrm>
            <a:off x="6301973" y="2259036"/>
            <a:ext cx="2686596" cy="146522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dirty="0">
                <a:latin typeface="Arial Narrow" panose="020B0606020202030204" pitchFamily="34" charset="0"/>
              </a:rPr>
              <a:t>Fertilizantes agrícolas </a:t>
            </a:r>
          </a:p>
          <a:p>
            <a:pPr algn="ctr"/>
            <a:r>
              <a:rPr lang="es-CO" dirty="0">
                <a:latin typeface="Arial Narrow" panose="020B0606020202030204" pitchFamily="34" charset="0"/>
              </a:rPr>
              <a:t>Combustión de combustibles fósiles</a:t>
            </a:r>
          </a:p>
          <a:p>
            <a:pPr algn="ctr"/>
            <a:r>
              <a:rPr lang="es-CO" dirty="0">
                <a:latin typeface="Arial Narrow" panose="020B0606020202030204" pitchFamily="34" charset="0"/>
              </a:rPr>
              <a:t>Procesos industriales </a:t>
            </a:r>
          </a:p>
        </p:txBody>
      </p:sp>
      <p:sp>
        <p:nvSpPr>
          <p:cNvPr id="17" name="Rectángulo 16"/>
          <p:cNvSpPr/>
          <p:nvPr/>
        </p:nvSpPr>
        <p:spPr>
          <a:xfrm>
            <a:off x="6532692" y="1981909"/>
            <a:ext cx="2156117" cy="3664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dirty="0" smtClean="0">
                <a:latin typeface="Arial Narrow" panose="020B0606020202030204" pitchFamily="34" charset="0"/>
              </a:rPr>
              <a:t>3. N</a:t>
            </a:r>
            <a:r>
              <a:rPr lang="es-CO" sz="1200" dirty="0" smtClean="0">
                <a:latin typeface="Arial Narrow" panose="020B0606020202030204" pitchFamily="34" charset="0"/>
              </a:rPr>
              <a:t>2</a:t>
            </a:r>
            <a:r>
              <a:rPr lang="es-CO" dirty="0" smtClean="0">
                <a:latin typeface="Arial Narrow" panose="020B0606020202030204" pitchFamily="34" charset="0"/>
              </a:rPr>
              <a:t>O</a:t>
            </a:r>
            <a:endParaRPr lang="es-CO" dirty="0">
              <a:latin typeface="Arial Narrow" panose="020B0606020202030204" pitchFamily="34" charset="0"/>
            </a:endParaRPr>
          </a:p>
        </p:txBody>
      </p:sp>
      <p:sp>
        <p:nvSpPr>
          <p:cNvPr id="18" name="Rectángulo 17"/>
          <p:cNvSpPr/>
          <p:nvPr/>
        </p:nvSpPr>
        <p:spPr>
          <a:xfrm>
            <a:off x="3320557" y="2220024"/>
            <a:ext cx="2671623" cy="150424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dirty="0">
                <a:latin typeface="Arial Narrow" panose="020B0606020202030204" pitchFamily="34" charset="0"/>
              </a:rPr>
              <a:t>Digestión de rumiantes</a:t>
            </a:r>
          </a:p>
          <a:p>
            <a:pPr algn="ctr"/>
            <a:r>
              <a:rPr lang="es-CO" dirty="0">
                <a:latin typeface="Arial Narrow" panose="020B0606020202030204" pitchFamily="34" charset="0"/>
              </a:rPr>
              <a:t>Gestión de estiércol</a:t>
            </a:r>
          </a:p>
          <a:p>
            <a:pPr algn="ctr"/>
            <a:r>
              <a:rPr lang="es-CO" dirty="0">
                <a:latin typeface="Arial Narrow" panose="020B0606020202030204" pitchFamily="34" charset="0"/>
              </a:rPr>
              <a:t>Fertilizantes agrícolas</a:t>
            </a:r>
          </a:p>
          <a:p>
            <a:pPr algn="ctr"/>
            <a:r>
              <a:rPr lang="es-ES_tradnl" dirty="0">
                <a:latin typeface="Arial Narrow" panose="020B0606020202030204" pitchFamily="34" charset="0"/>
              </a:rPr>
              <a:t>Producción y distribución de gas natural </a:t>
            </a:r>
            <a:endParaRPr lang="es-CO" dirty="0">
              <a:latin typeface="Arial Narrow" panose="020B0606020202030204" pitchFamily="34" charset="0"/>
            </a:endParaRPr>
          </a:p>
        </p:txBody>
      </p:sp>
      <p:sp>
        <p:nvSpPr>
          <p:cNvPr id="19" name="Rectángulo 18"/>
          <p:cNvSpPr/>
          <p:nvPr/>
        </p:nvSpPr>
        <p:spPr>
          <a:xfrm>
            <a:off x="3544766" y="1961858"/>
            <a:ext cx="2156117" cy="3664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dirty="0" smtClean="0">
                <a:latin typeface="Arial Narrow" panose="020B0606020202030204" pitchFamily="34" charset="0"/>
              </a:rPr>
              <a:t>2. CH</a:t>
            </a:r>
            <a:r>
              <a:rPr lang="es-CO" sz="1200" dirty="0" smtClean="0">
                <a:latin typeface="Arial Narrow" panose="020B0606020202030204" pitchFamily="34" charset="0"/>
              </a:rPr>
              <a:t>4</a:t>
            </a:r>
            <a:endParaRPr lang="es-CO" sz="1400" dirty="0">
              <a:latin typeface="Arial Narrow" panose="020B0606020202030204" pitchFamily="34" charset="0"/>
            </a:endParaRPr>
          </a:p>
        </p:txBody>
      </p:sp>
      <p:sp>
        <p:nvSpPr>
          <p:cNvPr id="20" name="Rectángulo 19"/>
          <p:cNvSpPr/>
          <p:nvPr/>
        </p:nvSpPr>
        <p:spPr>
          <a:xfrm>
            <a:off x="2071978" y="4272444"/>
            <a:ext cx="2671623" cy="154393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_tradnl" dirty="0">
                <a:latin typeface="Arial Narrow" panose="020B0606020202030204" pitchFamily="34" charset="0"/>
              </a:rPr>
              <a:t>Refrigeración </a:t>
            </a:r>
          </a:p>
          <a:p>
            <a:pPr algn="ctr"/>
            <a:r>
              <a:rPr lang="es-ES_tradnl" dirty="0">
                <a:latin typeface="Arial Narrow" panose="020B0606020202030204" pitchFamily="34" charset="0"/>
              </a:rPr>
              <a:t>Aire acondicionado </a:t>
            </a:r>
          </a:p>
          <a:p>
            <a:pPr algn="ctr"/>
            <a:r>
              <a:rPr lang="es-ES_tradnl" dirty="0">
                <a:latin typeface="Arial Narrow" panose="020B0606020202030204" pitchFamily="34" charset="0"/>
              </a:rPr>
              <a:t>Empaquetado o aislamiento</a:t>
            </a:r>
          </a:p>
          <a:p>
            <a:pPr algn="ctr"/>
            <a:r>
              <a:rPr lang="es-ES_tradnl" dirty="0">
                <a:latin typeface="Arial Narrow" panose="020B0606020202030204" pitchFamily="34" charset="0"/>
              </a:rPr>
              <a:t> Disolventes o aerosoles.</a:t>
            </a:r>
            <a:endParaRPr lang="es-CO" dirty="0">
              <a:latin typeface="Arial Narrow" panose="020B0606020202030204" pitchFamily="34" charset="0"/>
              <a:ea typeface="MS Mincho"/>
              <a:cs typeface="Times New Roman" panose="02020603050405020304"/>
            </a:endParaRPr>
          </a:p>
        </p:txBody>
      </p:sp>
      <p:sp>
        <p:nvSpPr>
          <p:cNvPr id="21" name="Rectángulo 20"/>
          <p:cNvSpPr/>
          <p:nvPr/>
        </p:nvSpPr>
        <p:spPr>
          <a:xfrm>
            <a:off x="2071978" y="3975326"/>
            <a:ext cx="1282416" cy="4283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dirty="0" smtClean="0">
                <a:latin typeface="Arial Narrow" panose="020B0606020202030204" pitchFamily="34" charset="0"/>
              </a:rPr>
              <a:t>4. HFC</a:t>
            </a:r>
            <a:endParaRPr lang="es-CO" dirty="0">
              <a:latin typeface="Arial Narrow" panose="020B0606020202030204" pitchFamily="34" charset="0"/>
            </a:endParaRPr>
          </a:p>
        </p:txBody>
      </p:sp>
      <p:sp>
        <p:nvSpPr>
          <p:cNvPr id="22" name="Rectángulo 21"/>
          <p:cNvSpPr/>
          <p:nvPr/>
        </p:nvSpPr>
        <p:spPr>
          <a:xfrm>
            <a:off x="5092243" y="4238854"/>
            <a:ext cx="2686596" cy="158172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dirty="0">
                <a:latin typeface="Arial Narrow" panose="020B0606020202030204" pitchFamily="34" charset="0"/>
              </a:rPr>
              <a:t>Aislamiento de equipos de alto voltaje </a:t>
            </a:r>
          </a:p>
          <a:p>
            <a:pPr algn="ctr"/>
            <a:r>
              <a:rPr lang="es-ES_tradnl" dirty="0">
                <a:latin typeface="Arial Narrow" panose="020B0606020202030204" pitchFamily="34" charset="0"/>
              </a:rPr>
              <a:t>Fabricación de sistemas de enfriamiento de cables</a:t>
            </a:r>
            <a:endParaRPr lang="es-CO" dirty="0">
              <a:latin typeface="Arial Narrow" panose="020B0606020202030204" pitchFamily="34" charset="0"/>
              <a:ea typeface="MS Mincho"/>
              <a:cs typeface="Times New Roman" panose="02020603050405020304"/>
            </a:endParaRPr>
          </a:p>
        </p:txBody>
      </p:sp>
      <p:sp>
        <p:nvSpPr>
          <p:cNvPr id="23" name="Rectángulo 22"/>
          <p:cNvSpPr/>
          <p:nvPr/>
        </p:nvSpPr>
        <p:spPr>
          <a:xfrm>
            <a:off x="5322961" y="3975326"/>
            <a:ext cx="2156117" cy="4283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dirty="0" smtClean="0">
                <a:latin typeface="Arial Narrow" panose="020B0606020202030204" pitchFamily="34" charset="0"/>
              </a:rPr>
              <a:t>6. SF</a:t>
            </a:r>
            <a:r>
              <a:rPr lang="es-CO" sz="1200" dirty="0" smtClean="0">
                <a:latin typeface="Arial Narrow" panose="020B0606020202030204" pitchFamily="34" charset="0"/>
              </a:rPr>
              <a:t>6</a:t>
            </a:r>
            <a:endParaRPr lang="es-CO" sz="1400" dirty="0">
              <a:latin typeface="Arial Narrow" panose="020B0606020202030204" pitchFamily="34" charset="0"/>
            </a:endParaRPr>
          </a:p>
        </p:txBody>
      </p:sp>
      <p:cxnSp>
        <p:nvCxnSpPr>
          <p:cNvPr id="39" name="Conector recto 38"/>
          <p:cNvCxnSpPr/>
          <p:nvPr/>
        </p:nvCxnSpPr>
        <p:spPr>
          <a:xfrm>
            <a:off x="1625754" y="1976133"/>
            <a:ext cx="44906" cy="16636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ángulo 23"/>
          <p:cNvSpPr/>
          <p:nvPr/>
        </p:nvSpPr>
        <p:spPr>
          <a:xfrm>
            <a:off x="3461185" y="3980983"/>
            <a:ext cx="1282416" cy="4283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dirty="0" smtClean="0">
                <a:latin typeface="Arial Narrow" panose="020B0606020202030204" pitchFamily="34" charset="0"/>
              </a:rPr>
              <a:t>5. PFC</a:t>
            </a:r>
            <a:endParaRPr lang="es-CO" dirty="0">
              <a:latin typeface="Arial Narrow" panose="020B0606020202030204" pitchFamily="34" charset="0"/>
            </a:endParaRPr>
          </a:p>
        </p:txBody>
      </p:sp>
    </p:spTree>
    <p:extLst>
      <p:ext uri="{BB962C8B-B14F-4D97-AF65-F5344CB8AC3E}">
        <p14:creationId xmlns:p14="http://schemas.microsoft.com/office/powerpoint/2010/main" val="4887314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a:stretch>
            <a:fillRect/>
          </a:stretch>
        </p:blipFill>
        <p:spPr bwMode="auto">
          <a:xfrm>
            <a:off x="1435902" y="1423616"/>
            <a:ext cx="6272195" cy="408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466811" y="222376"/>
            <a:ext cx="8210378" cy="1077218"/>
          </a:xfrm>
          <a:prstGeom prst="rect">
            <a:avLst/>
          </a:prstGeom>
        </p:spPr>
        <p:txBody>
          <a:bodyPr wrap="square">
            <a:spAutoFit/>
          </a:bodyPr>
          <a:lstStyle/>
          <a:p>
            <a:pPr algn="ctr"/>
            <a:r>
              <a:rPr lang="es-CO" sz="32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Principales Gases de Efecto Invernadero – GEI y Su Potencial de Calentamiento Global</a:t>
            </a:r>
          </a:p>
        </p:txBody>
      </p:sp>
      <p:sp>
        <p:nvSpPr>
          <p:cNvPr id="5" name="Rectángulo 4"/>
          <p:cNvSpPr/>
          <p:nvPr/>
        </p:nvSpPr>
        <p:spPr>
          <a:xfrm>
            <a:off x="1840135" y="5645010"/>
            <a:ext cx="5463727" cy="492443"/>
          </a:xfrm>
          <a:prstGeom prst="rect">
            <a:avLst/>
          </a:prstGeom>
        </p:spPr>
        <p:txBody>
          <a:bodyPr wrap="square">
            <a:spAutoFit/>
          </a:bodyPr>
          <a:lstStyle/>
          <a:p>
            <a:pPr algn="ctr"/>
            <a:r>
              <a:rPr lang="es-CO" sz="1300" dirty="0">
                <a:latin typeface="Arial Narrow" panose="020B0606020202030204" pitchFamily="34" charset="0"/>
                <a:ea typeface="Times New Roman" panose="02020603050405020304" pitchFamily="18" charset="0"/>
                <a:cs typeface="Simple Outline Pat" panose="02010400000000000000" pitchFamily="2" charset="-78"/>
              </a:rPr>
              <a:t>GHG Protocol - Global Warming Potentials. Fuente: IPCC </a:t>
            </a:r>
            <a:endParaRPr lang="es-CO" sz="1300" dirty="0">
              <a:latin typeface="Arial Narrow" panose="020B0606020202030204" pitchFamily="34" charset="0"/>
              <a:cs typeface="Simple Outline Pat" panose="02010400000000000000" pitchFamily="2" charset="-78"/>
            </a:endParaRPr>
          </a:p>
          <a:p>
            <a:pPr algn="ctr"/>
            <a:r>
              <a:rPr lang="es-CO" sz="1300" dirty="0">
                <a:latin typeface="Arial Narrow" panose="020B0606020202030204" pitchFamily="34" charset="0"/>
                <a:ea typeface="Times New Roman" panose="02020603050405020304" pitchFamily="18" charset="0"/>
                <a:cs typeface="Simple Outline Pat" panose="02010400000000000000" pitchFamily="2" charset="-78"/>
              </a:rPr>
              <a:t>  </a:t>
            </a:r>
            <a:r>
              <a:rPr lang="es-CO" sz="1300" u="sng" dirty="0">
                <a:solidFill>
                  <a:srgbClr val="0000FF"/>
                </a:solidFill>
                <a:latin typeface="Arial Narrow" panose="020B0606020202030204" pitchFamily="34" charset="0"/>
                <a:ea typeface="Times New Roman" panose="02020603050405020304" pitchFamily="18" charset="0"/>
                <a:cs typeface="Simple Outline Pat" panose="02010400000000000000" pitchFamily="2" charset="-78"/>
                <a:hlinkClick r:id="rId3"/>
              </a:rPr>
              <a:t>http://www.ghgprotocol.org/files/ghgp/tools/Global-Warming-Potential-Values.pdf</a:t>
            </a:r>
            <a:endParaRPr lang="es-CO" sz="1300" u="sng" dirty="0">
              <a:solidFill>
                <a:srgbClr val="0000FF"/>
              </a:solidFill>
              <a:latin typeface="Arial Narrow" panose="020B0606020202030204" pitchFamily="34" charset="0"/>
              <a:ea typeface="Times New Roman" panose="02020603050405020304" pitchFamily="18" charset="0"/>
              <a:cs typeface="Simple Outline Pat" panose="02010400000000000000" pitchFamily="2" charset="-78"/>
            </a:endParaRPr>
          </a:p>
        </p:txBody>
      </p:sp>
    </p:spTree>
    <p:extLst>
      <p:ext uri="{BB962C8B-B14F-4D97-AF65-F5344CB8AC3E}">
        <p14:creationId xmlns:p14="http://schemas.microsoft.com/office/powerpoint/2010/main" val="20879998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bwMode="auto">
          <a:xfrm>
            <a:off x="-60512" y="-14110"/>
            <a:ext cx="9265024"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s-CO" sz="30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HUELLA DE CARBONO</a:t>
            </a:r>
          </a:p>
        </p:txBody>
      </p:sp>
      <p:sp>
        <p:nvSpPr>
          <p:cNvPr id="4" name="Rectángulo 3"/>
          <p:cNvSpPr/>
          <p:nvPr/>
        </p:nvSpPr>
        <p:spPr>
          <a:xfrm>
            <a:off x="322730" y="690125"/>
            <a:ext cx="8503808" cy="1015663"/>
          </a:xfrm>
          <a:prstGeom prst="rect">
            <a:avLst/>
          </a:prstGeom>
        </p:spPr>
        <p:txBody>
          <a:bodyPr wrap="square">
            <a:spAutoFit/>
          </a:bodyPr>
          <a:lstStyle/>
          <a:p>
            <a:pPr algn="just"/>
            <a:r>
              <a:rPr lang="es-CO" sz="2000" dirty="0">
                <a:latin typeface="Arial Narrow" panose="020B0606020202030204" pitchFamily="34" charset="0"/>
              </a:rPr>
              <a:t>La huella de carbono cuantifica la cantidad de emisiones de GEI, expresadas en toneladas de CO2 equivalente, que son liberadas a la atmósfera como consecuencia del desarrollo de cualquier actividad. </a:t>
            </a:r>
          </a:p>
        </p:txBody>
      </p:sp>
      <p:pic>
        <p:nvPicPr>
          <p:cNvPr id="30" name="Imagen 29"/>
          <p:cNvPicPr>
            <a:picLocks noChangeAspect="1"/>
          </p:cNvPicPr>
          <p:nvPr/>
        </p:nvPicPr>
        <p:blipFill>
          <a:blip r:embed="rId2"/>
          <a:stretch>
            <a:fillRect/>
          </a:stretch>
        </p:blipFill>
        <p:spPr>
          <a:xfrm>
            <a:off x="2150772" y="4101353"/>
            <a:ext cx="1393581" cy="1830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 name="Imagen 1023"/>
          <p:cNvPicPr>
            <a:picLocks noChangeAspect="1"/>
          </p:cNvPicPr>
          <p:nvPr/>
        </p:nvPicPr>
        <p:blipFill>
          <a:blip r:embed="rId3"/>
          <a:stretch>
            <a:fillRect/>
          </a:stretch>
        </p:blipFill>
        <p:spPr>
          <a:xfrm>
            <a:off x="7384344" y="2516739"/>
            <a:ext cx="1609725" cy="2763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5" name="Imagen 1024"/>
          <p:cNvPicPr>
            <a:picLocks noChangeAspect="1"/>
          </p:cNvPicPr>
          <p:nvPr/>
        </p:nvPicPr>
        <p:blipFill>
          <a:blip r:embed="rId4"/>
          <a:stretch>
            <a:fillRect/>
          </a:stretch>
        </p:blipFill>
        <p:spPr>
          <a:xfrm>
            <a:off x="136764" y="2516740"/>
            <a:ext cx="1619250" cy="2763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Imagen 1027"/>
          <p:cNvPicPr>
            <a:picLocks noChangeAspect="1"/>
          </p:cNvPicPr>
          <p:nvPr/>
        </p:nvPicPr>
        <p:blipFill>
          <a:blip r:embed="rId5"/>
          <a:stretch>
            <a:fillRect/>
          </a:stretch>
        </p:blipFill>
        <p:spPr>
          <a:xfrm>
            <a:off x="3680732" y="4101686"/>
            <a:ext cx="1671197" cy="1840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Imagen 1028"/>
          <p:cNvPicPr>
            <a:picLocks noChangeAspect="1"/>
          </p:cNvPicPr>
          <p:nvPr/>
        </p:nvPicPr>
        <p:blipFill>
          <a:blip r:embed="rId6"/>
          <a:stretch>
            <a:fillRect/>
          </a:stretch>
        </p:blipFill>
        <p:spPr>
          <a:xfrm>
            <a:off x="1892394" y="2138081"/>
            <a:ext cx="1651959" cy="1842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Imagen 1029"/>
          <p:cNvPicPr>
            <a:picLocks noChangeAspect="1"/>
          </p:cNvPicPr>
          <p:nvPr/>
        </p:nvPicPr>
        <p:blipFill>
          <a:blip r:embed="rId7"/>
          <a:stretch>
            <a:fillRect/>
          </a:stretch>
        </p:blipFill>
        <p:spPr>
          <a:xfrm>
            <a:off x="3680733" y="2131653"/>
            <a:ext cx="1671196" cy="1848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1" name="Imagen 1030"/>
          <p:cNvPicPr>
            <a:picLocks noChangeAspect="1"/>
          </p:cNvPicPr>
          <p:nvPr/>
        </p:nvPicPr>
        <p:blipFill>
          <a:blip r:embed="rId8"/>
          <a:stretch>
            <a:fillRect/>
          </a:stretch>
        </p:blipFill>
        <p:spPr>
          <a:xfrm>
            <a:off x="5488309" y="2138082"/>
            <a:ext cx="1759655" cy="1842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Imagen 1031"/>
          <p:cNvPicPr>
            <a:picLocks noChangeAspect="1"/>
          </p:cNvPicPr>
          <p:nvPr/>
        </p:nvPicPr>
        <p:blipFill>
          <a:blip r:embed="rId9"/>
          <a:stretch>
            <a:fillRect/>
          </a:stretch>
        </p:blipFill>
        <p:spPr>
          <a:xfrm>
            <a:off x="5504822" y="4101353"/>
            <a:ext cx="1743075" cy="1830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33" name="CuadroTexto 1032"/>
          <p:cNvSpPr txBox="1"/>
          <p:nvPr/>
        </p:nvSpPr>
        <p:spPr>
          <a:xfrm>
            <a:off x="1096748" y="1654093"/>
            <a:ext cx="2236510" cy="430887"/>
          </a:xfrm>
          <a:prstGeom prst="rect">
            <a:avLst/>
          </a:prstGeom>
          <a:noFill/>
        </p:spPr>
        <p:txBody>
          <a:bodyPr wrap="none" rtlCol="0">
            <a:spAutoFit/>
          </a:bodyPr>
          <a:lstStyle/>
          <a:p>
            <a:r>
              <a:rPr lang="es-CO" sz="2200" b="1" dirty="0">
                <a:latin typeface="Arial Narrow" panose="020B0606020202030204" pitchFamily="34" charset="0"/>
              </a:rPr>
              <a:t>Actividades como:</a:t>
            </a:r>
          </a:p>
        </p:txBody>
      </p:sp>
    </p:spTree>
    <p:extLst>
      <p:ext uri="{BB962C8B-B14F-4D97-AF65-F5344CB8AC3E}">
        <p14:creationId xmlns:p14="http://schemas.microsoft.com/office/powerpoint/2010/main" val="16663158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3552" y="134494"/>
            <a:ext cx="8587031" cy="530915"/>
          </a:xfrm>
          <a:prstGeom prst="rect">
            <a:avLst/>
          </a:prstGeom>
        </p:spPr>
        <p:txBody>
          <a:bodyPr wrap="none">
            <a:spAutoFit/>
          </a:bodyPr>
          <a:lstStyle/>
          <a:p>
            <a:r>
              <a:rPr lang="es-CO" sz="285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CALCULO LA HUELLA DE CARBONO A NIVEL MUNICIPAL </a:t>
            </a:r>
          </a:p>
        </p:txBody>
      </p:sp>
      <p:sp>
        <p:nvSpPr>
          <p:cNvPr id="6" name="Rectángulo 5"/>
          <p:cNvSpPr/>
          <p:nvPr/>
        </p:nvSpPr>
        <p:spPr>
          <a:xfrm>
            <a:off x="2076786" y="2971165"/>
            <a:ext cx="2194963"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CO" dirty="0">
                <a:latin typeface="Arial Narrow" panose="020B0606020202030204" pitchFamily="34" charset="0"/>
              </a:rPr>
              <a:t> Determinado por consumos, cantidades, número.</a:t>
            </a:r>
          </a:p>
        </p:txBody>
      </p:sp>
      <p:sp>
        <p:nvSpPr>
          <p:cNvPr id="8" name="Flecha abajo 7"/>
          <p:cNvSpPr/>
          <p:nvPr/>
        </p:nvSpPr>
        <p:spPr>
          <a:xfrm>
            <a:off x="3005232" y="2603843"/>
            <a:ext cx="338070" cy="275860"/>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dirty="0">
              <a:latin typeface="Arial Narrow" panose="020B0606020202030204" pitchFamily="34" charset="0"/>
            </a:endParaRPr>
          </a:p>
        </p:txBody>
      </p:sp>
      <p:sp>
        <p:nvSpPr>
          <p:cNvPr id="9" name="Pentágono 8"/>
          <p:cNvSpPr/>
          <p:nvPr/>
        </p:nvSpPr>
        <p:spPr>
          <a:xfrm>
            <a:off x="2543096" y="1721288"/>
            <a:ext cx="1463006" cy="731769"/>
          </a:xfrm>
          <a:prstGeom prst="homePlat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dirty="0">
                <a:latin typeface="Arial Narrow" panose="020B0606020202030204" pitchFamily="34" charset="0"/>
              </a:rPr>
              <a:t>Datos de la Actividad</a:t>
            </a:r>
          </a:p>
        </p:txBody>
      </p:sp>
      <p:sp>
        <p:nvSpPr>
          <p:cNvPr id="12" name="Pentágono 11"/>
          <p:cNvSpPr/>
          <p:nvPr/>
        </p:nvSpPr>
        <p:spPr>
          <a:xfrm>
            <a:off x="4773817" y="1721288"/>
            <a:ext cx="1444811" cy="725765"/>
          </a:xfrm>
          <a:prstGeom prst="homePlat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dirty="0">
                <a:latin typeface="Arial Narrow" panose="020B0606020202030204" pitchFamily="34" charset="0"/>
              </a:rPr>
              <a:t>Factores de Emisión</a:t>
            </a:r>
          </a:p>
        </p:txBody>
      </p:sp>
      <p:sp>
        <p:nvSpPr>
          <p:cNvPr id="13" name="Pentágono 12"/>
          <p:cNvSpPr/>
          <p:nvPr/>
        </p:nvSpPr>
        <p:spPr>
          <a:xfrm>
            <a:off x="4122678" y="1912074"/>
            <a:ext cx="526427" cy="390505"/>
          </a:xfrm>
          <a:prstGeom prst="homePlat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dirty="0">
                <a:latin typeface="Arial Narrow" panose="020B0606020202030204" pitchFamily="34" charset="0"/>
              </a:rPr>
              <a:t>X</a:t>
            </a:r>
          </a:p>
        </p:txBody>
      </p:sp>
      <p:sp>
        <p:nvSpPr>
          <p:cNvPr id="14" name="Pentágono 13"/>
          <p:cNvSpPr/>
          <p:nvPr/>
        </p:nvSpPr>
        <p:spPr>
          <a:xfrm>
            <a:off x="1814555" y="1920680"/>
            <a:ext cx="526427" cy="373292"/>
          </a:xfrm>
          <a:prstGeom prst="homePlat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O" sz="2000" dirty="0">
                <a:latin typeface="Arial Narrow" panose="020B0606020202030204" pitchFamily="34" charset="0"/>
              </a:rPr>
              <a:t>=</a:t>
            </a:r>
          </a:p>
        </p:txBody>
      </p:sp>
      <p:sp>
        <p:nvSpPr>
          <p:cNvPr id="15" name="Rectángulo 14"/>
          <p:cNvSpPr/>
          <p:nvPr/>
        </p:nvSpPr>
        <p:spPr>
          <a:xfrm>
            <a:off x="4393552" y="2962655"/>
            <a:ext cx="2429436" cy="156966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CO" sz="1600" dirty="0">
                <a:latin typeface="Arial Narrow" panose="020B0606020202030204" pitchFamily="34" charset="0"/>
              </a:rPr>
              <a:t>Valor representativo que relaciona la cantidad de un gas emitido a la atmósfera con el dato de actividad asociado a la emisión de dicho gas.</a:t>
            </a:r>
          </a:p>
        </p:txBody>
      </p:sp>
      <p:sp>
        <p:nvSpPr>
          <p:cNvPr id="17" name="Flecha abajo 16"/>
          <p:cNvSpPr/>
          <p:nvPr/>
        </p:nvSpPr>
        <p:spPr>
          <a:xfrm>
            <a:off x="5348826" y="2558458"/>
            <a:ext cx="338070" cy="275860"/>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dirty="0">
              <a:latin typeface="Arial Narrow" panose="020B0606020202030204" pitchFamily="34" charset="0"/>
            </a:endParaRPr>
          </a:p>
        </p:txBody>
      </p:sp>
      <p:sp>
        <p:nvSpPr>
          <p:cNvPr id="18" name="Pentágono 17"/>
          <p:cNvSpPr/>
          <p:nvPr/>
        </p:nvSpPr>
        <p:spPr>
          <a:xfrm>
            <a:off x="7043066" y="1721288"/>
            <a:ext cx="1847684" cy="731768"/>
          </a:xfrm>
          <a:prstGeom prst="homePlat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1700" dirty="0">
                <a:latin typeface="Arial Narrow" panose="020B0606020202030204" pitchFamily="34" charset="0"/>
              </a:rPr>
              <a:t>Potencial de Calentamiento Global.</a:t>
            </a:r>
          </a:p>
        </p:txBody>
      </p:sp>
      <p:sp>
        <p:nvSpPr>
          <p:cNvPr id="19" name="Pentágono 18"/>
          <p:cNvSpPr/>
          <p:nvPr/>
        </p:nvSpPr>
        <p:spPr>
          <a:xfrm>
            <a:off x="6346916" y="1888917"/>
            <a:ext cx="526427" cy="390505"/>
          </a:xfrm>
          <a:prstGeom prst="homePlat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dirty="0">
                <a:latin typeface="Arial Narrow" panose="020B0606020202030204" pitchFamily="34" charset="0"/>
              </a:rPr>
              <a:t>X</a:t>
            </a:r>
          </a:p>
        </p:txBody>
      </p:sp>
      <p:sp>
        <p:nvSpPr>
          <p:cNvPr id="11" name="Pentágono 10"/>
          <p:cNvSpPr/>
          <p:nvPr/>
        </p:nvSpPr>
        <p:spPr>
          <a:xfrm>
            <a:off x="258793" y="1722816"/>
            <a:ext cx="1444811" cy="736134"/>
          </a:xfrm>
          <a:prstGeom prst="homePlat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O" sz="2000" dirty="0">
                <a:latin typeface="Arial Narrow" panose="020B0606020202030204" pitchFamily="34" charset="0"/>
              </a:rPr>
              <a:t>Emisión de GEI</a:t>
            </a:r>
          </a:p>
        </p:txBody>
      </p:sp>
      <p:sp>
        <p:nvSpPr>
          <p:cNvPr id="20" name="Rectángulo 19"/>
          <p:cNvSpPr/>
          <p:nvPr/>
        </p:nvSpPr>
        <p:spPr>
          <a:xfrm>
            <a:off x="102569" y="2962655"/>
            <a:ext cx="1757257" cy="707886"/>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CO" sz="2000" dirty="0">
                <a:latin typeface="Arial Narrow" panose="020B0606020202030204" pitchFamily="34" charset="0"/>
              </a:rPr>
              <a:t>Unidades de CO2 equivalente</a:t>
            </a:r>
          </a:p>
        </p:txBody>
      </p:sp>
      <p:sp>
        <p:nvSpPr>
          <p:cNvPr id="21" name="Flecha abajo 20"/>
          <p:cNvSpPr/>
          <p:nvPr/>
        </p:nvSpPr>
        <p:spPr>
          <a:xfrm>
            <a:off x="803786" y="2532713"/>
            <a:ext cx="338070" cy="275860"/>
          </a:xfrm>
          <a:prstGeom prst="down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dirty="0">
              <a:latin typeface="Arial Narrow" panose="020B0606020202030204" pitchFamily="34" charset="0"/>
            </a:endParaRPr>
          </a:p>
        </p:txBody>
      </p:sp>
      <p:sp>
        <p:nvSpPr>
          <p:cNvPr id="22" name="Rectángulo 21"/>
          <p:cNvSpPr/>
          <p:nvPr/>
        </p:nvSpPr>
        <p:spPr>
          <a:xfrm>
            <a:off x="211523" y="829125"/>
            <a:ext cx="8834718" cy="646331"/>
          </a:xfrm>
          <a:prstGeom prst="rect">
            <a:avLst/>
          </a:prstGeom>
        </p:spPr>
        <p:txBody>
          <a:bodyPr wrap="square">
            <a:spAutoFit/>
          </a:bodyPr>
          <a:lstStyle/>
          <a:p>
            <a:pPr marL="269558" indent="-134779" algn="just"/>
            <a:r>
              <a:rPr lang="es-CO" dirty="0">
                <a:latin typeface="Arial Narrow" panose="020B0606020202030204" pitchFamily="34" charset="0"/>
                <a:ea typeface="Times New Roman" panose="02020603050405020304" pitchFamily="18" charset="0"/>
                <a:cs typeface="Arial" panose="020B0604020202020204" pitchFamily="34" charset="0"/>
              </a:rPr>
              <a:t>Para el cálculo de emisiones de GEI se emplea la metodología que relaciona datos de la actividad con factores de emisión y potenciales de calentamiento global.</a:t>
            </a:r>
            <a:r>
              <a:rPr lang="es-CO" b="1" dirty="0">
                <a:solidFill>
                  <a:srgbClr val="828743"/>
                </a:solidFill>
                <a:latin typeface="Arial Narrow" panose="020B0606020202030204" pitchFamily="34" charset="0"/>
                <a:ea typeface="Times New Roman" panose="02020603050405020304" pitchFamily="18" charset="0"/>
                <a:cs typeface="Arial" panose="020B0604020202020204" pitchFamily="34" charset="0"/>
              </a:rPr>
              <a:t> </a:t>
            </a:r>
            <a:endParaRPr lang="es-CO" b="1" dirty="0">
              <a:solidFill>
                <a:srgbClr val="828743"/>
              </a:solidFill>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23" name="Rectángulo 22"/>
          <p:cNvSpPr/>
          <p:nvPr/>
        </p:nvSpPr>
        <p:spPr>
          <a:xfrm>
            <a:off x="6870997" y="2970948"/>
            <a:ext cx="2134916" cy="156966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CO" sz="1600" dirty="0">
                <a:latin typeface="Arial Narrow" panose="020B0606020202030204" pitchFamily="34" charset="0"/>
              </a:rPr>
              <a:t>Describe el impacto de la fuerza de radiación de una unidad de un determinado GEI en relación a una unidad de CO2.</a:t>
            </a:r>
          </a:p>
        </p:txBody>
      </p:sp>
      <p:sp>
        <p:nvSpPr>
          <p:cNvPr id="24" name="Flecha abajo 23"/>
          <p:cNvSpPr/>
          <p:nvPr/>
        </p:nvSpPr>
        <p:spPr>
          <a:xfrm>
            <a:off x="7596437" y="2564462"/>
            <a:ext cx="338070" cy="275860"/>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dirty="0">
              <a:latin typeface="Arial Narrow" panose="020B0606020202030204" pitchFamily="34" charset="0"/>
            </a:endParaRPr>
          </a:p>
        </p:txBody>
      </p:sp>
      <p:sp>
        <p:nvSpPr>
          <p:cNvPr id="5" name="Rectángulo 4"/>
          <p:cNvSpPr/>
          <p:nvPr/>
        </p:nvSpPr>
        <p:spPr>
          <a:xfrm>
            <a:off x="1859826" y="4732152"/>
            <a:ext cx="2697031" cy="1015663"/>
          </a:xfrm>
          <a:prstGeom prst="rect">
            <a:avLst/>
          </a:prstGeom>
        </p:spPr>
        <p:txBody>
          <a:bodyPr wrap="square">
            <a:spAutoFit/>
          </a:bodyPr>
          <a:lstStyle/>
          <a:p>
            <a:pPr algn="ctr"/>
            <a:r>
              <a:rPr lang="es-CO" sz="2000" dirty="0">
                <a:latin typeface="Arial Narrow" panose="020B0606020202030204" pitchFamily="34" charset="0"/>
              </a:rPr>
              <a:t>Cantidad de gas natural utilizado en la calefacción de agua</a:t>
            </a:r>
          </a:p>
        </p:txBody>
      </p:sp>
      <p:sp>
        <p:nvSpPr>
          <p:cNvPr id="7" name="Rectángulo 6"/>
          <p:cNvSpPr/>
          <p:nvPr/>
        </p:nvSpPr>
        <p:spPr>
          <a:xfrm>
            <a:off x="4385891" y="5000510"/>
            <a:ext cx="2427290" cy="707886"/>
          </a:xfrm>
          <a:prstGeom prst="rect">
            <a:avLst/>
          </a:prstGeom>
        </p:spPr>
        <p:txBody>
          <a:bodyPr wrap="square">
            <a:spAutoFit/>
          </a:bodyPr>
          <a:lstStyle/>
          <a:p>
            <a:pPr algn="ctr"/>
            <a:r>
              <a:rPr lang="es-CO" sz="2000" dirty="0">
                <a:latin typeface="Arial Narrow" panose="020B0606020202030204" pitchFamily="34" charset="0"/>
              </a:rPr>
              <a:t>1,840 kgCO2 eq/m3 de gas natural</a:t>
            </a:r>
          </a:p>
        </p:txBody>
      </p:sp>
      <p:sp>
        <p:nvSpPr>
          <p:cNvPr id="26" name="Flecha abajo 25"/>
          <p:cNvSpPr/>
          <p:nvPr/>
        </p:nvSpPr>
        <p:spPr>
          <a:xfrm>
            <a:off x="3005232" y="4094332"/>
            <a:ext cx="338070" cy="553131"/>
          </a:xfrm>
          <a:prstGeom prst="downArrow">
            <a:avLst>
              <a:gd name="adj1" fmla="val 67143"/>
              <a:gd name="adj2" fmla="val 50000"/>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sz="2000" dirty="0">
              <a:latin typeface="Arial Narrow" panose="020B0606020202030204" pitchFamily="34" charset="0"/>
            </a:endParaRPr>
          </a:p>
        </p:txBody>
      </p:sp>
      <p:sp>
        <p:nvSpPr>
          <p:cNvPr id="27" name="Flecha abajo 26"/>
          <p:cNvSpPr/>
          <p:nvPr/>
        </p:nvSpPr>
        <p:spPr>
          <a:xfrm>
            <a:off x="5358253" y="4647463"/>
            <a:ext cx="338070" cy="275860"/>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sz="2000" dirty="0">
              <a:latin typeface="Arial Narrow" panose="020B0606020202030204" pitchFamily="34" charset="0"/>
            </a:endParaRPr>
          </a:p>
        </p:txBody>
      </p:sp>
    </p:spTree>
    <p:extLst>
      <p:ext uri="{BB962C8B-B14F-4D97-AF65-F5344CB8AC3E}">
        <p14:creationId xmlns:p14="http://schemas.microsoft.com/office/powerpoint/2010/main" val="318810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442476" y="3989616"/>
            <a:ext cx="8382584" cy="35394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CO" sz="1700" dirty="0">
                <a:latin typeface="Arial Narrow" panose="020B0606020202030204" pitchFamily="34" charset="0"/>
              </a:rPr>
              <a:t>El calculo de la huella de carbono constituye una oportunidad en mejora de la gestión municipal :</a:t>
            </a:r>
          </a:p>
        </p:txBody>
      </p:sp>
      <p:sp>
        <p:nvSpPr>
          <p:cNvPr id="15" name="Rectángulo 14"/>
          <p:cNvSpPr/>
          <p:nvPr/>
        </p:nvSpPr>
        <p:spPr>
          <a:xfrm>
            <a:off x="333417" y="281629"/>
            <a:ext cx="2064989" cy="507831"/>
          </a:xfrm>
          <a:prstGeom prst="rect">
            <a:avLst/>
          </a:prstGeom>
        </p:spPr>
        <p:txBody>
          <a:bodyPr wrap="none">
            <a:spAutoFit/>
          </a:bodyPr>
          <a:lstStyle/>
          <a:p>
            <a:pPr lvl="1" algn="just">
              <a:spcBef>
                <a:spcPts val="900"/>
              </a:spcBef>
              <a:spcAft>
                <a:spcPts val="225"/>
              </a:spcAft>
            </a:pPr>
            <a:r>
              <a:rPr lang="es-CO" sz="27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¿QUE ES?</a:t>
            </a:r>
            <a:endParaRPr lang="es-CO" sz="2700" b="1" i="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8" name="Rectángulo 7"/>
          <p:cNvSpPr/>
          <p:nvPr/>
        </p:nvSpPr>
        <p:spPr>
          <a:xfrm>
            <a:off x="2307542" y="4343559"/>
            <a:ext cx="4652452" cy="11387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CO" sz="1700" dirty="0" smtClean="0">
                <a:latin typeface="Arial Narrow" panose="020B0606020202030204" pitchFamily="34" charset="0"/>
              </a:rPr>
              <a:t>Permitirá </a:t>
            </a:r>
            <a:r>
              <a:rPr lang="es-CO" sz="1700" dirty="0">
                <a:latin typeface="Arial Narrow" panose="020B0606020202030204" pitchFamily="34" charset="0"/>
              </a:rPr>
              <a:t>identificar las mayores fuentes de emisión de GEI en el territorio, sobre las cuales se deberán implementar medidas de mitigación para lograr la reducción de la Huella de Carbono Municipal.</a:t>
            </a:r>
          </a:p>
        </p:txBody>
      </p:sp>
      <p:sp>
        <p:nvSpPr>
          <p:cNvPr id="2" name="Rectángulo 1"/>
          <p:cNvSpPr/>
          <p:nvPr/>
        </p:nvSpPr>
        <p:spPr>
          <a:xfrm>
            <a:off x="4520483" y="5684771"/>
            <a:ext cx="3294529" cy="577081"/>
          </a:xfrm>
          <a:prstGeom prst="rect">
            <a:avLst/>
          </a:prstGeom>
        </p:spPr>
        <p:txBody>
          <a:bodyPr wrap="square">
            <a:spAutoFit/>
          </a:bodyPr>
          <a:lstStyle/>
          <a:p>
            <a:pPr algn="ctr"/>
            <a:r>
              <a:rPr lang="es-CO" sz="1050" dirty="0">
                <a:latin typeface="Arial Narrow" panose="020B0606020202030204" pitchFamily="34" charset="0"/>
              </a:rPr>
              <a:t>Basada en: Greenhouse Gas Protocol – Global Protocol for Community-Scale Greenhouse Gas Emission Inventories (GHG Protocol – GPC)</a:t>
            </a:r>
            <a:endParaRPr lang="es-CO" sz="1050" dirty="0"/>
          </a:p>
        </p:txBody>
      </p:sp>
      <p:pic>
        <p:nvPicPr>
          <p:cNvPr id="3" name="Imagen 2"/>
          <p:cNvPicPr>
            <a:picLocks noChangeAspect="1"/>
          </p:cNvPicPr>
          <p:nvPr/>
        </p:nvPicPr>
        <p:blipFill rotWithShape="1">
          <a:blip r:embed="rId2"/>
          <a:srcRect l="5247" t="23247" r="15081" b="27184"/>
          <a:stretch/>
        </p:blipFill>
        <p:spPr>
          <a:xfrm>
            <a:off x="436492" y="789460"/>
            <a:ext cx="8288195" cy="3092992"/>
          </a:xfrm>
          <a:prstGeom prst="rect">
            <a:avLst/>
          </a:prstGeom>
        </p:spPr>
      </p:pic>
    </p:spTree>
    <p:extLst>
      <p:ext uri="{BB962C8B-B14F-4D97-AF65-F5344CB8AC3E}">
        <p14:creationId xmlns:p14="http://schemas.microsoft.com/office/powerpoint/2010/main" val="18723458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31379" y="228095"/>
            <a:ext cx="5905591" cy="523220"/>
          </a:xfrm>
          <a:prstGeom prst="rect">
            <a:avLst/>
          </a:prstGeom>
        </p:spPr>
        <p:txBody>
          <a:bodyPr wrap="none">
            <a:spAutoFit/>
          </a:bodyPr>
          <a:lstStyle/>
          <a:p>
            <a:r>
              <a:rPr lang="es-CO" sz="28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Times New Roman" panose="02020603050405020304" pitchFamily="18" charset="0"/>
              </a:rPr>
              <a:t> INSTRUCCIONES DE LA HERRAMIENTA</a:t>
            </a:r>
            <a:endParaRPr lang="es-CO" sz="28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6" name="CuadroTexto 5"/>
          <p:cNvSpPr txBox="1"/>
          <p:nvPr/>
        </p:nvSpPr>
        <p:spPr>
          <a:xfrm>
            <a:off x="1146220" y="4276522"/>
            <a:ext cx="7547018" cy="8771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CO" sz="1700" dirty="0">
                <a:latin typeface="Arial Narrow" panose="020B0606020202030204" pitchFamily="34" charset="0"/>
              </a:rPr>
              <a:t>Esta pestaña esta diseñada para darle una orientación de la herramienta, en donde accederá a un instructivo, explicándole el objeto de la calculadora de huella de carbono, las guías implementadas y las fuentes de los factores de emisión.</a:t>
            </a:r>
          </a:p>
        </p:txBody>
      </p:sp>
      <p:sp>
        <p:nvSpPr>
          <p:cNvPr id="7" name="Rectángulo 6"/>
          <p:cNvSpPr/>
          <p:nvPr/>
        </p:nvSpPr>
        <p:spPr>
          <a:xfrm>
            <a:off x="3339354" y="5199225"/>
            <a:ext cx="3160749"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600" dirty="0">
                <a:latin typeface="Arial Narrow" panose="020B0606020202030204" pitchFamily="34" charset="0"/>
              </a:rPr>
              <a:t>Además proporciona una explicación general de como usar y diligenciar la herramienta.</a:t>
            </a:r>
          </a:p>
        </p:txBody>
      </p:sp>
      <p:pic>
        <p:nvPicPr>
          <p:cNvPr id="2" name="Imagen 1"/>
          <p:cNvPicPr>
            <a:picLocks noChangeAspect="1"/>
          </p:cNvPicPr>
          <p:nvPr/>
        </p:nvPicPr>
        <p:blipFill rotWithShape="1">
          <a:blip r:embed="rId2"/>
          <a:srcRect l="2459" t="20332" r="29508" b="19019"/>
          <a:stretch/>
        </p:blipFill>
        <p:spPr>
          <a:xfrm>
            <a:off x="431659" y="751315"/>
            <a:ext cx="8280200" cy="3421301"/>
          </a:xfrm>
          <a:prstGeom prst="rect">
            <a:avLst/>
          </a:prstGeom>
        </p:spPr>
      </p:pic>
    </p:spTree>
    <p:extLst>
      <p:ext uri="{BB962C8B-B14F-4D97-AF65-F5344CB8AC3E}">
        <p14:creationId xmlns:p14="http://schemas.microsoft.com/office/powerpoint/2010/main" val="350811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904529" y="507779"/>
            <a:ext cx="2979245"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CO" sz="1600" b="1" dirty="0">
                <a:latin typeface="Arial Narrow" panose="020B0606020202030204" pitchFamily="34" charset="0"/>
                <a:cs typeface="Arial" panose="020B0604020202020204" pitchFamily="34" charset="0"/>
              </a:rPr>
              <a:t>Alcance 1: Emisiones directas de GEI</a:t>
            </a:r>
          </a:p>
          <a:p>
            <a:pPr algn="ctr"/>
            <a:r>
              <a:rPr lang="es-CO" sz="1600" dirty="0">
                <a:latin typeface="Arial Narrow" panose="020B0606020202030204" pitchFamily="34" charset="0"/>
                <a:cs typeface="Arial" panose="020B0604020202020204" pitchFamily="34" charset="0"/>
              </a:rPr>
              <a:t>Las emisiones directas se generan de fuentes que están controladas o son propiedad de la entidad.</a:t>
            </a:r>
          </a:p>
        </p:txBody>
      </p:sp>
      <p:sp>
        <p:nvSpPr>
          <p:cNvPr id="4" name="Rectángulo 3"/>
          <p:cNvSpPr/>
          <p:nvPr/>
        </p:nvSpPr>
        <p:spPr>
          <a:xfrm>
            <a:off x="5904530" y="2146942"/>
            <a:ext cx="2979245"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CO" sz="1600" b="1" dirty="0">
                <a:latin typeface="Arial Narrow" panose="020B0606020202030204" pitchFamily="34" charset="0"/>
              </a:rPr>
              <a:t>Alcance 2: Emisiones indirectas de GEI asociadas a la electricidad </a:t>
            </a:r>
            <a:r>
              <a:rPr lang="es-CO" sz="1600" dirty="0">
                <a:latin typeface="Arial Narrow" panose="020B0606020202030204" pitchFamily="34" charset="0"/>
              </a:rPr>
              <a:t>Emisiones producto de la generación de electricidad adquirida y consumida por la empresa.</a:t>
            </a:r>
          </a:p>
        </p:txBody>
      </p:sp>
      <p:sp>
        <p:nvSpPr>
          <p:cNvPr id="5" name="Rectángulo 4"/>
          <p:cNvSpPr/>
          <p:nvPr/>
        </p:nvSpPr>
        <p:spPr>
          <a:xfrm>
            <a:off x="5925424" y="3833928"/>
            <a:ext cx="2958352"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CO" sz="1600" b="1" dirty="0">
                <a:latin typeface="Arial Narrow" panose="020B0606020202030204" pitchFamily="34" charset="0"/>
              </a:rPr>
              <a:t>Alcance 3: Otras emisiones indirectas</a:t>
            </a:r>
          </a:p>
          <a:p>
            <a:pPr algn="ctr"/>
            <a:r>
              <a:rPr lang="es-CO" sz="1600" b="1" dirty="0">
                <a:latin typeface="Arial Narrow" panose="020B0606020202030204" pitchFamily="34" charset="0"/>
              </a:rPr>
              <a:t> </a:t>
            </a:r>
            <a:r>
              <a:rPr lang="es-CO" sz="1600" dirty="0">
                <a:latin typeface="Arial Narrow" panose="020B0606020202030204" pitchFamily="34" charset="0"/>
              </a:rPr>
              <a:t>Son consecuencia de las actividades de la empresa, pero ocurren en fuentes que no están controladas, ni son de su propiedad. </a:t>
            </a:r>
          </a:p>
        </p:txBody>
      </p:sp>
      <p:sp>
        <p:nvSpPr>
          <p:cNvPr id="9" name="Rectángulo 8"/>
          <p:cNvSpPr/>
          <p:nvPr/>
        </p:nvSpPr>
        <p:spPr>
          <a:xfrm>
            <a:off x="1775285" y="321973"/>
            <a:ext cx="2332690" cy="630942"/>
          </a:xfrm>
          <a:prstGeom prst="rect">
            <a:avLst/>
          </a:prstGeom>
        </p:spPr>
        <p:txBody>
          <a:bodyPr wrap="none">
            <a:spAutoFit/>
          </a:bodyPr>
          <a:lstStyle/>
          <a:p>
            <a:r>
              <a:rPr lang="es-CO" sz="35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ALCANCES </a:t>
            </a:r>
          </a:p>
        </p:txBody>
      </p:sp>
      <p:pic>
        <p:nvPicPr>
          <p:cNvPr id="10" name="Imagen 9"/>
          <p:cNvPicPr>
            <a:picLocks noChangeAspect="1"/>
          </p:cNvPicPr>
          <p:nvPr/>
        </p:nvPicPr>
        <p:blipFill>
          <a:blip r:embed="rId2"/>
          <a:stretch>
            <a:fillRect/>
          </a:stretch>
        </p:blipFill>
        <p:spPr>
          <a:xfrm>
            <a:off x="172237" y="1169499"/>
            <a:ext cx="5538786" cy="41416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072362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3"/>
          <a:srcRect l="3081" t="24097" r="11757" b="58730"/>
          <a:stretch/>
        </p:blipFill>
        <p:spPr bwMode="auto">
          <a:xfrm>
            <a:off x="0" y="0"/>
            <a:ext cx="9144000" cy="1313645"/>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4"/>
          <a:srcRect l="2888" t="25378" r="58724" b="12742"/>
          <a:stretch/>
        </p:blipFill>
        <p:spPr bwMode="auto">
          <a:xfrm>
            <a:off x="-9311" y="1313646"/>
            <a:ext cx="5102475" cy="5544354"/>
          </a:xfrm>
          <a:prstGeom prst="rect">
            <a:avLst/>
          </a:prstGeom>
          <a:ln>
            <a:noFill/>
          </a:ln>
          <a:extLst>
            <a:ext uri="{53640926-AAD7-44D8-BBD7-CCE9431645EC}">
              <a14:shadowObscured xmlns:a14="http://schemas.microsoft.com/office/drawing/2010/main"/>
            </a:ext>
          </a:extLst>
        </p:spPr>
      </p:pic>
      <p:sp>
        <p:nvSpPr>
          <p:cNvPr id="11" name="Rectángulo 10"/>
          <p:cNvSpPr/>
          <p:nvPr/>
        </p:nvSpPr>
        <p:spPr>
          <a:xfrm>
            <a:off x="5206591" y="1424977"/>
            <a:ext cx="3792788" cy="12794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CO" sz="1600" b="1" dirty="0" smtClean="0">
                <a:latin typeface="Arial Narrow" panose="020B0606020202030204" pitchFamily="34" charset="0"/>
              </a:rPr>
              <a:t>Alcance 1</a:t>
            </a:r>
            <a:r>
              <a:rPr lang="es-CO" sz="1600" dirty="0" smtClean="0">
                <a:latin typeface="Arial Narrow" panose="020B0606020202030204" pitchFamily="34" charset="0"/>
              </a:rPr>
              <a:t>: Los combustibles solidos, líquidos y gaseosos (CFC) consumidos en fuentes fijas en los hogares: estufas, calentadores, neveras, refrigerantes, otros.</a:t>
            </a:r>
            <a:endParaRPr lang="es-CO" sz="1600" dirty="0">
              <a:latin typeface="Arial Narrow" panose="020B0606020202030204" pitchFamily="34" charset="0"/>
            </a:endParaRPr>
          </a:p>
        </p:txBody>
      </p:sp>
      <p:sp>
        <p:nvSpPr>
          <p:cNvPr id="12" name="Elipse 11"/>
          <p:cNvSpPr/>
          <p:nvPr/>
        </p:nvSpPr>
        <p:spPr>
          <a:xfrm>
            <a:off x="5206591" y="2475842"/>
            <a:ext cx="1713005" cy="160985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400" dirty="0" smtClean="0">
                <a:latin typeface="Arial Narrow" panose="020B0606020202030204" pitchFamily="34" charset="0"/>
              </a:rPr>
              <a:t>Bases de datos nacionales o empresas de servicios públicos </a:t>
            </a:r>
            <a:endParaRPr lang="es-CO" sz="1400" dirty="0">
              <a:latin typeface="Arial Narrow" panose="020B0606020202030204" pitchFamily="34" charset="0"/>
            </a:endParaRPr>
          </a:p>
        </p:txBody>
      </p:sp>
      <p:sp>
        <p:nvSpPr>
          <p:cNvPr id="13" name="Elipse 12"/>
          <p:cNvSpPr/>
          <p:nvPr/>
        </p:nvSpPr>
        <p:spPr>
          <a:xfrm>
            <a:off x="7291820" y="2475842"/>
            <a:ext cx="1738753" cy="1609859"/>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z="1600" dirty="0" smtClean="0">
                <a:latin typeface="Arial Narrow" panose="020B0606020202030204" pitchFamily="34" charset="0"/>
              </a:rPr>
              <a:t>SISBEN, DANE y promedios nacionales </a:t>
            </a:r>
            <a:endParaRPr lang="es-CO" sz="1600" dirty="0">
              <a:latin typeface="Arial Narrow" panose="020B0606020202030204" pitchFamily="34" charset="0"/>
            </a:endParaRPr>
          </a:p>
        </p:txBody>
      </p:sp>
      <p:sp>
        <p:nvSpPr>
          <p:cNvPr id="14" name="Rectángulo 13"/>
          <p:cNvSpPr/>
          <p:nvPr/>
        </p:nvSpPr>
        <p:spPr>
          <a:xfrm>
            <a:off x="5226843" y="4128472"/>
            <a:ext cx="3792788" cy="76222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CO" sz="1600" b="1" dirty="0" smtClean="0">
                <a:latin typeface="Arial Narrow" panose="020B0606020202030204" pitchFamily="34" charset="0"/>
              </a:rPr>
              <a:t>Alcance 2: </a:t>
            </a:r>
            <a:r>
              <a:rPr lang="es-CO" sz="1600" dirty="0" smtClean="0">
                <a:latin typeface="Arial Narrow" panose="020B0606020202030204" pitchFamily="34" charset="0"/>
              </a:rPr>
              <a:t>El consumo de electricidad de los hogares del municipio. </a:t>
            </a:r>
            <a:endParaRPr lang="es-CO" sz="1600" dirty="0">
              <a:latin typeface="Arial Narrow" panose="020B0606020202030204" pitchFamily="34" charset="0"/>
            </a:endParaRPr>
          </a:p>
        </p:txBody>
      </p:sp>
      <p:sp>
        <p:nvSpPr>
          <p:cNvPr id="15" name="Elipse 14"/>
          <p:cNvSpPr/>
          <p:nvPr/>
        </p:nvSpPr>
        <p:spPr>
          <a:xfrm>
            <a:off x="5181955" y="4721498"/>
            <a:ext cx="1738753" cy="160985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dirty="0" smtClean="0">
                <a:latin typeface="Arial Narrow" panose="020B0606020202030204" pitchFamily="34" charset="0"/>
              </a:rPr>
              <a:t>Bases de datos nacionales</a:t>
            </a:r>
            <a:endParaRPr lang="es-CO" dirty="0">
              <a:latin typeface="Arial Narrow" panose="020B0606020202030204" pitchFamily="34" charset="0"/>
            </a:endParaRPr>
          </a:p>
        </p:txBody>
      </p:sp>
      <p:sp>
        <p:nvSpPr>
          <p:cNvPr id="16" name="Elipse 15"/>
          <p:cNvSpPr/>
          <p:nvPr/>
        </p:nvSpPr>
        <p:spPr>
          <a:xfrm>
            <a:off x="7353969" y="4731146"/>
            <a:ext cx="1738753" cy="160985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CO" sz="1400" dirty="0" smtClean="0">
                <a:latin typeface="Arial Narrow" panose="020B0606020202030204" pitchFamily="34" charset="0"/>
              </a:rPr>
              <a:t>Empresas de servicios públicos de electricidad: SECTOR RESIDENCIAL </a:t>
            </a:r>
            <a:endParaRPr lang="es-CO" sz="1400" dirty="0">
              <a:latin typeface="Arial Narrow" panose="020B0606020202030204" pitchFamily="34" charset="0"/>
            </a:endParaRPr>
          </a:p>
        </p:txBody>
      </p:sp>
      <p:sp>
        <p:nvSpPr>
          <p:cNvPr id="17" name="Rectángulo redondeado 16"/>
          <p:cNvSpPr/>
          <p:nvPr/>
        </p:nvSpPr>
        <p:spPr>
          <a:xfrm>
            <a:off x="6507820" y="2991339"/>
            <a:ext cx="1248013" cy="60491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CO" sz="1600" dirty="0" smtClean="0">
                <a:latin typeface="Arial Narrow" panose="020B0606020202030204" pitchFamily="34" charset="0"/>
              </a:rPr>
              <a:t>Fuentes de información</a:t>
            </a:r>
            <a:endParaRPr lang="es-CO" sz="1600" dirty="0">
              <a:latin typeface="Arial Narrow" panose="020B0606020202030204" pitchFamily="34" charset="0"/>
            </a:endParaRPr>
          </a:p>
        </p:txBody>
      </p:sp>
      <p:sp>
        <p:nvSpPr>
          <p:cNvPr id="18" name="Rectángulo redondeado 17"/>
          <p:cNvSpPr/>
          <p:nvPr/>
        </p:nvSpPr>
        <p:spPr>
          <a:xfrm>
            <a:off x="6473731" y="5233619"/>
            <a:ext cx="1248013" cy="604911"/>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s-CO" sz="1600" dirty="0" smtClean="0">
                <a:latin typeface="Arial Narrow" panose="020B0606020202030204" pitchFamily="34" charset="0"/>
              </a:rPr>
              <a:t>Fuentes de información</a:t>
            </a:r>
            <a:endParaRPr lang="es-CO" sz="1600" dirty="0">
              <a:latin typeface="Arial Narrow" panose="020B0606020202030204" pitchFamily="34" charset="0"/>
            </a:endParaRPr>
          </a:p>
        </p:txBody>
      </p:sp>
    </p:spTree>
    <p:extLst>
      <p:ext uri="{BB962C8B-B14F-4D97-AF65-F5344CB8AC3E}">
        <p14:creationId xmlns:p14="http://schemas.microsoft.com/office/powerpoint/2010/main" val="42477529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subTitle" idx="1"/>
          </p:nvPr>
        </p:nvSpPr>
        <p:spPr>
          <a:xfrm>
            <a:off x="988135" y="177421"/>
            <a:ext cx="7154839" cy="395785"/>
          </a:xfrm>
        </p:spPr>
        <p:txBody>
          <a:bodyPr>
            <a:noAutofit/>
          </a:bodyPr>
          <a:lstStyle/>
          <a:p>
            <a:pPr algn="ctr"/>
            <a:r>
              <a:rPr lang="es-CO" sz="30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FORMATO RECOLECCIÓN DE INFORMACIÓN</a:t>
            </a:r>
          </a:p>
          <a:p>
            <a:endParaRPr lang="es-ES" sz="3000"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ndParaRPr>
          </a:p>
        </p:txBody>
      </p:sp>
      <p:graphicFrame>
        <p:nvGraphicFramePr>
          <p:cNvPr id="4" name="Tabla 3"/>
          <p:cNvGraphicFramePr>
            <a:graphicFrameLocks noGrp="1"/>
          </p:cNvGraphicFramePr>
          <p:nvPr>
            <p:extLst/>
          </p:nvPr>
        </p:nvGraphicFramePr>
        <p:xfrm>
          <a:off x="0" y="771444"/>
          <a:ext cx="9144000" cy="6086557"/>
        </p:xfrm>
        <a:graphic>
          <a:graphicData uri="http://schemas.openxmlformats.org/drawingml/2006/table">
            <a:tbl>
              <a:tblPr firstRow="1" firstCol="1" bandRow="1">
                <a:tableStyleId>{5C22544A-7EE6-4342-B048-85BDC9FD1C3A}</a:tableStyleId>
              </a:tblPr>
              <a:tblGrid>
                <a:gridCol w="904367">
                  <a:extLst>
                    <a:ext uri="{9D8B030D-6E8A-4147-A177-3AD203B41FA5}">
                      <a16:colId xmlns:a16="http://schemas.microsoft.com/office/drawing/2014/main" val="20000"/>
                    </a:ext>
                  </a:extLst>
                </a:gridCol>
                <a:gridCol w="706255">
                  <a:extLst>
                    <a:ext uri="{9D8B030D-6E8A-4147-A177-3AD203B41FA5}">
                      <a16:colId xmlns:a16="http://schemas.microsoft.com/office/drawing/2014/main" val="20001"/>
                    </a:ext>
                  </a:extLst>
                </a:gridCol>
                <a:gridCol w="588546">
                  <a:extLst>
                    <a:ext uri="{9D8B030D-6E8A-4147-A177-3AD203B41FA5}">
                      <a16:colId xmlns:a16="http://schemas.microsoft.com/office/drawing/2014/main" val="20002"/>
                    </a:ext>
                  </a:extLst>
                </a:gridCol>
                <a:gridCol w="882817">
                  <a:extLst>
                    <a:ext uri="{9D8B030D-6E8A-4147-A177-3AD203B41FA5}">
                      <a16:colId xmlns:a16="http://schemas.microsoft.com/office/drawing/2014/main" val="20003"/>
                    </a:ext>
                  </a:extLst>
                </a:gridCol>
                <a:gridCol w="1118235">
                  <a:extLst>
                    <a:ext uri="{9D8B030D-6E8A-4147-A177-3AD203B41FA5}">
                      <a16:colId xmlns:a16="http://schemas.microsoft.com/office/drawing/2014/main" val="20004"/>
                    </a:ext>
                  </a:extLst>
                </a:gridCol>
                <a:gridCol w="541113">
                  <a:extLst>
                    <a:ext uri="{9D8B030D-6E8A-4147-A177-3AD203B41FA5}">
                      <a16:colId xmlns:a16="http://schemas.microsoft.com/office/drawing/2014/main" val="20005"/>
                    </a:ext>
                  </a:extLst>
                </a:gridCol>
                <a:gridCol w="2412881">
                  <a:extLst>
                    <a:ext uri="{9D8B030D-6E8A-4147-A177-3AD203B41FA5}">
                      <a16:colId xmlns:a16="http://schemas.microsoft.com/office/drawing/2014/main" val="20006"/>
                    </a:ext>
                  </a:extLst>
                </a:gridCol>
                <a:gridCol w="1989786">
                  <a:extLst>
                    <a:ext uri="{9D8B030D-6E8A-4147-A177-3AD203B41FA5}">
                      <a16:colId xmlns:a16="http://schemas.microsoft.com/office/drawing/2014/main" val="20007"/>
                    </a:ext>
                  </a:extLst>
                </a:gridCol>
              </a:tblGrid>
              <a:tr h="518745">
                <a:tc>
                  <a:txBody>
                    <a:bodyPr/>
                    <a:lstStyle/>
                    <a:p>
                      <a:pPr algn="ctr">
                        <a:spcAft>
                          <a:spcPts val="0"/>
                        </a:spcAft>
                      </a:pPr>
                      <a:r>
                        <a:rPr lang="es-419" sz="1100" dirty="0">
                          <a:effectLst/>
                          <a:latin typeface="Arial Narrow" panose="020B0606020202030204" pitchFamily="34" charset="0"/>
                        </a:rPr>
                        <a:t>SECTOR</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ALCANCE</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TIPO DE FUENTE</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FUENTE DE EMISIÓN DE GEI</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DATOS REQUERIDOS DE LA ACTIVIDAD</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UNIDAD</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FUENTE DE INFORMACIÓN</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FORMULA DE OBTENCIÓN</a:t>
                      </a:r>
                      <a:endParaRPr lang="es-CO" sz="1100"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a16="http://schemas.microsoft.com/office/drawing/2014/main" val="10000"/>
                  </a:ext>
                </a:extLst>
              </a:tr>
              <a:tr h="665336">
                <a:tc rowSpan="9">
                  <a:txBody>
                    <a:bodyPr/>
                    <a:lstStyle/>
                    <a:p>
                      <a:pPr algn="ctr">
                        <a:spcAft>
                          <a:spcPts val="0"/>
                        </a:spcAft>
                      </a:pPr>
                      <a:r>
                        <a:rPr lang="es-419" sz="1100" dirty="0">
                          <a:effectLst/>
                          <a:latin typeface="Arial Narrow" panose="020B0606020202030204" pitchFamily="34" charset="0"/>
                        </a:rPr>
                        <a:t>RESIDENCIAL</a:t>
                      </a:r>
                      <a:endParaRPr lang="es-CO" sz="1100" b="1" dirty="0">
                        <a:solidFill>
                          <a:schemeClr val="bg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8">
                  <a:txBody>
                    <a:bodyPr/>
                    <a:lstStyle/>
                    <a:p>
                      <a:pPr algn="ctr">
                        <a:spcAft>
                          <a:spcPts val="0"/>
                        </a:spcAft>
                      </a:pPr>
                      <a:r>
                        <a:rPr lang="es-419" sz="1100" dirty="0">
                          <a:effectLst/>
                          <a:latin typeface="Arial Narrow" panose="020B0606020202030204" pitchFamily="34" charset="0"/>
                        </a:rPr>
                        <a:t>1</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8">
                  <a:txBody>
                    <a:bodyPr/>
                    <a:lstStyle/>
                    <a:p>
                      <a:pPr algn="ctr">
                        <a:spcAft>
                          <a:spcPts val="0"/>
                        </a:spcAft>
                      </a:pPr>
                      <a:r>
                        <a:rPr lang="es-419" sz="1100" dirty="0">
                          <a:effectLst/>
                          <a:latin typeface="Arial Narrow" panose="020B0606020202030204" pitchFamily="34" charset="0"/>
                        </a:rPr>
                        <a:t>FIJA</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dirty="0">
                          <a:effectLst/>
                          <a:latin typeface="Arial Narrow" panose="020B0606020202030204" pitchFamily="34" charset="0"/>
                        </a:rPr>
                        <a:t>Combustibles sólidos</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Consumo de carbón en los hogares</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Ton</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just">
                        <a:spcAft>
                          <a:spcPts val="0"/>
                        </a:spcAft>
                      </a:pPr>
                      <a:r>
                        <a:rPr lang="es-419" sz="1100" dirty="0">
                          <a:effectLst/>
                          <a:latin typeface="Arial Narrow" panose="020B0606020202030204" pitchFamily="34" charset="0"/>
                        </a:rPr>
                        <a:t>Balance Energético Nacional (BEN) - UPME</a:t>
                      </a:r>
                      <a:br>
                        <a:rPr lang="es-419" sz="1100" dirty="0">
                          <a:effectLst/>
                          <a:latin typeface="Arial Narrow" panose="020B0606020202030204" pitchFamily="34" charset="0"/>
                        </a:rPr>
                      </a:br>
                      <a:r>
                        <a:rPr lang="es-419" sz="1100" dirty="0">
                          <a:effectLst/>
                          <a:latin typeface="Arial Narrow" panose="020B0606020202030204" pitchFamily="34" charset="0"/>
                        </a:rPr>
                        <a:t>Estimaciones de población (DANE / Municipio)</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u="sng" dirty="0">
                          <a:effectLst/>
                          <a:latin typeface="Arial Narrow" panose="020B0606020202030204" pitchFamily="34" charset="0"/>
                        </a:rPr>
                        <a:t>Consumo nacional de carbón doméstico * Población rural municipal</a:t>
                      </a:r>
                      <a:r>
                        <a:rPr lang="es-419" sz="1100" dirty="0">
                          <a:effectLst/>
                          <a:latin typeface="Arial Narrow" panose="020B0606020202030204" pitchFamily="34" charset="0"/>
                        </a:rPr>
                        <a:t/>
                      </a:r>
                      <a:br>
                        <a:rPr lang="es-419" sz="1100" dirty="0">
                          <a:effectLst/>
                          <a:latin typeface="Arial Narrow" panose="020B0606020202030204" pitchFamily="34" charset="0"/>
                        </a:rPr>
                      </a:br>
                      <a:r>
                        <a:rPr lang="es-419" sz="1100" dirty="0">
                          <a:effectLst/>
                          <a:latin typeface="Arial Narrow" panose="020B0606020202030204" pitchFamily="34" charset="0"/>
                        </a:rPr>
                        <a:t>                /Población rural nacional</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a16="http://schemas.microsoft.com/office/drawing/2014/main" val="10001"/>
                  </a:ext>
                </a:extLst>
              </a:tr>
              <a:tr h="665336">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spcAft>
                          <a:spcPts val="0"/>
                        </a:spcAft>
                      </a:pPr>
                      <a:r>
                        <a:rPr lang="es-419" sz="1100" dirty="0">
                          <a:effectLst/>
                          <a:latin typeface="Arial Narrow" panose="020B0606020202030204" pitchFamily="34" charset="0"/>
                        </a:rPr>
                        <a:t>Consumo de leña o madera en los hogares</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Ton</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just">
                        <a:spcAft>
                          <a:spcPts val="0"/>
                        </a:spcAft>
                      </a:pPr>
                      <a:r>
                        <a:rPr lang="es-419" sz="1100" dirty="0">
                          <a:effectLst/>
                          <a:latin typeface="Arial Narrow" panose="020B0606020202030204" pitchFamily="34" charset="0"/>
                        </a:rPr>
                        <a:t>Balance Energético Nacional (BEN) - UPME</a:t>
                      </a:r>
                      <a:br>
                        <a:rPr lang="es-419" sz="1100" dirty="0">
                          <a:effectLst/>
                          <a:latin typeface="Arial Narrow" panose="020B0606020202030204" pitchFamily="34" charset="0"/>
                        </a:rPr>
                      </a:br>
                      <a:r>
                        <a:rPr lang="es-419" sz="1100" dirty="0">
                          <a:effectLst/>
                          <a:latin typeface="Arial Narrow" panose="020B0606020202030204" pitchFamily="34" charset="0"/>
                        </a:rPr>
                        <a:t>Estimaciones de población (DANE / Municipio)</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u="sng" dirty="0">
                          <a:effectLst/>
                          <a:latin typeface="Arial Narrow" panose="020B0606020202030204" pitchFamily="34" charset="0"/>
                        </a:rPr>
                        <a:t>Consumo nacional de leña o madera doméstico * Población rural municipal</a:t>
                      </a:r>
                      <a:r>
                        <a:rPr lang="es-419" sz="1100" dirty="0">
                          <a:effectLst/>
                          <a:latin typeface="Arial Narrow" panose="020B0606020202030204" pitchFamily="34" charset="0"/>
                        </a:rPr>
                        <a:t/>
                      </a:r>
                      <a:br>
                        <a:rPr lang="es-419" sz="1100" dirty="0">
                          <a:effectLst/>
                          <a:latin typeface="Arial Narrow" panose="020B0606020202030204" pitchFamily="34" charset="0"/>
                        </a:rPr>
                      </a:br>
                      <a:r>
                        <a:rPr lang="es-419" sz="1100" dirty="0">
                          <a:effectLst/>
                          <a:latin typeface="Arial Narrow" panose="020B0606020202030204" pitchFamily="34" charset="0"/>
                        </a:rPr>
                        <a:t>                /Población rural nacional</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a16="http://schemas.microsoft.com/office/drawing/2014/main" val="10002"/>
                  </a:ext>
                </a:extLst>
              </a:tr>
              <a:tr h="518745">
                <a:tc vMerge="1">
                  <a:txBody>
                    <a:bodyPr/>
                    <a:lstStyle/>
                    <a:p>
                      <a:endParaRPr lang="es-CO"/>
                    </a:p>
                  </a:txBody>
                  <a:tcPr/>
                </a:tc>
                <a:tc vMerge="1">
                  <a:txBody>
                    <a:bodyPr/>
                    <a:lstStyle/>
                    <a:p>
                      <a:endParaRPr lang="es-CO"/>
                    </a:p>
                  </a:txBody>
                  <a:tcPr/>
                </a:tc>
                <a:tc vMerge="1">
                  <a:txBody>
                    <a:bodyPr/>
                    <a:lstStyle/>
                    <a:p>
                      <a:endParaRPr lang="es-CO"/>
                    </a:p>
                  </a:txBody>
                  <a:tcPr/>
                </a:tc>
                <a:tc rowSpan="2">
                  <a:txBody>
                    <a:bodyPr/>
                    <a:lstStyle/>
                    <a:p>
                      <a:pPr algn="ctr">
                        <a:spcAft>
                          <a:spcPts val="0"/>
                        </a:spcAft>
                      </a:pPr>
                      <a:r>
                        <a:rPr lang="es-419" sz="1100">
                          <a:effectLst/>
                          <a:latin typeface="Arial Narrow" panose="020B0606020202030204" pitchFamily="34" charset="0"/>
                        </a:rPr>
                        <a:t>Combustibles líquidos</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a:effectLst/>
                          <a:latin typeface="Arial Narrow" panose="020B0606020202030204" pitchFamily="34" charset="0"/>
                        </a:rPr>
                        <a:t> Consumo de Diésel o Gasolina en los hogares</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a:effectLst/>
                          <a:latin typeface="Arial Narrow" panose="020B0606020202030204" pitchFamily="34" charset="0"/>
                        </a:rPr>
                        <a:t>Gal</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just">
                        <a:spcAft>
                          <a:spcPts val="0"/>
                        </a:spcAft>
                      </a:pPr>
                      <a:r>
                        <a:rPr lang="es-419" sz="1100" dirty="0">
                          <a:effectLst/>
                          <a:latin typeface="Arial Narrow" panose="020B0606020202030204" pitchFamily="34" charset="0"/>
                        </a:rPr>
                        <a:t>Balance Energético Nacional (BEN) - UPME</a:t>
                      </a:r>
                      <a:br>
                        <a:rPr lang="es-419" sz="1100" dirty="0">
                          <a:effectLst/>
                          <a:latin typeface="Arial Narrow" panose="020B0606020202030204" pitchFamily="34" charset="0"/>
                        </a:rPr>
                      </a:br>
                      <a:r>
                        <a:rPr lang="es-419" sz="1100" dirty="0">
                          <a:effectLst/>
                          <a:latin typeface="Arial Narrow" panose="020B0606020202030204" pitchFamily="34" charset="0"/>
                        </a:rPr>
                        <a:t>Estimaciones de población (DANE / Municipio)</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u="sng" dirty="0">
                          <a:effectLst/>
                          <a:latin typeface="Arial Narrow" panose="020B0606020202030204" pitchFamily="34" charset="0"/>
                        </a:rPr>
                        <a:t>Consumo nacional de combustible líquido * Población rural municipal</a:t>
                      </a:r>
                      <a:r>
                        <a:rPr lang="es-419" sz="1100" dirty="0">
                          <a:effectLst/>
                          <a:latin typeface="Arial Narrow" panose="020B0606020202030204" pitchFamily="34" charset="0"/>
                        </a:rPr>
                        <a:t/>
                      </a:r>
                      <a:br>
                        <a:rPr lang="es-419" sz="1100" dirty="0">
                          <a:effectLst/>
                          <a:latin typeface="Arial Narrow" panose="020B0606020202030204" pitchFamily="34" charset="0"/>
                        </a:rPr>
                      </a:br>
                      <a:r>
                        <a:rPr lang="es-419" sz="1100" dirty="0">
                          <a:effectLst/>
                          <a:latin typeface="Arial Narrow" panose="020B0606020202030204" pitchFamily="34" charset="0"/>
                        </a:rPr>
                        <a:t>                /Población rural nacional</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a16="http://schemas.microsoft.com/office/drawing/2014/main" val="10003"/>
                  </a:ext>
                </a:extLst>
              </a:tr>
              <a:tr h="505035">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just">
                        <a:spcAft>
                          <a:spcPts val="0"/>
                        </a:spcAft>
                      </a:pPr>
                      <a:r>
                        <a:rPr lang="es-419" sz="1100" dirty="0">
                          <a:effectLst/>
                          <a:latin typeface="Arial Narrow" panose="020B0606020202030204" pitchFamily="34" charset="0"/>
                        </a:rPr>
                        <a:t>Sistema de Información de Combustibles Líquidos (SICOM)</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a:effectLst/>
                          <a:latin typeface="Arial Narrow" panose="020B0606020202030204" pitchFamily="34" charset="0"/>
                        </a:rPr>
                        <a:t>Consumo anual de combustible líquido del sector residencial a nivel municipal</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a16="http://schemas.microsoft.com/office/drawing/2014/main" val="10004"/>
                  </a:ext>
                </a:extLst>
              </a:tr>
              <a:tr h="518745">
                <a:tc vMerge="1">
                  <a:txBody>
                    <a:bodyPr/>
                    <a:lstStyle/>
                    <a:p>
                      <a:endParaRPr lang="es-CO"/>
                    </a:p>
                  </a:txBody>
                  <a:tcPr/>
                </a:tc>
                <a:tc vMerge="1">
                  <a:txBody>
                    <a:bodyPr/>
                    <a:lstStyle/>
                    <a:p>
                      <a:endParaRPr lang="es-CO"/>
                    </a:p>
                  </a:txBody>
                  <a:tcPr/>
                </a:tc>
                <a:tc vMerge="1">
                  <a:txBody>
                    <a:bodyPr/>
                    <a:lstStyle/>
                    <a:p>
                      <a:endParaRPr lang="es-CO"/>
                    </a:p>
                  </a:txBody>
                  <a:tcPr/>
                </a:tc>
                <a:tc rowSpan="2">
                  <a:txBody>
                    <a:bodyPr/>
                    <a:lstStyle/>
                    <a:p>
                      <a:pPr algn="ctr">
                        <a:spcAft>
                          <a:spcPts val="0"/>
                        </a:spcAft>
                      </a:pPr>
                      <a:r>
                        <a:rPr lang="es-419" sz="1100">
                          <a:effectLst/>
                          <a:latin typeface="Arial Narrow" panose="020B0606020202030204" pitchFamily="34" charset="0"/>
                        </a:rPr>
                        <a:t>Combustibles gaseosos</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dirty="0">
                          <a:effectLst/>
                          <a:latin typeface="Arial Narrow" panose="020B0606020202030204" pitchFamily="34" charset="0"/>
                        </a:rPr>
                        <a:t>Consumo de Gas natural, GLP o Gas propano en los hogares</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a:effectLst/>
                          <a:latin typeface="Arial Narrow" panose="020B0606020202030204" pitchFamily="34" charset="0"/>
                        </a:rPr>
                        <a:t>m</a:t>
                      </a:r>
                      <a:r>
                        <a:rPr lang="es-419" sz="1100" baseline="30000">
                          <a:effectLst/>
                          <a:latin typeface="Arial Narrow" panose="020B0606020202030204" pitchFamily="34" charset="0"/>
                        </a:rPr>
                        <a:t>3</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just">
                        <a:spcAft>
                          <a:spcPts val="0"/>
                        </a:spcAft>
                      </a:pPr>
                      <a:r>
                        <a:rPr lang="es-419" sz="1100">
                          <a:effectLst/>
                          <a:latin typeface="Arial Narrow" panose="020B0606020202030204" pitchFamily="34" charset="0"/>
                        </a:rPr>
                        <a:t>Balance Energético Nacional (BEN) - UPME</a:t>
                      </a:r>
                      <a:br>
                        <a:rPr lang="es-419" sz="1100">
                          <a:effectLst/>
                          <a:latin typeface="Arial Narrow" panose="020B0606020202030204" pitchFamily="34" charset="0"/>
                        </a:rPr>
                      </a:br>
                      <a:r>
                        <a:rPr lang="es-419" sz="1100">
                          <a:effectLst/>
                          <a:latin typeface="Arial Narrow" panose="020B0606020202030204" pitchFamily="34" charset="0"/>
                        </a:rPr>
                        <a:t>Estimaciones de población (DANE / Municipio)</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u="sng" dirty="0">
                          <a:effectLst/>
                          <a:latin typeface="Arial Narrow" panose="020B0606020202030204" pitchFamily="34" charset="0"/>
                        </a:rPr>
                        <a:t>Consumo nacional de combustible gaseoso * Población rural municipal</a:t>
                      </a:r>
                      <a:r>
                        <a:rPr lang="es-419" sz="1100" dirty="0">
                          <a:effectLst/>
                          <a:latin typeface="Arial Narrow" panose="020B0606020202030204" pitchFamily="34" charset="0"/>
                        </a:rPr>
                        <a:t/>
                      </a:r>
                      <a:br>
                        <a:rPr lang="es-419" sz="1100" dirty="0">
                          <a:effectLst/>
                          <a:latin typeface="Arial Narrow" panose="020B0606020202030204" pitchFamily="34" charset="0"/>
                        </a:rPr>
                      </a:br>
                      <a:r>
                        <a:rPr lang="es-419" sz="1100" dirty="0">
                          <a:effectLst/>
                          <a:latin typeface="Arial Narrow" panose="020B0606020202030204" pitchFamily="34" charset="0"/>
                        </a:rPr>
                        <a:t>                /Población rural nacional</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a16="http://schemas.microsoft.com/office/drawing/2014/main" val="10005"/>
                  </a:ext>
                </a:extLst>
              </a:tr>
              <a:tr h="101006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just">
                        <a:spcAft>
                          <a:spcPts val="0"/>
                        </a:spcAft>
                      </a:pPr>
                      <a:r>
                        <a:rPr lang="es-419" sz="1100" dirty="0">
                          <a:effectLst/>
                          <a:latin typeface="Arial Narrow" panose="020B0606020202030204" pitchFamily="34" charset="0"/>
                        </a:rPr>
                        <a:t>Sistema de Información de Combustibles Líquidos (SICOM)</a:t>
                      </a:r>
                      <a:br>
                        <a:rPr lang="es-419" sz="1100" dirty="0">
                          <a:effectLst/>
                          <a:latin typeface="Arial Narrow" panose="020B0606020202030204" pitchFamily="34" charset="0"/>
                        </a:rPr>
                      </a:br>
                      <a:r>
                        <a:rPr lang="es-419" sz="1100" dirty="0">
                          <a:effectLst/>
                          <a:latin typeface="Arial Narrow" panose="020B0606020202030204" pitchFamily="34" charset="0"/>
                        </a:rPr>
                        <a:t>Sistema Único de Información de Servicios Públicos Domiciliarios (SUI)</a:t>
                      </a:r>
                      <a:br>
                        <a:rPr lang="es-419" sz="1100" dirty="0">
                          <a:effectLst/>
                          <a:latin typeface="Arial Narrow" panose="020B0606020202030204" pitchFamily="34" charset="0"/>
                        </a:rPr>
                      </a:br>
                      <a:r>
                        <a:rPr lang="es-419" sz="1100" dirty="0">
                          <a:effectLst/>
                          <a:latin typeface="Arial Narrow" panose="020B0606020202030204" pitchFamily="34" charset="0"/>
                        </a:rPr>
                        <a:t>Estadísticas de la empresa de servicios públicos</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a:effectLst/>
                          <a:latin typeface="Arial Narrow" panose="020B0606020202030204" pitchFamily="34" charset="0"/>
                        </a:rPr>
                        <a:t>Consumo anual de combustible gaseoso del sector residencial a nivel municipal</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a16="http://schemas.microsoft.com/office/drawing/2014/main" val="10006"/>
                  </a:ext>
                </a:extLst>
              </a:tr>
              <a:tr h="345830">
                <a:tc vMerge="1">
                  <a:txBody>
                    <a:bodyPr/>
                    <a:lstStyle/>
                    <a:p>
                      <a:endParaRPr lang="es-CO"/>
                    </a:p>
                  </a:txBody>
                  <a:tcPr/>
                </a:tc>
                <a:tc vMerge="1">
                  <a:txBody>
                    <a:bodyPr/>
                    <a:lstStyle/>
                    <a:p>
                      <a:endParaRPr lang="es-CO"/>
                    </a:p>
                  </a:txBody>
                  <a:tcPr/>
                </a:tc>
                <a:tc vMerge="1">
                  <a:txBody>
                    <a:bodyPr/>
                    <a:lstStyle/>
                    <a:p>
                      <a:endParaRPr lang="es-CO"/>
                    </a:p>
                  </a:txBody>
                  <a:tcPr/>
                </a:tc>
                <a:tc rowSpan="2">
                  <a:txBody>
                    <a:bodyPr/>
                    <a:lstStyle/>
                    <a:p>
                      <a:pPr algn="ctr">
                        <a:spcAft>
                          <a:spcPts val="0"/>
                        </a:spcAft>
                      </a:pPr>
                      <a:r>
                        <a:rPr lang="es-419" sz="1100">
                          <a:effectLst/>
                          <a:latin typeface="Arial Narrow" panose="020B0606020202030204" pitchFamily="34" charset="0"/>
                        </a:rPr>
                        <a:t>Refrigerantes</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a:effectLst/>
                          <a:latin typeface="Arial Narrow" panose="020B0606020202030204" pitchFamily="34" charset="0"/>
                        </a:rPr>
                        <a:t>Cantidad de neveras, refrigeradores, enfriadores o aires acondicionados en los hogares</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ctr">
                        <a:spcAft>
                          <a:spcPts val="0"/>
                        </a:spcAft>
                      </a:pPr>
                      <a:r>
                        <a:rPr lang="es-419" sz="1100">
                          <a:effectLst/>
                          <a:latin typeface="Arial Narrow" panose="020B0606020202030204" pitchFamily="34" charset="0"/>
                        </a:rPr>
                        <a:t>Num.</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rowSpan="2">
                  <a:txBody>
                    <a:bodyPr/>
                    <a:lstStyle/>
                    <a:p>
                      <a:pPr algn="just">
                        <a:spcAft>
                          <a:spcPts val="0"/>
                        </a:spcAft>
                      </a:pPr>
                      <a:r>
                        <a:rPr lang="es-419" sz="1100" dirty="0">
                          <a:effectLst/>
                          <a:latin typeface="Arial Narrow" panose="020B0606020202030204" pitchFamily="34" charset="0"/>
                        </a:rPr>
                        <a:t>Estadísticas del SISBEN</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a:effectLst/>
                          <a:latin typeface="Arial Narrow" panose="020B0606020202030204" pitchFamily="34" charset="0"/>
                        </a:rPr>
                        <a:t>Número de equipos de refrigeración en hogares a nivel municipal</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a16="http://schemas.microsoft.com/office/drawing/2014/main" val="10007"/>
                  </a:ext>
                </a:extLst>
              </a:tr>
              <a:tr h="665336">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a:spcAft>
                          <a:spcPts val="0"/>
                        </a:spcAft>
                      </a:pPr>
                      <a:r>
                        <a:rPr lang="es-419" sz="1100">
                          <a:effectLst/>
                          <a:latin typeface="Arial Narrow" panose="020B0606020202030204" pitchFamily="34" charset="0"/>
                        </a:rPr>
                        <a:t>Número de hogares a nivel municipal</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a16="http://schemas.microsoft.com/office/drawing/2014/main" val="10008"/>
                  </a:ext>
                </a:extLst>
              </a:tr>
              <a:tr h="673380">
                <a:tc vMerge="1">
                  <a:txBody>
                    <a:bodyPr/>
                    <a:lstStyle/>
                    <a:p>
                      <a:endParaRPr lang="es-CO"/>
                    </a:p>
                  </a:txBody>
                  <a:tcPr/>
                </a:tc>
                <a:tc>
                  <a:txBody>
                    <a:bodyPr/>
                    <a:lstStyle/>
                    <a:p>
                      <a:pPr algn="ctr">
                        <a:spcAft>
                          <a:spcPts val="0"/>
                        </a:spcAft>
                      </a:pPr>
                      <a:r>
                        <a:rPr lang="es-419" sz="1100">
                          <a:effectLst/>
                          <a:latin typeface="Arial Narrow" panose="020B0606020202030204" pitchFamily="34" charset="0"/>
                        </a:rPr>
                        <a:t>2</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gridSpan="2">
                  <a:txBody>
                    <a:bodyPr/>
                    <a:lstStyle/>
                    <a:p>
                      <a:pPr algn="ctr">
                        <a:spcAft>
                          <a:spcPts val="0"/>
                        </a:spcAft>
                      </a:pPr>
                      <a:r>
                        <a:rPr lang="es-419" sz="1100" dirty="0">
                          <a:effectLst/>
                          <a:latin typeface="Arial Narrow" panose="020B0606020202030204" pitchFamily="34" charset="0"/>
                        </a:rPr>
                        <a:t>Energía Eléctrica</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hMerge="1">
                  <a:txBody>
                    <a:bodyPr/>
                    <a:lstStyle/>
                    <a:p>
                      <a:endParaRPr lang="es-CO"/>
                    </a:p>
                  </a:txBody>
                  <a:tcPr/>
                </a:tc>
                <a:tc>
                  <a:txBody>
                    <a:bodyPr/>
                    <a:lstStyle/>
                    <a:p>
                      <a:pPr algn="just">
                        <a:spcAft>
                          <a:spcPts val="0"/>
                        </a:spcAft>
                      </a:pPr>
                      <a:r>
                        <a:rPr lang="es-419" sz="1100">
                          <a:effectLst/>
                          <a:latin typeface="Arial Narrow" panose="020B0606020202030204" pitchFamily="34" charset="0"/>
                        </a:rPr>
                        <a:t>Consumo de energía eléctrica adquirida en los hogares</a:t>
                      </a:r>
                      <a:endParaRPr lang="es-CO" sz="11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err="1">
                          <a:effectLst/>
                          <a:latin typeface="Arial Narrow" panose="020B0606020202030204" pitchFamily="34" charset="0"/>
                        </a:rPr>
                        <a:t>kWh</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just">
                        <a:spcAft>
                          <a:spcPts val="0"/>
                        </a:spcAft>
                      </a:pPr>
                      <a:r>
                        <a:rPr lang="es-419" sz="1100" dirty="0">
                          <a:effectLst/>
                          <a:latin typeface="Arial Narrow" panose="020B0606020202030204" pitchFamily="34" charset="0"/>
                        </a:rPr>
                        <a:t>Sistema Único de Información de Servicios Públicos Domiciliarios (SUI)</a:t>
                      </a:r>
                      <a:br>
                        <a:rPr lang="es-419" sz="1100" dirty="0">
                          <a:effectLst/>
                          <a:latin typeface="Arial Narrow" panose="020B0606020202030204" pitchFamily="34" charset="0"/>
                        </a:rPr>
                      </a:br>
                      <a:r>
                        <a:rPr lang="es-419" sz="1100" dirty="0">
                          <a:effectLst/>
                          <a:latin typeface="Arial Narrow" panose="020B0606020202030204" pitchFamily="34" charset="0"/>
                        </a:rPr>
                        <a:t>Estadísticas de la empresa de servicios públicos</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tc>
                  <a:txBody>
                    <a:bodyPr/>
                    <a:lstStyle/>
                    <a:p>
                      <a:pPr algn="ctr">
                        <a:spcAft>
                          <a:spcPts val="0"/>
                        </a:spcAft>
                      </a:pPr>
                      <a:r>
                        <a:rPr lang="es-419" sz="1100" dirty="0">
                          <a:effectLst/>
                          <a:latin typeface="Arial Narrow" panose="020B0606020202030204" pitchFamily="34" charset="0"/>
                        </a:rPr>
                        <a:t>Consumo anual de energía eléctrica del sector residencial a nivel municipal</a:t>
                      </a:r>
                      <a:endParaRPr lang="es-CO" sz="11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26069" marR="26069" marT="0"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79375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6049;p77"/>
          <p:cNvGrpSpPr/>
          <p:nvPr/>
        </p:nvGrpSpPr>
        <p:grpSpPr>
          <a:xfrm>
            <a:off x="918925" y="951038"/>
            <a:ext cx="6082590" cy="4583423"/>
            <a:chOff x="756500" y="576000"/>
            <a:chExt cx="3384950" cy="2034825"/>
          </a:xfrm>
        </p:grpSpPr>
        <p:cxnSp>
          <p:nvCxnSpPr>
            <p:cNvPr id="8" name="Google Shape;6051;p77"/>
            <p:cNvCxnSpPr>
              <a:stCxn id="23" idx="2"/>
              <a:endCxn id="30" idx="2"/>
            </p:cNvCxnSpPr>
            <p:nvPr/>
          </p:nvCxnSpPr>
          <p:spPr>
            <a:xfrm rot="16200000" flipH="1">
              <a:off x="2377447" y="827928"/>
              <a:ext cx="386430" cy="229635"/>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Google Shape;6052;p77"/>
            <p:cNvCxnSpPr/>
            <p:nvPr/>
          </p:nvCxnSpPr>
          <p:spPr>
            <a:xfrm>
              <a:off x="2725450" y="576000"/>
              <a:ext cx="1410600" cy="1800"/>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Google Shape;6053;p77"/>
            <p:cNvCxnSpPr/>
            <p:nvPr/>
          </p:nvCxnSpPr>
          <p:spPr>
            <a:xfrm rot="10800000" flipH="1">
              <a:off x="756500" y="577975"/>
              <a:ext cx="1705500" cy="1049100"/>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Google Shape;6054;p77"/>
            <p:cNvCxnSpPr/>
            <p:nvPr/>
          </p:nvCxnSpPr>
          <p:spPr>
            <a:xfrm>
              <a:off x="760067" y="1625791"/>
              <a:ext cx="1689000" cy="974100"/>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Google Shape;6056;p77"/>
            <p:cNvCxnSpPr/>
            <p:nvPr/>
          </p:nvCxnSpPr>
          <p:spPr>
            <a:xfrm>
              <a:off x="2725450" y="2609025"/>
              <a:ext cx="1416000" cy="1800"/>
            </a:xfrm>
            <a:prstGeom prst="bentConnector3">
              <a:avLst>
                <a:gd name="adj1" fmla="val 50000"/>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pic>
        <p:nvPicPr>
          <p:cNvPr id="165" name="Imagen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361204" y="4615445"/>
            <a:ext cx="2722580" cy="1662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Imagen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6661594" y="348332"/>
            <a:ext cx="2446255" cy="149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hape 191"/>
          <p:cNvSpPr/>
          <p:nvPr/>
        </p:nvSpPr>
        <p:spPr>
          <a:xfrm>
            <a:off x="122794" y="3918225"/>
            <a:ext cx="1584420" cy="1405730"/>
          </a:xfrm>
          <a:prstGeom prst="ellipse">
            <a:avLst/>
          </a:prstGeom>
          <a:blipFill rotWithShape="1">
            <a:blip r:embed="rId3">
              <a:alphaModFix/>
            </a:blip>
            <a:stretch>
              <a:fillRect/>
            </a:stretch>
          </a:blipFill>
          <a:ln w="25400" cap="flat" cmpd="sng">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68569" tIns="68569" rIns="68569" bIns="68569" anchor="ctr" anchorCtr="0">
            <a:noAutofit/>
          </a:bodyPr>
          <a:lstStyle/>
          <a:p>
            <a:endParaRPr sz="2400">
              <a:latin typeface="Arial Narrow" panose="020B0606020202030204" pitchFamily="34" charset="0"/>
            </a:endParaRPr>
          </a:p>
        </p:txBody>
      </p:sp>
      <p:sp>
        <p:nvSpPr>
          <p:cNvPr id="21" name="Elipse 20"/>
          <p:cNvSpPr/>
          <p:nvPr/>
        </p:nvSpPr>
        <p:spPr>
          <a:xfrm>
            <a:off x="39126" y="2594195"/>
            <a:ext cx="1630534" cy="1305408"/>
          </a:xfrm>
          <a:prstGeom prst="ellipse">
            <a:avLst/>
          </a:prstGeom>
          <a:solidFill>
            <a:schemeClr val="accent1">
              <a:lumMod val="75000"/>
            </a:schemeClr>
          </a:solidFill>
          <a:ln>
            <a:solidFill>
              <a:schemeClr val="tx1">
                <a:lumMod val="85000"/>
                <a:lumOff val="15000"/>
              </a:schemeClr>
            </a:solidFill>
            <a:prstDash val="dash"/>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b="1" dirty="0">
              <a:solidFill>
                <a:schemeClr val="bg1"/>
              </a:solidFill>
              <a:latin typeface="Arial Narrow" panose="020B0606020202030204" pitchFamily="34" charset="0"/>
              <a:ea typeface="Arial"/>
              <a:cs typeface="Arial"/>
              <a:sym typeface="Arial"/>
            </a:endParaRPr>
          </a:p>
          <a:p>
            <a:pPr algn="ctr"/>
            <a:r>
              <a:rPr lang="es-CO" sz="1600" b="1" dirty="0">
                <a:solidFill>
                  <a:schemeClr val="bg1"/>
                </a:solidFill>
                <a:latin typeface="Arial Narrow" panose="020B0606020202030204" pitchFamily="34" charset="0"/>
                <a:ea typeface="Arial"/>
                <a:cs typeface="Arial"/>
                <a:sym typeface="Arial"/>
              </a:rPr>
              <a:t>CAMBIO CLIMÁTICO </a:t>
            </a:r>
          </a:p>
          <a:p>
            <a:pPr algn="ctr"/>
            <a:endParaRPr lang="es-CO" dirty="0"/>
          </a:p>
        </p:txBody>
      </p:sp>
      <p:sp>
        <p:nvSpPr>
          <p:cNvPr id="23" name="Rectángulo redondeado 22"/>
          <p:cNvSpPr/>
          <p:nvPr/>
        </p:nvSpPr>
        <p:spPr>
          <a:xfrm>
            <a:off x="2973281" y="553024"/>
            <a:ext cx="1998564" cy="788891"/>
          </a:xfrm>
          <a:prstGeom prst="roundRect">
            <a:avLst/>
          </a:prstGeom>
          <a:solidFill>
            <a:schemeClr val="accent4">
              <a:lumMod val="60000"/>
              <a:lumOff val="40000"/>
            </a:schemeClr>
          </a:solidFill>
          <a:ln>
            <a:noFill/>
          </a:ln>
          <a:effectLst>
            <a:outerShdw blurRad="190500" dist="228600" dir="2700000" algn="ctr">
              <a:srgbClr val="000000">
                <a:alpha val="30000"/>
              </a:srgb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rPr>
              <a:t>VULNERABILIDAD</a:t>
            </a:r>
          </a:p>
        </p:txBody>
      </p:sp>
      <p:sp>
        <p:nvSpPr>
          <p:cNvPr id="24" name="Rectángulo redondeado 23"/>
          <p:cNvSpPr/>
          <p:nvPr/>
        </p:nvSpPr>
        <p:spPr>
          <a:xfrm>
            <a:off x="3168032" y="5107973"/>
            <a:ext cx="1998564" cy="788891"/>
          </a:xfrm>
          <a:prstGeom prst="roundRect">
            <a:avLst/>
          </a:prstGeom>
          <a:solidFill>
            <a:schemeClr val="accent6">
              <a:lumMod val="75000"/>
            </a:schemeClr>
          </a:solidFill>
          <a:ln>
            <a:noFill/>
          </a:ln>
          <a:effectLst>
            <a:outerShdw blurRad="190500" dist="228600" dir="2700000" algn="ctr">
              <a:srgbClr val="000000">
                <a:alpha val="30000"/>
              </a:srgb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tx1"/>
                </a:solidFill>
              </a:rPr>
              <a:t>CALENTAMIENTO GLOBAL</a:t>
            </a:r>
          </a:p>
        </p:txBody>
      </p:sp>
      <p:sp>
        <p:nvSpPr>
          <p:cNvPr id="30" name="Redondear rectángulo de esquina del mismo lado 29"/>
          <p:cNvSpPr/>
          <p:nvPr/>
        </p:nvSpPr>
        <p:spPr>
          <a:xfrm>
            <a:off x="4385205" y="1672396"/>
            <a:ext cx="1756804" cy="1079896"/>
          </a:xfrm>
          <a:prstGeom prst="round2Same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s-CO" sz="1600" dirty="0">
                <a:solidFill>
                  <a:schemeClr val="tx1"/>
                </a:solidFill>
              </a:rPr>
              <a:t>SOCIAL</a:t>
            </a:r>
          </a:p>
          <a:p>
            <a:pPr marL="285750" indent="-285750" algn="ctr">
              <a:buFont typeface="Arial" panose="020B0604020202020204" pitchFamily="34" charset="0"/>
              <a:buChar char="•"/>
            </a:pPr>
            <a:r>
              <a:rPr lang="es-CO" sz="1600" dirty="0">
                <a:solidFill>
                  <a:schemeClr val="tx1"/>
                </a:solidFill>
              </a:rPr>
              <a:t>ECONÓMICA</a:t>
            </a:r>
          </a:p>
          <a:p>
            <a:pPr marL="285750" indent="-285750" algn="ctr">
              <a:buFont typeface="Arial" panose="020B0604020202020204" pitchFamily="34" charset="0"/>
              <a:buChar char="•"/>
            </a:pPr>
            <a:r>
              <a:rPr lang="es-CO" sz="1600" dirty="0">
                <a:solidFill>
                  <a:schemeClr val="tx1"/>
                </a:solidFill>
              </a:rPr>
              <a:t>AMBIENTAL</a:t>
            </a:r>
          </a:p>
          <a:p>
            <a:pPr marL="285750" indent="-285750" algn="ctr">
              <a:buFont typeface="Arial" panose="020B0604020202020204" pitchFamily="34" charset="0"/>
              <a:buChar char="•"/>
            </a:pPr>
            <a:r>
              <a:rPr lang="es-CO" sz="1600" dirty="0">
                <a:solidFill>
                  <a:schemeClr val="tx1"/>
                </a:solidFill>
              </a:rPr>
              <a:t>NATURAL</a:t>
            </a:r>
          </a:p>
        </p:txBody>
      </p:sp>
      <p:cxnSp>
        <p:nvCxnSpPr>
          <p:cNvPr id="44" name="Google Shape;6051;p77"/>
          <p:cNvCxnSpPr>
            <a:stCxn id="24" idx="0"/>
          </p:cNvCxnSpPr>
          <p:nvPr/>
        </p:nvCxnSpPr>
        <p:spPr>
          <a:xfrm rot="5400000" flipH="1" flipV="1">
            <a:off x="4185532" y="4585965"/>
            <a:ext cx="503791" cy="540227"/>
          </a:xfrm>
          <a:prstGeom prst="bentConnector2">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5" name="Google Shape;10917;p83"/>
          <p:cNvGrpSpPr/>
          <p:nvPr/>
        </p:nvGrpSpPr>
        <p:grpSpPr>
          <a:xfrm>
            <a:off x="517344" y="2283477"/>
            <a:ext cx="795319" cy="691327"/>
            <a:chOff x="6191390" y="1981489"/>
            <a:chExt cx="389068" cy="347787"/>
          </a:xfrm>
        </p:grpSpPr>
        <p:sp>
          <p:nvSpPr>
            <p:cNvPr id="27" name="Google Shape;10918;p83"/>
            <p:cNvSpPr/>
            <p:nvPr/>
          </p:nvSpPr>
          <p:spPr>
            <a:xfrm>
              <a:off x="6260769" y="2030464"/>
              <a:ext cx="250074" cy="250100"/>
            </a:xfrm>
            <a:custGeom>
              <a:avLst/>
              <a:gdLst/>
              <a:ahLst/>
              <a:cxnLst/>
              <a:rect l="l" t="t" r="r" b="b"/>
              <a:pathLst>
                <a:path w="9523" h="9524" extrusionOk="0">
                  <a:moveTo>
                    <a:pt x="4766" y="1"/>
                  </a:moveTo>
                  <a:cubicBezTo>
                    <a:pt x="2134" y="1"/>
                    <a:pt x="0" y="2125"/>
                    <a:pt x="0" y="4757"/>
                  </a:cubicBezTo>
                  <a:cubicBezTo>
                    <a:pt x="0" y="7389"/>
                    <a:pt x="2134" y="9523"/>
                    <a:pt x="4766" y="9523"/>
                  </a:cubicBezTo>
                  <a:cubicBezTo>
                    <a:pt x="7398" y="9523"/>
                    <a:pt x="9523" y="7389"/>
                    <a:pt x="9523" y="4757"/>
                  </a:cubicBezTo>
                  <a:cubicBezTo>
                    <a:pt x="9523" y="2125"/>
                    <a:pt x="7398" y="1"/>
                    <a:pt x="4766" y="1"/>
                  </a:cubicBezTo>
                  <a:close/>
                </a:path>
              </a:pathLst>
            </a:custGeom>
            <a:solidFill>
              <a:srgbClr val="8192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919;p83"/>
            <p:cNvSpPr/>
            <p:nvPr/>
          </p:nvSpPr>
          <p:spPr>
            <a:xfrm>
              <a:off x="6236137" y="2032985"/>
              <a:ext cx="238021" cy="247553"/>
            </a:xfrm>
            <a:custGeom>
              <a:avLst/>
              <a:gdLst/>
              <a:ahLst/>
              <a:cxnLst/>
              <a:rect l="l" t="t" r="r" b="b"/>
              <a:pathLst>
                <a:path w="9064" h="9427" extrusionOk="0">
                  <a:moveTo>
                    <a:pt x="4738" y="1"/>
                  </a:moveTo>
                  <a:lnTo>
                    <a:pt x="4738" y="1"/>
                  </a:lnTo>
                  <a:cubicBezTo>
                    <a:pt x="1618" y="651"/>
                    <a:pt x="0" y="4116"/>
                    <a:pt x="1512" y="6920"/>
                  </a:cubicBezTo>
                  <a:cubicBezTo>
                    <a:pt x="2388" y="8553"/>
                    <a:pt x="4039" y="9427"/>
                    <a:pt x="5712" y="9427"/>
                  </a:cubicBezTo>
                  <a:cubicBezTo>
                    <a:pt x="6911" y="9427"/>
                    <a:pt x="8120" y="8978"/>
                    <a:pt x="9063" y="8040"/>
                  </a:cubicBezTo>
                  <a:lnTo>
                    <a:pt x="9063" y="8040"/>
                  </a:lnTo>
                  <a:cubicBezTo>
                    <a:pt x="8738" y="8107"/>
                    <a:pt x="8413" y="8145"/>
                    <a:pt x="8087" y="8145"/>
                  </a:cubicBezTo>
                  <a:cubicBezTo>
                    <a:pt x="6154" y="8145"/>
                    <a:pt x="4422" y="6977"/>
                    <a:pt x="3685" y="5197"/>
                  </a:cubicBezTo>
                  <a:cubicBezTo>
                    <a:pt x="2948" y="3408"/>
                    <a:pt x="3369" y="1359"/>
                    <a:pt x="4738" y="1"/>
                  </a:cubicBezTo>
                  <a:close/>
                </a:path>
              </a:pathLst>
            </a:custGeom>
            <a:solidFill>
              <a:srgbClr val="6E8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920;p83"/>
            <p:cNvSpPr/>
            <p:nvPr/>
          </p:nvSpPr>
          <p:spPr>
            <a:xfrm>
              <a:off x="6312291" y="2031724"/>
              <a:ext cx="198552" cy="246818"/>
            </a:xfrm>
            <a:custGeom>
              <a:avLst/>
              <a:gdLst/>
              <a:ahLst/>
              <a:cxnLst/>
              <a:rect l="l" t="t" r="r" b="b"/>
              <a:pathLst>
                <a:path w="7561" h="9399" extrusionOk="0">
                  <a:moveTo>
                    <a:pt x="3493" y="1"/>
                  </a:moveTo>
                  <a:lnTo>
                    <a:pt x="3819" y="393"/>
                  </a:lnTo>
                  <a:cubicBezTo>
                    <a:pt x="3857" y="441"/>
                    <a:pt x="3866" y="498"/>
                    <a:pt x="3847" y="556"/>
                  </a:cubicBezTo>
                  <a:lnTo>
                    <a:pt x="3627" y="1073"/>
                  </a:lnTo>
                  <a:cubicBezTo>
                    <a:pt x="3611" y="1105"/>
                    <a:pt x="3582" y="1122"/>
                    <a:pt x="3554" y="1122"/>
                  </a:cubicBezTo>
                  <a:cubicBezTo>
                    <a:pt x="3532" y="1122"/>
                    <a:pt x="3510" y="1112"/>
                    <a:pt x="3493" y="1092"/>
                  </a:cubicBezTo>
                  <a:lnTo>
                    <a:pt x="3292" y="795"/>
                  </a:lnTo>
                  <a:cubicBezTo>
                    <a:pt x="3254" y="747"/>
                    <a:pt x="3206" y="728"/>
                    <a:pt x="3149" y="728"/>
                  </a:cubicBezTo>
                  <a:lnTo>
                    <a:pt x="2929" y="738"/>
                  </a:lnTo>
                  <a:cubicBezTo>
                    <a:pt x="2842" y="747"/>
                    <a:pt x="2775" y="785"/>
                    <a:pt x="2728" y="852"/>
                  </a:cubicBezTo>
                  <a:lnTo>
                    <a:pt x="2115" y="1762"/>
                  </a:lnTo>
                  <a:cubicBezTo>
                    <a:pt x="2058" y="1848"/>
                    <a:pt x="2106" y="1963"/>
                    <a:pt x="2211" y="1982"/>
                  </a:cubicBezTo>
                  <a:lnTo>
                    <a:pt x="2488" y="2039"/>
                  </a:lnTo>
                  <a:cubicBezTo>
                    <a:pt x="2501" y="2042"/>
                    <a:pt x="2513" y="2043"/>
                    <a:pt x="2526" y="2043"/>
                  </a:cubicBezTo>
                  <a:cubicBezTo>
                    <a:pt x="2608" y="2043"/>
                    <a:pt x="2685" y="1990"/>
                    <a:pt x="2718" y="1915"/>
                  </a:cubicBezTo>
                  <a:lnTo>
                    <a:pt x="2852" y="1541"/>
                  </a:lnTo>
                  <a:cubicBezTo>
                    <a:pt x="2874" y="1480"/>
                    <a:pt x="2932" y="1445"/>
                    <a:pt x="2990" y="1445"/>
                  </a:cubicBezTo>
                  <a:cubicBezTo>
                    <a:pt x="3031" y="1445"/>
                    <a:pt x="3073" y="1463"/>
                    <a:pt x="3101" y="1503"/>
                  </a:cubicBezTo>
                  <a:lnTo>
                    <a:pt x="3225" y="1656"/>
                  </a:lnTo>
                  <a:lnTo>
                    <a:pt x="3149" y="2164"/>
                  </a:lnTo>
                  <a:cubicBezTo>
                    <a:pt x="3149" y="2192"/>
                    <a:pt x="3120" y="2221"/>
                    <a:pt x="3091" y="2221"/>
                  </a:cubicBezTo>
                  <a:lnTo>
                    <a:pt x="2450" y="2317"/>
                  </a:lnTo>
                  <a:cubicBezTo>
                    <a:pt x="2421" y="2326"/>
                    <a:pt x="2393" y="2336"/>
                    <a:pt x="2373" y="2355"/>
                  </a:cubicBezTo>
                  <a:lnTo>
                    <a:pt x="1742" y="2814"/>
                  </a:lnTo>
                  <a:cubicBezTo>
                    <a:pt x="1675" y="2862"/>
                    <a:pt x="1627" y="2929"/>
                    <a:pt x="1608" y="3006"/>
                  </a:cubicBezTo>
                  <a:lnTo>
                    <a:pt x="1550" y="3264"/>
                  </a:lnTo>
                  <a:cubicBezTo>
                    <a:pt x="1533" y="3335"/>
                    <a:pt x="1457" y="3390"/>
                    <a:pt x="1386" y="3390"/>
                  </a:cubicBezTo>
                  <a:cubicBezTo>
                    <a:pt x="1380" y="3390"/>
                    <a:pt x="1374" y="3389"/>
                    <a:pt x="1369" y="3389"/>
                  </a:cubicBezTo>
                  <a:lnTo>
                    <a:pt x="1081" y="3350"/>
                  </a:lnTo>
                  <a:cubicBezTo>
                    <a:pt x="1075" y="3349"/>
                    <a:pt x="1068" y="3349"/>
                    <a:pt x="1062" y="3349"/>
                  </a:cubicBezTo>
                  <a:cubicBezTo>
                    <a:pt x="994" y="3349"/>
                    <a:pt x="935" y="3394"/>
                    <a:pt x="909" y="3456"/>
                  </a:cubicBezTo>
                  <a:lnTo>
                    <a:pt x="747" y="3886"/>
                  </a:lnTo>
                  <a:cubicBezTo>
                    <a:pt x="718" y="3972"/>
                    <a:pt x="766" y="4078"/>
                    <a:pt x="861" y="4106"/>
                  </a:cubicBezTo>
                  <a:lnTo>
                    <a:pt x="1215" y="4202"/>
                  </a:lnTo>
                  <a:cubicBezTo>
                    <a:pt x="1234" y="4208"/>
                    <a:pt x="1253" y="4210"/>
                    <a:pt x="1272" y="4210"/>
                  </a:cubicBezTo>
                  <a:cubicBezTo>
                    <a:pt x="1347" y="4210"/>
                    <a:pt x="1414" y="4166"/>
                    <a:pt x="1445" y="4097"/>
                  </a:cubicBezTo>
                  <a:lnTo>
                    <a:pt x="1684" y="3580"/>
                  </a:lnTo>
                  <a:cubicBezTo>
                    <a:pt x="1723" y="3503"/>
                    <a:pt x="1790" y="3436"/>
                    <a:pt x="1885" y="3408"/>
                  </a:cubicBezTo>
                  <a:lnTo>
                    <a:pt x="2268" y="3283"/>
                  </a:lnTo>
                  <a:lnTo>
                    <a:pt x="2785" y="3915"/>
                  </a:lnTo>
                  <a:lnTo>
                    <a:pt x="2737" y="4068"/>
                  </a:lnTo>
                  <a:cubicBezTo>
                    <a:pt x="2708" y="4154"/>
                    <a:pt x="2756" y="4250"/>
                    <a:pt x="2842" y="4279"/>
                  </a:cubicBezTo>
                  <a:cubicBezTo>
                    <a:pt x="2862" y="4288"/>
                    <a:pt x="2881" y="4288"/>
                    <a:pt x="2900" y="4288"/>
                  </a:cubicBezTo>
                  <a:cubicBezTo>
                    <a:pt x="2976" y="4288"/>
                    <a:pt x="3043" y="4240"/>
                    <a:pt x="3063" y="4173"/>
                  </a:cubicBezTo>
                  <a:lnTo>
                    <a:pt x="3110" y="4020"/>
                  </a:lnTo>
                  <a:cubicBezTo>
                    <a:pt x="3149" y="3915"/>
                    <a:pt x="3130" y="3790"/>
                    <a:pt x="3053" y="3704"/>
                  </a:cubicBezTo>
                  <a:lnTo>
                    <a:pt x="2622" y="3168"/>
                  </a:lnTo>
                  <a:lnTo>
                    <a:pt x="2728" y="3140"/>
                  </a:lnTo>
                  <a:lnTo>
                    <a:pt x="3101" y="3369"/>
                  </a:lnTo>
                  <a:cubicBezTo>
                    <a:pt x="3177" y="3417"/>
                    <a:pt x="3235" y="3494"/>
                    <a:pt x="3254" y="3590"/>
                  </a:cubicBezTo>
                  <a:lnTo>
                    <a:pt x="3340" y="3982"/>
                  </a:lnTo>
                  <a:cubicBezTo>
                    <a:pt x="3350" y="4068"/>
                    <a:pt x="3426" y="4116"/>
                    <a:pt x="3503" y="4125"/>
                  </a:cubicBezTo>
                  <a:lnTo>
                    <a:pt x="3541" y="4125"/>
                  </a:lnTo>
                  <a:cubicBezTo>
                    <a:pt x="3627" y="4097"/>
                    <a:pt x="3685" y="4011"/>
                    <a:pt x="3665" y="3924"/>
                  </a:cubicBezTo>
                  <a:lnTo>
                    <a:pt x="3627" y="3695"/>
                  </a:lnTo>
                  <a:cubicBezTo>
                    <a:pt x="3608" y="3609"/>
                    <a:pt x="3665" y="3532"/>
                    <a:pt x="3742" y="3523"/>
                  </a:cubicBezTo>
                  <a:cubicBezTo>
                    <a:pt x="3809" y="3513"/>
                    <a:pt x="3857" y="3465"/>
                    <a:pt x="3866" y="3408"/>
                  </a:cubicBezTo>
                  <a:lnTo>
                    <a:pt x="3943" y="3006"/>
                  </a:lnTo>
                  <a:cubicBezTo>
                    <a:pt x="3969" y="2936"/>
                    <a:pt x="4028" y="2890"/>
                    <a:pt x="4096" y="2890"/>
                  </a:cubicBezTo>
                  <a:cubicBezTo>
                    <a:pt x="4102" y="2890"/>
                    <a:pt x="4109" y="2890"/>
                    <a:pt x="4115" y="2891"/>
                  </a:cubicBezTo>
                  <a:lnTo>
                    <a:pt x="4201" y="2891"/>
                  </a:lnTo>
                  <a:cubicBezTo>
                    <a:pt x="4240" y="2891"/>
                    <a:pt x="4288" y="2881"/>
                    <a:pt x="4316" y="2853"/>
                  </a:cubicBezTo>
                  <a:cubicBezTo>
                    <a:pt x="4348" y="2821"/>
                    <a:pt x="4380" y="2802"/>
                    <a:pt x="4417" y="2802"/>
                  </a:cubicBezTo>
                  <a:cubicBezTo>
                    <a:pt x="4425" y="2802"/>
                    <a:pt x="4432" y="2803"/>
                    <a:pt x="4441" y="2805"/>
                  </a:cubicBezTo>
                  <a:lnTo>
                    <a:pt x="4699" y="2824"/>
                  </a:lnTo>
                  <a:cubicBezTo>
                    <a:pt x="4756" y="2843"/>
                    <a:pt x="4795" y="2891"/>
                    <a:pt x="4804" y="2939"/>
                  </a:cubicBezTo>
                  <a:lnTo>
                    <a:pt x="4833" y="3054"/>
                  </a:lnTo>
                  <a:cubicBezTo>
                    <a:pt x="4852" y="3140"/>
                    <a:pt x="4795" y="3226"/>
                    <a:pt x="4709" y="3245"/>
                  </a:cubicBezTo>
                  <a:lnTo>
                    <a:pt x="3972" y="3465"/>
                  </a:lnTo>
                  <a:cubicBezTo>
                    <a:pt x="3886" y="3484"/>
                    <a:pt x="3857" y="3590"/>
                    <a:pt x="3914" y="3656"/>
                  </a:cubicBezTo>
                  <a:lnTo>
                    <a:pt x="3981" y="3733"/>
                  </a:lnTo>
                  <a:cubicBezTo>
                    <a:pt x="4005" y="3765"/>
                    <a:pt x="4042" y="3783"/>
                    <a:pt x="4081" y="3783"/>
                  </a:cubicBezTo>
                  <a:cubicBezTo>
                    <a:pt x="4089" y="3783"/>
                    <a:pt x="4097" y="3783"/>
                    <a:pt x="4106" y="3781"/>
                  </a:cubicBezTo>
                  <a:lnTo>
                    <a:pt x="4536" y="3752"/>
                  </a:lnTo>
                  <a:cubicBezTo>
                    <a:pt x="4542" y="3751"/>
                    <a:pt x="4548" y="3751"/>
                    <a:pt x="4553" y="3751"/>
                  </a:cubicBezTo>
                  <a:cubicBezTo>
                    <a:pt x="4624" y="3751"/>
                    <a:pt x="4691" y="3806"/>
                    <a:pt x="4709" y="3877"/>
                  </a:cubicBezTo>
                  <a:lnTo>
                    <a:pt x="4728" y="3991"/>
                  </a:lnTo>
                  <a:cubicBezTo>
                    <a:pt x="4766" y="4183"/>
                    <a:pt x="4632" y="4365"/>
                    <a:pt x="4431" y="4384"/>
                  </a:cubicBezTo>
                  <a:lnTo>
                    <a:pt x="3598" y="4451"/>
                  </a:lnTo>
                  <a:cubicBezTo>
                    <a:pt x="3512" y="4460"/>
                    <a:pt x="3464" y="4547"/>
                    <a:pt x="3484" y="4633"/>
                  </a:cubicBezTo>
                  <a:cubicBezTo>
                    <a:pt x="3516" y="4731"/>
                    <a:pt x="3437" y="4823"/>
                    <a:pt x="3341" y="4823"/>
                  </a:cubicBezTo>
                  <a:cubicBezTo>
                    <a:pt x="3325" y="4823"/>
                    <a:pt x="3309" y="4820"/>
                    <a:pt x="3292" y="4814"/>
                  </a:cubicBezTo>
                  <a:lnTo>
                    <a:pt x="2680" y="4614"/>
                  </a:lnTo>
                  <a:cubicBezTo>
                    <a:pt x="2594" y="4585"/>
                    <a:pt x="2536" y="4508"/>
                    <a:pt x="2517" y="4432"/>
                  </a:cubicBezTo>
                  <a:cubicBezTo>
                    <a:pt x="2498" y="4307"/>
                    <a:pt x="2393" y="4231"/>
                    <a:pt x="2278" y="4231"/>
                  </a:cubicBezTo>
                  <a:lnTo>
                    <a:pt x="1694" y="4250"/>
                  </a:lnTo>
                  <a:cubicBezTo>
                    <a:pt x="1483" y="4250"/>
                    <a:pt x="1273" y="4298"/>
                    <a:pt x="1081" y="4384"/>
                  </a:cubicBezTo>
                  <a:lnTo>
                    <a:pt x="881" y="4470"/>
                  </a:lnTo>
                  <a:cubicBezTo>
                    <a:pt x="766" y="4518"/>
                    <a:pt x="689" y="4633"/>
                    <a:pt x="680" y="4757"/>
                  </a:cubicBezTo>
                  <a:lnTo>
                    <a:pt x="680" y="4920"/>
                  </a:lnTo>
                  <a:lnTo>
                    <a:pt x="86" y="5599"/>
                  </a:lnTo>
                  <a:cubicBezTo>
                    <a:pt x="38" y="5657"/>
                    <a:pt x="10" y="5733"/>
                    <a:pt x="0" y="5810"/>
                  </a:cubicBezTo>
                  <a:lnTo>
                    <a:pt x="0" y="6528"/>
                  </a:lnTo>
                  <a:cubicBezTo>
                    <a:pt x="0" y="6671"/>
                    <a:pt x="57" y="6796"/>
                    <a:pt x="153" y="6891"/>
                  </a:cubicBezTo>
                  <a:lnTo>
                    <a:pt x="670" y="7389"/>
                  </a:lnTo>
                  <a:cubicBezTo>
                    <a:pt x="756" y="7465"/>
                    <a:pt x="861" y="7513"/>
                    <a:pt x="976" y="7523"/>
                  </a:cubicBezTo>
                  <a:lnTo>
                    <a:pt x="2527" y="7657"/>
                  </a:lnTo>
                  <a:cubicBezTo>
                    <a:pt x="2622" y="7666"/>
                    <a:pt x="2699" y="7753"/>
                    <a:pt x="2680" y="7848"/>
                  </a:cubicBezTo>
                  <a:lnTo>
                    <a:pt x="2670" y="7925"/>
                  </a:lnTo>
                  <a:cubicBezTo>
                    <a:pt x="2661" y="8040"/>
                    <a:pt x="2708" y="8155"/>
                    <a:pt x="2804" y="8231"/>
                  </a:cubicBezTo>
                  <a:lnTo>
                    <a:pt x="3187" y="8509"/>
                  </a:lnTo>
                  <a:lnTo>
                    <a:pt x="3130" y="8700"/>
                  </a:lnTo>
                  <a:cubicBezTo>
                    <a:pt x="3082" y="8824"/>
                    <a:pt x="3130" y="8958"/>
                    <a:pt x="3225" y="9045"/>
                  </a:cubicBezTo>
                  <a:lnTo>
                    <a:pt x="3627" y="9399"/>
                  </a:lnTo>
                  <a:cubicBezTo>
                    <a:pt x="4020" y="9332"/>
                    <a:pt x="4402" y="9207"/>
                    <a:pt x="4766" y="9045"/>
                  </a:cubicBezTo>
                  <a:lnTo>
                    <a:pt x="5398" y="8288"/>
                  </a:lnTo>
                  <a:cubicBezTo>
                    <a:pt x="5503" y="8174"/>
                    <a:pt x="5580" y="8030"/>
                    <a:pt x="5647" y="7887"/>
                  </a:cubicBezTo>
                  <a:lnTo>
                    <a:pt x="6355" y="6269"/>
                  </a:lnTo>
                  <a:cubicBezTo>
                    <a:pt x="6431" y="6097"/>
                    <a:pt x="6307" y="5906"/>
                    <a:pt x="6115" y="5896"/>
                  </a:cubicBezTo>
                  <a:cubicBezTo>
                    <a:pt x="6106" y="5896"/>
                    <a:pt x="6097" y="5897"/>
                    <a:pt x="6088" y="5897"/>
                  </a:cubicBezTo>
                  <a:cubicBezTo>
                    <a:pt x="5897" y="5897"/>
                    <a:pt x="5717" y="5803"/>
                    <a:pt x="5589" y="5657"/>
                  </a:cubicBezTo>
                  <a:lnTo>
                    <a:pt x="4890" y="4824"/>
                  </a:lnTo>
                  <a:cubicBezTo>
                    <a:pt x="4784" y="4696"/>
                    <a:pt x="4899" y="4541"/>
                    <a:pt x="5025" y="4541"/>
                  </a:cubicBezTo>
                  <a:cubicBezTo>
                    <a:pt x="5068" y="4541"/>
                    <a:pt x="5112" y="4560"/>
                    <a:pt x="5149" y="4604"/>
                  </a:cubicBezTo>
                  <a:lnTo>
                    <a:pt x="5847" y="5446"/>
                  </a:lnTo>
                  <a:cubicBezTo>
                    <a:pt x="5914" y="5513"/>
                    <a:pt x="6001" y="5551"/>
                    <a:pt x="6087" y="5561"/>
                  </a:cubicBezTo>
                  <a:cubicBezTo>
                    <a:pt x="6192" y="5561"/>
                    <a:pt x="6297" y="5494"/>
                    <a:pt x="6345" y="5408"/>
                  </a:cubicBezTo>
                  <a:lnTo>
                    <a:pt x="6747" y="4604"/>
                  </a:lnTo>
                  <a:cubicBezTo>
                    <a:pt x="6785" y="4527"/>
                    <a:pt x="6766" y="4441"/>
                    <a:pt x="6699" y="4393"/>
                  </a:cubicBezTo>
                  <a:lnTo>
                    <a:pt x="6575" y="4307"/>
                  </a:lnTo>
                  <a:cubicBezTo>
                    <a:pt x="6537" y="4279"/>
                    <a:pt x="6527" y="4221"/>
                    <a:pt x="6556" y="4173"/>
                  </a:cubicBezTo>
                  <a:lnTo>
                    <a:pt x="6613" y="4087"/>
                  </a:lnTo>
                  <a:cubicBezTo>
                    <a:pt x="6672" y="3985"/>
                    <a:pt x="6778" y="3931"/>
                    <a:pt x="6885" y="3931"/>
                  </a:cubicBezTo>
                  <a:cubicBezTo>
                    <a:pt x="6969" y="3931"/>
                    <a:pt x="7054" y="3963"/>
                    <a:pt x="7120" y="4030"/>
                  </a:cubicBezTo>
                  <a:lnTo>
                    <a:pt x="7561" y="4460"/>
                  </a:lnTo>
                  <a:cubicBezTo>
                    <a:pt x="7551" y="4269"/>
                    <a:pt x="7532" y="4068"/>
                    <a:pt x="7494" y="3886"/>
                  </a:cubicBezTo>
                  <a:cubicBezTo>
                    <a:pt x="7139" y="1857"/>
                    <a:pt x="5532" y="297"/>
                    <a:pt x="349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921;p83"/>
            <p:cNvSpPr/>
            <p:nvPr/>
          </p:nvSpPr>
          <p:spPr>
            <a:xfrm>
              <a:off x="6342175" y="2077469"/>
              <a:ext cx="15861" cy="25656"/>
            </a:xfrm>
            <a:custGeom>
              <a:avLst/>
              <a:gdLst/>
              <a:ahLst/>
              <a:cxnLst/>
              <a:rect l="l" t="t" r="r" b="b"/>
              <a:pathLst>
                <a:path w="604" h="977" extrusionOk="0">
                  <a:moveTo>
                    <a:pt x="432" y="0"/>
                  </a:moveTo>
                  <a:cubicBezTo>
                    <a:pt x="336" y="0"/>
                    <a:pt x="259" y="77"/>
                    <a:pt x="259" y="173"/>
                  </a:cubicBezTo>
                  <a:lnTo>
                    <a:pt x="259" y="536"/>
                  </a:lnTo>
                  <a:lnTo>
                    <a:pt x="106" y="680"/>
                  </a:lnTo>
                  <a:cubicBezTo>
                    <a:pt x="1" y="795"/>
                    <a:pt x="77" y="977"/>
                    <a:pt x="231" y="977"/>
                  </a:cubicBezTo>
                  <a:cubicBezTo>
                    <a:pt x="269" y="977"/>
                    <a:pt x="317" y="957"/>
                    <a:pt x="345" y="929"/>
                  </a:cubicBezTo>
                  <a:lnTo>
                    <a:pt x="556" y="737"/>
                  </a:lnTo>
                  <a:cubicBezTo>
                    <a:pt x="585" y="709"/>
                    <a:pt x="604" y="661"/>
                    <a:pt x="604" y="613"/>
                  </a:cubicBezTo>
                  <a:lnTo>
                    <a:pt x="594" y="173"/>
                  </a:lnTo>
                  <a:cubicBezTo>
                    <a:pt x="594" y="77"/>
                    <a:pt x="518" y="0"/>
                    <a:pt x="43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922;p83"/>
            <p:cNvSpPr/>
            <p:nvPr/>
          </p:nvSpPr>
          <p:spPr>
            <a:xfrm>
              <a:off x="6312527" y="2161396"/>
              <a:ext cx="143774" cy="117146"/>
            </a:xfrm>
            <a:custGeom>
              <a:avLst/>
              <a:gdLst/>
              <a:ahLst/>
              <a:cxnLst/>
              <a:rect l="l" t="t" r="r" b="b"/>
              <a:pathLst>
                <a:path w="5475" h="4461" extrusionOk="0">
                  <a:moveTo>
                    <a:pt x="661" y="1"/>
                  </a:moveTo>
                  <a:lnTo>
                    <a:pt x="87" y="661"/>
                  </a:lnTo>
                  <a:cubicBezTo>
                    <a:pt x="29" y="719"/>
                    <a:pt x="1" y="795"/>
                    <a:pt x="1" y="881"/>
                  </a:cubicBezTo>
                  <a:lnTo>
                    <a:pt x="1" y="1599"/>
                  </a:lnTo>
                  <a:cubicBezTo>
                    <a:pt x="1" y="1733"/>
                    <a:pt x="58" y="1858"/>
                    <a:pt x="154" y="1953"/>
                  </a:cubicBezTo>
                  <a:lnTo>
                    <a:pt x="671" y="2460"/>
                  </a:lnTo>
                  <a:cubicBezTo>
                    <a:pt x="757" y="2537"/>
                    <a:pt x="862" y="2585"/>
                    <a:pt x="977" y="2594"/>
                  </a:cubicBezTo>
                  <a:lnTo>
                    <a:pt x="2527" y="2728"/>
                  </a:lnTo>
                  <a:cubicBezTo>
                    <a:pt x="2623" y="2738"/>
                    <a:pt x="2690" y="2824"/>
                    <a:pt x="2680" y="2920"/>
                  </a:cubicBezTo>
                  <a:lnTo>
                    <a:pt x="2671" y="2987"/>
                  </a:lnTo>
                  <a:cubicBezTo>
                    <a:pt x="2661" y="3111"/>
                    <a:pt x="2709" y="3226"/>
                    <a:pt x="2805" y="3293"/>
                  </a:cubicBezTo>
                  <a:lnTo>
                    <a:pt x="3188" y="3580"/>
                  </a:lnTo>
                  <a:lnTo>
                    <a:pt x="3121" y="3762"/>
                  </a:lnTo>
                  <a:cubicBezTo>
                    <a:pt x="3073" y="3886"/>
                    <a:pt x="3121" y="4020"/>
                    <a:pt x="3216" y="4107"/>
                  </a:cubicBezTo>
                  <a:lnTo>
                    <a:pt x="3618" y="4461"/>
                  </a:lnTo>
                  <a:lnTo>
                    <a:pt x="3628" y="4461"/>
                  </a:lnTo>
                  <a:cubicBezTo>
                    <a:pt x="3915" y="4403"/>
                    <a:pt x="4192" y="4327"/>
                    <a:pt x="4470" y="4231"/>
                  </a:cubicBezTo>
                  <a:lnTo>
                    <a:pt x="4527" y="4202"/>
                  </a:lnTo>
                  <a:cubicBezTo>
                    <a:pt x="4594" y="4183"/>
                    <a:pt x="4652" y="4154"/>
                    <a:pt x="4709" y="4135"/>
                  </a:cubicBezTo>
                  <a:lnTo>
                    <a:pt x="4767" y="4107"/>
                  </a:lnTo>
                  <a:lnTo>
                    <a:pt x="5389" y="3350"/>
                  </a:lnTo>
                  <a:cubicBezTo>
                    <a:pt x="5417" y="3322"/>
                    <a:pt x="5446" y="3284"/>
                    <a:pt x="5475" y="3245"/>
                  </a:cubicBezTo>
                  <a:cubicBezTo>
                    <a:pt x="5379" y="3245"/>
                    <a:pt x="5274" y="3255"/>
                    <a:pt x="5178" y="3255"/>
                  </a:cubicBezTo>
                  <a:cubicBezTo>
                    <a:pt x="3130" y="3255"/>
                    <a:pt x="1312" y="1944"/>
                    <a:pt x="66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923;p83"/>
            <p:cNvSpPr/>
            <p:nvPr/>
          </p:nvSpPr>
          <p:spPr>
            <a:xfrm>
              <a:off x="6241730" y="2077679"/>
              <a:ext cx="338728" cy="251597"/>
            </a:xfrm>
            <a:custGeom>
              <a:avLst/>
              <a:gdLst/>
              <a:ahLst/>
              <a:cxnLst/>
              <a:rect l="l" t="t" r="r" b="b"/>
              <a:pathLst>
                <a:path w="12899" h="9581" extrusionOk="0">
                  <a:moveTo>
                    <a:pt x="11296" y="1"/>
                  </a:moveTo>
                  <a:cubicBezTo>
                    <a:pt x="11159" y="1"/>
                    <a:pt x="11024" y="135"/>
                    <a:pt x="11099" y="299"/>
                  </a:cubicBezTo>
                  <a:cubicBezTo>
                    <a:pt x="12420" y="3103"/>
                    <a:pt x="11482" y="6443"/>
                    <a:pt x="8889" y="8146"/>
                  </a:cubicBezTo>
                  <a:cubicBezTo>
                    <a:pt x="7847" y="8829"/>
                    <a:pt x="6665" y="9161"/>
                    <a:pt x="5492" y="9161"/>
                  </a:cubicBezTo>
                  <a:cubicBezTo>
                    <a:pt x="3754" y="9161"/>
                    <a:pt x="2034" y="8434"/>
                    <a:pt x="811" y="7046"/>
                  </a:cubicBezTo>
                  <a:lnTo>
                    <a:pt x="811" y="7046"/>
                  </a:lnTo>
                  <a:lnTo>
                    <a:pt x="1529" y="7285"/>
                  </a:lnTo>
                  <a:cubicBezTo>
                    <a:pt x="1557" y="7295"/>
                    <a:pt x="1584" y="7300"/>
                    <a:pt x="1609" y="7300"/>
                  </a:cubicBezTo>
                  <a:cubicBezTo>
                    <a:pt x="1821" y="7300"/>
                    <a:pt x="1903" y="6970"/>
                    <a:pt x="1663" y="6893"/>
                  </a:cubicBezTo>
                  <a:lnTo>
                    <a:pt x="285" y="6433"/>
                  </a:lnTo>
                  <a:cubicBezTo>
                    <a:pt x="264" y="6426"/>
                    <a:pt x="242" y="6423"/>
                    <a:pt x="221" y="6423"/>
                  </a:cubicBezTo>
                  <a:cubicBezTo>
                    <a:pt x="102" y="6423"/>
                    <a:pt x="1" y="6531"/>
                    <a:pt x="17" y="6653"/>
                  </a:cubicBezTo>
                  <a:lnTo>
                    <a:pt x="247" y="8261"/>
                  </a:lnTo>
                  <a:cubicBezTo>
                    <a:pt x="256" y="8366"/>
                    <a:pt x="352" y="8443"/>
                    <a:pt x="448" y="8443"/>
                  </a:cubicBezTo>
                  <a:lnTo>
                    <a:pt x="476" y="8443"/>
                  </a:lnTo>
                  <a:cubicBezTo>
                    <a:pt x="601" y="8424"/>
                    <a:pt x="677" y="8319"/>
                    <a:pt x="658" y="8204"/>
                  </a:cubicBezTo>
                  <a:lnTo>
                    <a:pt x="534" y="7352"/>
                  </a:lnTo>
                  <a:lnTo>
                    <a:pt x="534" y="7352"/>
                  </a:lnTo>
                  <a:cubicBezTo>
                    <a:pt x="1834" y="8816"/>
                    <a:pt x="3652" y="9581"/>
                    <a:pt x="5492" y="9581"/>
                  </a:cubicBezTo>
                  <a:cubicBezTo>
                    <a:pt x="6754" y="9581"/>
                    <a:pt x="8026" y="9221"/>
                    <a:pt x="9147" y="8481"/>
                  </a:cubicBezTo>
                  <a:cubicBezTo>
                    <a:pt x="11903" y="6663"/>
                    <a:pt x="12899" y="3103"/>
                    <a:pt x="11482" y="117"/>
                  </a:cubicBezTo>
                  <a:lnTo>
                    <a:pt x="11482" y="117"/>
                  </a:lnTo>
                  <a:lnTo>
                    <a:pt x="11482" y="126"/>
                  </a:lnTo>
                  <a:cubicBezTo>
                    <a:pt x="11439" y="38"/>
                    <a:pt x="11367" y="1"/>
                    <a:pt x="11296"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924;p83"/>
            <p:cNvSpPr/>
            <p:nvPr/>
          </p:nvSpPr>
          <p:spPr>
            <a:xfrm>
              <a:off x="6191390" y="1981489"/>
              <a:ext cx="338807" cy="251676"/>
            </a:xfrm>
            <a:custGeom>
              <a:avLst/>
              <a:gdLst/>
              <a:ahLst/>
              <a:cxnLst/>
              <a:rect l="l" t="t" r="r" b="b"/>
              <a:pathLst>
                <a:path w="12902" h="9584" extrusionOk="0">
                  <a:moveTo>
                    <a:pt x="7403" y="1"/>
                  </a:moveTo>
                  <a:cubicBezTo>
                    <a:pt x="6141" y="1"/>
                    <a:pt x="4870" y="360"/>
                    <a:pt x="3752" y="1100"/>
                  </a:cubicBezTo>
                  <a:cubicBezTo>
                    <a:pt x="996" y="2909"/>
                    <a:pt x="1" y="6479"/>
                    <a:pt x="1417" y="9465"/>
                  </a:cubicBezTo>
                  <a:cubicBezTo>
                    <a:pt x="1456" y="9548"/>
                    <a:pt x="1524" y="9583"/>
                    <a:pt x="1593" y="9583"/>
                  </a:cubicBezTo>
                  <a:cubicBezTo>
                    <a:pt x="1728" y="9583"/>
                    <a:pt x="1867" y="9448"/>
                    <a:pt x="1790" y="9283"/>
                  </a:cubicBezTo>
                  <a:cubicBezTo>
                    <a:pt x="1398" y="8450"/>
                    <a:pt x="1197" y="7541"/>
                    <a:pt x="1197" y="6622"/>
                  </a:cubicBezTo>
                  <a:cubicBezTo>
                    <a:pt x="1197" y="4038"/>
                    <a:pt x="2805" y="1722"/>
                    <a:pt x="5226" y="813"/>
                  </a:cubicBezTo>
                  <a:cubicBezTo>
                    <a:pt x="5937" y="546"/>
                    <a:pt x="6674" y="417"/>
                    <a:pt x="7405" y="417"/>
                  </a:cubicBezTo>
                  <a:cubicBezTo>
                    <a:pt x="9165" y="417"/>
                    <a:pt x="10884" y="1166"/>
                    <a:pt x="12088" y="2545"/>
                  </a:cubicBezTo>
                  <a:lnTo>
                    <a:pt x="11370" y="2306"/>
                  </a:lnTo>
                  <a:cubicBezTo>
                    <a:pt x="11343" y="2297"/>
                    <a:pt x="11318" y="2294"/>
                    <a:pt x="11294" y="2294"/>
                  </a:cubicBezTo>
                  <a:cubicBezTo>
                    <a:pt x="11081" y="2294"/>
                    <a:pt x="11004" y="2612"/>
                    <a:pt x="11236" y="2698"/>
                  </a:cubicBezTo>
                  <a:lnTo>
                    <a:pt x="12614" y="3148"/>
                  </a:lnTo>
                  <a:cubicBezTo>
                    <a:pt x="12634" y="3158"/>
                    <a:pt x="12653" y="3167"/>
                    <a:pt x="12672" y="3167"/>
                  </a:cubicBezTo>
                  <a:cubicBezTo>
                    <a:pt x="12806" y="3167"/>
                    <a:pt x="12901" y="3053"/>
                    <a:pt x="12882" y="2928"/>
                  </a:cubicBezTo>
                  <a:lnTo>
                    <a:pt x="12653" y="1320"/>
                  </a:lnTo>
                  <a:cubicBezTo>
                    <a:pt x="12635" y="1196"/>
                    <a:pt x="12543" y="1139"/>
                    <a:pt x="12450" y="1139"/>
                  </a:cubicBezTo>
                  <a:cubicBezTo>
                    <a:pt x="12336" y="1139"/>
                    <a:pt x="12220" y="1225"/>
                    <a:pt x="12241" y="1378"/>
                  </a:cubicBezTo>
                  <a:lnTo>
                    <a:pt x="12366" y="2229"/>
                  </a:lnTo>
                  <a:cubicBezTo>
                    <a:pt x="11066" y="765"/>
                    <a:pt x="9244" y="1"/>
                    <a:pt x="7403"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176;p59"/>
          <p:cNvGrpSpPr/>
          <p:nvPr/>
        </p:nvGrpSpPr>
        <p:grpSpPr>
          <a:xfrm rot="-1580286">
            <a:off x="6216336" y="302464"/>
            <a:ext cx="840562" cy="817666"/>
            <a:chOff x="4420175" y="5567775"/>
            <a:chExt cx="1666475" cy="1884525"/>
          </a:xfrm>
        </p:grpSpPr>
        <p:sp>
          <p:nvSpPr>
            <p:cNvPr id="96" name="Google Shape;1177;p59"/>
            <p:cNvSpPr/>
            <p:nvPr/>
          </p:nvSpPr>
          <p:spPr>
            <a:xfrm>
              <a:off x="4420175" y="5567775"/>
              <a:ext cx="1666475" cy="1884525"/>
            </a:xfrm>
            <a:custGeom>
              <a:avLst/>
              <a:gdLst/>
              <a:ahLst/>
              <a:cxnLst/>
              <a:rect l="l" t="t" r="r" b="b"/>
              <a:pathLst>
                <a:path w="66659" h="75381" extrusionOk="0">
                  <a:moveTo>
                    <a:pt x="22371" y="0"/>
                  </a:moveTo>
                  <a:cubicBezTo>
                    <a:pt x="21064" y="0"/>
                    <a:pt x="19762" y="86"/>
                    <a:pt x="18481" y="314"/>
                  </a:cubicBezTo>
                  <a:cubicBezTo>
                    <a:pt x="15381" y="861"/>
                    <a:pt x="12311" y="2290"/>
                    <a:pt x="10457" y="4843"/>
                  </a:cubicBezTo>
                  <a:cubicBezTo>
                    <a:pt x="10001" y="5603"/>
                    <a:pt x="9606" y="6272"/>
                    <a:pt x="9302" y="7031"/>
                  </a:cubicBezTo>
                  <a:cubicBezTo>
                    <a:pt x="8390" y="9342"/>
                    <a:pt x="8208" y="11864"/>
                    <a:pt x="7144" y="14144"/>
                  </a:cubicBezTo>
                  <a:cubicBezTo>
                    <a:pt x="6110" y="16393"/>
                    <a:pt x="3891" y="17791"/>
                    <a:pt x="2706" y="19950"/>
                  </a:cubicBezTo>
                  <a:cubicBezTo>
                    <a:pt x="1399" y="22229"/>
                    <a:pt x="1156" y="25026"/>
                    <a:pt x="1247" y="27579"/>
                  </a:cubicBezTo>
                  <a:cubicBezTo>
                    <a:pt x="1399" y="31135"/>
                    <a:pt x="2250" y="34661"/>
                    <a:pt x="2068" y="38187"/>
                  </a:cubicBezTo>
                  <a:cubicBezTo>
                    <a:pt x="1825" y="42594"/>
                    <a:pt x="1" y="47002"/>
                    <a:pt x="1095" y="51257"/>
                  </a:cubicBezTo>
                  <a:cubicBezTo>
                    <a:pt x="1855" y="54145"/>
                    <a:pt x="3922" y="56637"/>
                    <a:pt x="4499" y="59585"/>
                  </a:cubicBezTo>
                  <a:cubicBezTo>
                    <a:pt x="4955" y="61865"/>
                    <a:pt x="4499" y="64236"/>
                    <a:pt x="5047" y="66455"/>
                  </a:cubicBezTo>
                  <a:cubicBezTo>
                    <a:pt x="5806" y="69464"/>
                    <a:pt x="8299" y="71774"/>
                    <a:pt x="11095" y="73081"/>
                  </a:cubicBezTo>
                  <a:cubicBezTo>
                    <a:pt x="13922" y="74358"/>
                    <a:pt x="17022" y="74753"/>
                    <a:pt x="20092" y="75057"/>
                  </a:cubicBezTo>
                  <a:cubicBezTo>
                    <a:pt x="21940" y="75234"/>
                    <a:pt x="23799" y="75381"/>
                    <a:pt x="25649" y="75381"/>
                  </a:cubicBezTo>
                  <a:cubicBezTo>
                    <a:pt x="26964" y="75381"/>
                    <a:pt x="28275" y="75307"/>
                    <a:pt x="29576" y="75118"/>
                  </a:cubicBezTo>
                  <a:cubicBezTo>
                    <a:pt x="32676" y="74662"/>
                    <a:pt x="35807" y="73446"/>
                    <a:pt x="38026" y="71166"/>
                  </a:cubicBezTo>
                  <a:cubicBezTo>
                    <a:pt x="40093" y="69069"/>
                    <a:pt x="41278" y="66303"/>
                    <a:pt x="43163" y="64114"/>
                  </a:cubicBezTo>
                  <a:cubicBezTo>
                    <a:pt x="45108" y="61835"/>
                    <a:pt x="47844" y="60163"/>
                    <a:pt x="49090" y="57427"/>
                  </a:cubicBezTo>
                  <a:cubicBezTo>
                    <a:pt x="49667" y="56120"/>
                    <a:pt x="49880" y="54722"/>
                    <a:pt x="50397" y="53415"/>
                  </a:cubicBezTo>
                  <a:cubicBezTo>
                    <a:pt x="53345" y="46029"/>
                    <a:pt x="66659" y="41257"/>
                    <a:pt x="61674" y="31196"/>
                  </a:cubicBezTo>
                  <a:cubicBezTo>
                    <a:pt x="60914" y="29676"/>
                    <a:pt x="59668" y="28430"/>
                    <a:pt x="58847" y="26910"/>
                  </a:cubicBezTo>
                  <a:cubicBezTo>
                    <a:pt x="56385" y="22077"/>
                    <a:pt x="59424" y="15725"/>
                    <a:pt x="56871" y="10952"/>
                  </a:cubicBezTo>
                  <a:cubicBezTo>
                    <a:pt x="55777" y="8855"/>
                    <a:pt x="53740" y="7427"/>
                    <a:pt x="51674" y="6241"/>
                  </a:cubicBezTo>
                  <a:cubicBezTo>
                    <a:pt x="44470" y="2259"/>
                    <a:pt x="36050" y="1135"/>
                    <a:pt x="27843" y="344"/>
                  </a:cubicBezTo>
                  <a:cubicBezTo>
                    <a:pt x="26036" y="167"/>
                    <a:pt x="24198" y="0"/>
                    <a:pt x="22371"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1178;p59"/>
            <p:cNvGrpSpPr/>
            <p:nvPr/>
          </p:nvGrpSpPr>
          <p:grpSpPr>
            <a:xfrm>
              <a:off x="4495425" y="5691875"/>
              <a:ext cx="1427100" cy="1665250"/>
              <a:chOff x="4495425" y="5691875"/>
              <a:chExt cx="1427100" cy="1665250"/>
            </a:xfrm>
          </p:grpSpPr>
          <p:sp>
            <p:nvSpPr>
              <p:cNvPr id="98" name="Google Shape;1179;p59"/>
              <p:cNvSpPr/>
              <p:nvPr/>
            </p:nvSpPr>
            <p:spPr>
              <a:xfrm>
                <a:off x="4607125" y="6457700"/>
                <a:ext cx="166425" cy="138200"/>
              </a:xfrm>
              <a:custGeom>
                <a:avLst/>
                <a:gdLst/>
                <a:ahLst/>
                <a:cxnLst/>
                <a:rect l="l" t="t" r="r" b="b"/>
                <a:pathLst>
                  <a:path w="6657" h="5528" extrusionOk="0">
                    <a:moveTo>
                      <a:pt x="1560" y="0"/>
                    </a:moveTo>
                    <a:cubicBezTo>
                      <a:pt x="1457" y="0"/>
                      <a:pt x="1360" y="71"/>
                      <a:pt x="1307" y="97"/>
                    </a:cubicBezTo>
                    <a:cubicBezTo>
                      <a:pt x="790" y="371"/>
                      <a:pt x="243" y="675"/>
                      <a:pt x="0" y="1161"/>
                    </a:cubicBezTo>
                    <a:cubicBezTo>
                      <a:pt x="942" y="1344"/>
                      <a:pt x="1976" y="1617"/>
                      <a:pt x="2523" y="2377"/>
                    </a:cubicBezTo>
                    <a:cubicBezTo>
                      <a:pt x="2553" y="2438"/>
                      <a:pt x="2584" y="2499"/>
                      <a:pt x="2584" y="2560"/>
                    </a:cubicBezTo>
                    <a:cubicBezTo>
                      <a:pt x="2584" y="2620"/>
                      <a:pt x="2553" y="2711"/>
                      <a:pt x="2462" y="2803"/>
                    </a:cubicBezTo>
                    <a:cubicBezTo>
                      <a:pt x="2128" y="3137"/>
                      <a:pt x="1794" y="3411"/>
                      <a:pt x="1429" y="3654"/>
                    </a:cubicBezTo>
                    <a:cubicBezTo>
                      <a:pt x="973" y="3958"/>
                      <a:pt x="517" y="4018"/>
                      <a:pt x="1003" y="4383"/>
                    </a:cubicBezTo>
                    <a:cubicBezTo>
                      <a:pt x="1672" y="4900"/>
                      <a:pt x="2888" y="5265"/>
                      <a:pt x="3769" y="5447"/>
                    </a:cubicBezTo>
                    <a:cubicBezTo>
                      <a:pt x="3981" y="5496"/>
                      <a:pt x="4192" y="5527"/>
                      <a:pt x="4404" y="5527"/>
                    </a:cubicBezTo>
                    <a:cubicBezTo>
                      <a:pt x="4587" y="5527"/>
                      <a:pt x="4771" y="5504"/>
                      <a:pt x="4955" y="5447"/>
                    </a:cubicBezTo>
                    <a:cubicBezTo>
                      <a:pt x="5806" y="5204"/>
                      <a:pt x="6262" y="4353"/>
                      <a:pt x="6657" y="3593"/>
                    </a:cubicBezTo>
                    <a:cubicBezTo>
                      <a:pt x="5897" y="2955"/>
                      <a:pt x="4955" y="2529"/>
                      <a:pt x="3952" y="2408"/>
                    </a:cubicBezTo>
                    <a:cubicBezTo>
                      <a:pt x="3830" y="2408"/>
                      <a:pt x="3708" y="2408"/>
                      <a:pt x="3617" y="2347"/>
                    </a:cubicBezTo>
                    <a:cubicBezTo>
                      <a:pt x="3496" y="2256"/>
                      <a:pt x="3435" y="2104"/>
                      <a:pt x="3405" y="1952"/>
                    </a:cubicBezTo>
                    <a:cubicBezTo>
                      <a:pt x="3131" y="1222"/>
                      <a:pt x="2553" y="553"/>
                      <a:pt x="1885" y="128"/>
                    </a:cubicBezTo>
                    <a:cubicBezTo>
                      <a:pt x="1794" y="67"/>
                      <a:pt x="1672" y="6"/>
                      <a:pt x="1611" y="6"/>
                    </a:cubicBezTo>
                    <a:cubicBezTo>
                      <a:pt x="1594" y="2"/>
                      <a:pt x="1577" y="0"/>
                      <a:pt x="1560" y="0"/>
                    </a:cubicBezTo>
                    <a:close/>
                  </a:path>
                </a:pathLst>
              </a:custGeom>
              <a:solidFill>
                <a:srgbClr val="057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80;p59"/>
              <p:cNvSpPr/>
              <p:nvPr/>
            </p:nvSpPr>
            <p:spPr>
              <a:xfrm>
                <a:off x="4557725" y="6552125"/>
                <a:ext cx="186200" cy="358025"/>
              </a:xfrm>
              <a:custGeom>
                <a:avLst/>
                <a:gdLst/>
                <a:ahLst/>
                <a:cxnLst/>
                <a:rect l="l" t="t" r="r" b="b"/>
                <a:pathLst>
                  <a:path w="7448" h="14321" extrusionOk="0">
                    <a:moveTo>
                      <a:pt x="2203" y="0"/>
                    </a:moveTo>
                    <a:cubicBezTo>
                      <a:pt x="1801" y="0"/>
                      <a:pt x="1406" y="95"/>
                      <a:pt x="1064" y="302"/>
                    </a:cubicBezTo>
                    <a:cubicBezTo>
                      <a:pt x="456" y="697"/>
                      <a:pt x="152" y="1336"/>
                      <a:pt x="92" y="2004"/>
                    </a:cubicBezTo>
                    <a:cubicBezTo>
                      <a:pt x="0" y="2704"/>
                      <a:pt x="152" y="3372"/>
                      <a:pt x="304" y="4041"/>
                    </a:cubicBezTo>
                    <a:cubicBezTo>
                      <a:pt x="730" y="5865"/>
                      <a:pt x="1368" y="7628"/>
                      <a:pt x="2128" y="9391"/>
                    </a:cubicBezTo>
                    <a:cubicBezTo>
                      <a:pt x="2736" y="10728"/>
                      <a:pt x="2827" y="12248"/>
                      <a:pt x="3922" y="13342"/>
                    </a:cubicBezTo>
                    <a:cubicBezTo>
                      <a:pt x="4519" y="13911"/>
                      <a:pt x="5330" y="14320"/>
                      <a:pt x="6179" y="14320"/>
                    </a:cubicBezTo>
                    <a:cubicBezTo>
                      <a:pt x="6237" y="14320"/>
                      <a:pt x="6295" y="14319"/>
                      <a:pt x="6353" y="14315"/>
                    </a:cubicBezTo>
                    <a:cubicBezTo>
                      <a:pt x="6779" y="14315"/>
                      <a:pt x="7235" y="14163"/>
                      <a:pt x="7387" y="13798"/>
                    </a:cubicBezTo>
                    <a:cubicBezTo>
                      <a:pt x="7447" y="13616"/>
                      <a:pt x="7417" y="13372"/>
                      <a:pt x="7387" y="13190"/>
                    </a:cubicBezTo>
                    <a:cubicBezTo>
                      <a:pt x="6991" y="10880"/>
                      <a:pt x="6596" y="8600"/>
                      <a:pt x="6201" y="6260"/>
                    </a:cubicBezTo>
                    <a:cubicBezTo>
                      <a:pt x="6019" y="5166"/>
                      <a:pt x="5836" y="4041"/>
                      <a:pt x="5441" y="2977"/>
                    </a:cubicBezTo>
                    <a:cubicBezTo>
                      <a:pt x="5137" y="2065"/>
                      <a:pt x="4681" y="1153"/>
                      <a:pt x="3891" y="576"/>
                    </a:cubicBezTo>
                    <a:cubicBezTo>
                      <a:pt x="3418" y="212"/>
                      <a:pt x="2803" y="0"/>
                      <a:pt x="2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81;p59"/>
              <p:cNvSpPr/>
              <p:nvPr/>
            </p:nvSpPr>
            <p:spPr>
              <a:xfrm>
                <a:off x="4743150" y="6520050"/>
                <a:ext cx="110200" cy="358550"/>
              </a:xfrm>
              <a:custGeom>
                <a:avLst/>
                <a:gdLst/>
                <a:ahLst/>
                <a:cxnLst/>
                <a:rect l="l" t="t" r="r" b="b"/>
                <a:pathLst>
                  <a:path w="4408" h="14342" extrusionOk="0">
                    <a:moveTo>
                      <a:pt x="2201" y="0"/>
                    </a:moveTo>
                    <a:cubicBezTo>
                      <a:pt x="1761" y="0"/>
                      <a:pt x="1310" y="206"/>
                      <a:pt x="1033" y="552"/>
                    </a:cubicBezTo>
                    <a:cubicBezTo>
                      <a:pt x="699" y="1008"/>
                      <a:pt x="638" y="1616"/>
                      <a:pt x="426" y="2072"/>
                    </a:cubicBezTo>
                    <a:cubicBezTo>
                      <a:pt x="152" y="2771"/>
                      <a:pt x="0" y="3348"/>
                      <a:pt x="30" y="4108"/>
                    </a:cubicBezTo>
                    <a:cubicBezTo>
                      <a:pt x="152" y="6388"/>
                      <a:pt x="426" y="8667"/>
                      <a:pt x="669" y="10947"/>
                    </a:cubicBezTo>
                    <a:cubicBezTo>
                      <a:pt x="790" y="11859"/>
                      <a:pt x="912" y="12771"/>
                      <a:pt x="1216" y="13622"/>
                    </a:cubicBezTo>
                    <a:cubicBezTo>
                      <a:pt x="1351" y="13946"/>
                      <a:pt x="1605" y="14341"/>
                      <a:pt x="1916" y="14341"/>
                    </a:cubicBezTo>
                    <a:cubicBezTo>
                      <a:pt x="1955" y="14341"/>
                      <a:pt x="1995" y="14335"/>
                      <a:pt x="2037" y="14321"/>
                    </a:cubicBezTo>
                    <a:cubicBezTo>
                      <a:pt x="2158" y="14321"/>
                      <a:pt x="2280" y="14230"/>
                      <a:pt x="2340" y="14169"/>
                    </a:cubicBezTo>
                    <a:cubicBezTo>
                      <a:pt x="3344" y="13318"/>
                      <a:pt x="3161" y="11889"/>
                      <a:pt x="3192" y="10643"/>
                    </a:cubicBezTo>
                    <a:cubicBezTo>
                      <a:pt x="3222" y="8971"/>
                      <a:pt x="3830" y="7300"/>
                      <a:pt x="4103" y="5658"/>
                    </a:cubicBezTo>
                    <a:cubicBezTo>
                      <a:pt x="4377" y="4017"/>
                      <a:pt x="4407" y="2163"/>
                      <a:pt x="3404" y="765"/>
                    </a:cubicBezTo>
                    <a:cubicBezTo>
                      <a:pt x="3192" y="491"/>
                      <a:pt x="2979" y="187"/>
                      <a:pt x="2614" y="66"/>
                    </a:cubicBezTo>
                    <a:cubicBezTo>
                      <a:pt x="2482" y="21"/>
                      <a:pt x="2342" y="0"/>
                      <a:pt x="2201" y="0"/>
                    </a:cubicBezTo>
                    <a:close/>
                  </a:path>
                </a:pathLst>
              </a:custGeom>
              <a:solidFill>
                <a:srgbClr val="057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82;p59"/>
              <p:cNvSpPr/>
              <p:nvPr/>
            </p:nvSpPr>
            <p:spPr>
              <a:xfrm>
                <a:off x="4651200" y="6535100"/>
                <a:ext cx="145150" cy="382350"/>
              </a:xfrm>
              <a:custGeom>
                <a:avLst/>
                <a:gdLst/>
                <a:ahLst/>
                <a:cxnLst/>
                <a:rect l="l" t="t" r="r" b="b"/>
                <a:pathLst>
                  <a:path w="5806" h="15294" extrusionOk="0">
                    <a:moveTo>
                      <a:pt x="2238" y="0"/>
                    </a:moveTo>
                    <a:cubicBezTo>
                      <a:pt x="1837" y="0"/>
                      <a:pt x="1449" y="71"/>
                      <a:pt x="1125" y="223"/>
                    </a:cubicBezTo>
                    <a:cubicBezTo>
                      <a:pt x="31" y="710"/>
                      <a:pt x="0" y="2199"/>
                      <a:pt x="152" y="3141"/>
                    </a:cubicBezTo>
                    <a:cubicBezTo>
                      <a:pt x="243" y="3962"/>
                      <a:pt x="456" y="4752"/>
                      <a:pt x="699" y="5543"/>
                    </a:cubicBezTo>
                    <a:cubicBezTo>
                      <a:pt x="1003" y="6485"/>
                      <a:pt x="1459" y="7397"/>
                      <a:pt x="1702" y="8400"/>
                    </a:cubicBezTo>
                    <a:cubicBezTo>
                      <a:pt x="2037" y="9798"/>
                      <a:pt x="2006" y="11287"/>
                      <a:pt x="2037" y="12777"/>
                    </a:cubicBezTo>
                    <a:cubicBezTo>
                      <a:pt x="2067" y="13719"/>
                      <a:pt x="2280" y="14813"/>
                      <a:pt x="3192" y="15208"/>
                    </a:cubicBezTo>
                    <a:cubicBezTo>
                      <a:pt x="3351" y="15267"/>
                      <a:pt x="3513" y="15294"/>
                      <a:pt x="3674" y="15294"/>
                    </a:cubicBezTo>
                    <a:cubicBezTo>
                      <a:pt x="4435" y="15294"/>
                      <a:pt x="5170" y="14695"/>
                      <a:pt x="5471" y="13993"/>
                    </a:cubicBezTo>
                    <a:cubicBezTo>
                      <a:pt x="5806" y="13111"/>
                      <a:pt x="5623" y="12169"/>
                      <a:pt x="5471" y="11257"/>
                    </a:cubicBezTo>
                    <a:cubicBezTo>
                      <a:pt x="5107" y="8825"/>
                      <a:pt x="5107" y="6333"/>
                      <a:pt x="5167" y="3871"/>
                    </a:cubicBezTo>
                    <a:cubicBezTo>
                      <a:pt x="5167" y="2777"/>
                      <a:pt x="5167" y="1561"/>
                      <a:pt x="4377" y="771"/>
                    </a:cubicBezTo>
                    <a:cubicBezTo>
                      <a:pt x="3891" y="284"/>
                      <a:pt x="3040" y="0"/>
                      <a:pt x="2238" y="0"/>
                    </a:cubicBezTo>
                    <a:close/>
                  </a:path>
                </a:pathLst>
              </a:custGeom>
              <a:solidFill>
                <a:srgbClr val="057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83;p59"/>
              <p:cNvSpPr/>
              <p:nvPr/>
            </p:nvSpPr>
            <p:spPr>
              <a:xfrm>
                <a:off x="4928550" y="6467525"/>
                <a:ext cx="153525" cy="181275"/>
              </a:xfrm>
              <a:custGeom>
                <a:avLst/>
                <a:gdLst/>
                <a:ahLst/>
                <a:cxnLst/>
                <a:rect l="l" t="t" r="r" b="b"/>
                <a:pathLst>
                  <a:path w="6141" h="7251" extrusionOk="0">
                    <a:moveTo>
                      <a:pt x="4195" y="1"/>
                    </a:moveTo>
                    <a:cubicBezTo>
                      <a:pt x="4112" y="1"/>
                      <a:pt x="4028" y="8"/>
                      <a:pt x="3952" y="39"/>
                    </a:cubicBezTo>
                    <a:cubicBezTo>
                      <a:pt x="3800" y="130"/>
                      <a:pt x="3678" y="282"/>
                      <a:pt x="3587" y="434"/>
                    </a:cubicBezTo>
                    <a:cubicBezTo>
                      <a:pt x="3101" y="1224"/>
                      <a:pt x="2767" y="2106"/>
                      <a:pt x="2645" y="3018"/>
                    </a:cubicBezTo>
                    <a:cubicBezTo>
                      <a:pt x="2645" y="3170"/>
                      <a:pt x="2615" y="3322"/>
                      <a:pt x="2523" y="3474"/>
                    </a:cubicBezTo>
                    <a:cubicBezTo>
                      <a:pt x="2493" y="3534"/>
                      <a:pt x="2432" y="3625"/>
                      <a:pt x="2341" y="3656"/>
                    </a:cubicBezTo>
                    <a:cubicBezTo>
                      <a:pt x="2041" y="3847"/>
                      <a:pt x="1471" y="3964"/>
                      <a:pt x="1094" y="3964"/>
                    </a:cubicBezTo>
                    <a:cubicBezTo>
                      <a:pt x="1051" y="3964"/>
                      <a:pt x="1010" y="3963"/>
                      <a:pt x="973" y="3960"/>
                    </a:cubicBezTo>
                    <a:cubicBezTo>
                      <a:pt x="608" y="3990"/>
                      <a:pt x="1" y="3869"/>
                      <a:pt x="305" y="4446"/>
                    </a:cubicBezTo>
                    <a:cubicBezTo>
                      <a:pt x="700" y="5297"/>
                      <a:pt x="1703" y="6148"/>
                      <a:pt x="2463" y="6695"/>
                    </a:cubicBezTo>
                    <a:cubicBezTo>
                      <a:pt x="2797" y="6908"/>
                      <a:pt x="3131" y="7151"/>
                      <a:pt x="3557" y="7212"/>
                    </a:cubicBezTo>
                    <a:cubicBezTo>
                      <a:pt x="3680" y="7238"/>
                      <a:pt x="3801" y="7250"/>
                      <a:pt x="3919" y="7250"/>
                    </a:cubicBezTo>
                    <a:cubicBezTo>
                      <a:pt x="4355" y="7250"/>
                      <a:pt x="4762" y="7086"/>
                      <a:pt x="5168" y="6847"/>
                    </a:cubicBezTo>
                    <a:cubicBezTo>
                      <a:pt x="5381" y="6726"/>
                      <a:pt x="6141" y="6361"/>
                      <a:pt x="6110" y="6057"/>
                    </a:cubicBezTo>
                    <a:cubicBezTo>
                      <a:pt x="6080" y="5905"/>
                      <a:pt x="5989" y="5784"/>
                      <a:pt x="5867" y="5662"/>
                    </a:cubicBezTo>
                    <a:cubicBezTo>
                      <a:pt x="5320" y="5054"/>
                      <a:pt x="4742" y="4416"/>
                      <a:pt x="3982" y="4021"/>
                    </a:cubicBezTo>
                    <a:cubicBezTo>
                      <a:pt x="3891" y="3990"/>
                      <a:pt x="3830" y="3960"/>
                      <a:pt x="3800" y="3869"/>
                    </a:cubicBezTo>
                    <a:cubicBezTo>
                      <a:pt x="3709" y="3808"/>
                      <a:pt x="3709" y="3717"/>
                      <a:pt x="3709" y="3625"/>
                    </a:cubicBezTo>
                    <a:cubicBezTo>
                      <a:pt x="3648" y="2349"/>
                      <a:pt x="4560" y="1255"/>
                      <a:pt x="5411" y="312"/>
                    </a:cubicBezTo>
                    <a:cubicBezTo>
                      <a:pt x="5077" y="160"/>
                      <a:pt x="4773" y="69"/>
                      <a:pt x="4438" y="8"/>
                    </a:cubicBezTo>
                    <a:cubicBezTo>
                      <a:pt x="4362" y="8"/>
                      <a:pt x="4279" y="1"/>
                      <a:pt x="4195" y="1"/>
                    </a:cubicBezTo>
                    <a:close/>
                  </a:path>
                </a:pathLst>
              </a:custGeom>
              <a:solidFill>
                <a:srgbClr val="057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84;p59"/>
              <p:cNvSpPr/>
              <p:nvPr/>
            </p:nvSpPr>
            <p:spPr>
              <a:xfrm>
                <a:off x="4803925" y="6551575"/>
                <a:ext cx="166450" cy="395300"/>
              </a:xfrm>
              <a:custGeom>
                <a:avLst/>
                <a:gdLst/>
                <a:ahLst/>
                <a:cxnLst/>
                <a:rect l="l" t="t" r="r" b="b"/>
                <a:pathLst>
                  <a:path w="6658" h="15812" extrusionOk="0">
                    <a:moveTo>
                      <a:pt x="3857" y="0"/>
                    </a:moveTo>
                    <a:cubicBezTo>
                      <a:pt x="3767" y="0"/>
                      <a:pt x="3677" y="7"/>
                      <a:pt x="3587" y="20"/>
                    </a:cubicBezTo>
                    <a:cubicBezTo>
                      <a:pt x="2827" y="142"/>
                      <a:pt x="2250" y="628"/>
                      <a:pt x="1855" y="1236"/>
                    </a:cubicBezTo>
                    <a:cubicBezTo>
                      <a:pt x="1520" y="1844"/>
                      <a:pt x="1368" y="2574"/>
                      <a:pt x="1217" y="3242"/>
                    </a:cubicBezTo>
                    <a:cubicBezTo>
                      <a:pt x="852" y="5188"/>
                      <a:pt x="639" y="7163"/>
                      <a:pt x="609" y="9078"/>
                    </a:cubicBezTo>
                    <a:cubicBezTo>
                      <a:pt x="609" y="10628"/>
                      <a:pt x="1" y="12118"/>
                      <a:pt x="578" y="13638"/>
                    </a:cubicBezTo>
                    <a:cubicBezTo>
                      <a:pt x="882" y="14489"/>
                      <a:pt x="1551" y="15249"/>
                      <a:pt x="2432" y="15644"/>
                    </a:cubicBezTo>
                    <a:cubicBezTo>
                      <a:pt x="2658" y="15740"/>
                      <a:pt x="2901" y="15812"/>
                      <a:pt x="3125" y="15812"/>
                    </a:cubicBezTo>
                    <a:cubicBezTo>
                      <a:pt x="3323" y="15812"/>
                      <a:pt x="3506" y="15756"/>
                      <a:pt x="3648" y="15613"/>
                    </a:cubicBezTo>
                    <a:cubicBezTo>
                      <a:pt x="3800" y="15461"/>
                      <a:pt x="3891" y="15218"/>
                      <a:pt x="3922" y="15036"/>
                    </a:cubicBezTo>
                    <a:cubicBezTo>
                      <a:pt x="4560" y="12665"/>
                      <a:pt x="5168" y="10324"/>
                      <a:pt x="5806" y="7954"/>
                    </a:cubicBezTo>
                    <a:cubicBezTo>
                      <a:pt x="6110" y="6829"/>
                      <a:pt x="6414" y="5644"/>
                      <a:pt x="6536" y="4458"/>
                    </a:cubicBezTo>
                    <a:cubicBezTo>
                      <a:pt x="6657" y="3485"/>
                      <a:pt x="6627" y="2422"/>
                      <a:pt x="6110" y="1510"/>
                    </a:cubicBezTo>
                    <a:cubicBezTo>
                      <a:pt x="5667" y="679"/>
                      <a:pt x="4771" y="0"/>
                      <a:pt x="38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85;p59"/>
              <p:cNvSpPr/>
              <p:nvPr/>
            </p:nvSpPr>
            <p:spPr>
              <a:xfrm>
                <a:off x="4938425" y="6606300"/>
                <a:ext cx="202925" cy="343975"/>
              </a:xfrm>
              <a:custGeom>
                <a:avLst/>
                <a:gdLst/>
                <a:ahLst/>
                <a:cxnLst/>
                <a:rect l="l" t="t" r="r" b="b"/>
                <a:pathLst>
                  <a:path w="8117" h="13759" extrusionOk="0">
                    <a:moveTo>
                      <a:pt x="6345" y="1"/>
                    </a:moveTo>
                    <a:cubicBezTo>
                      <a:pt x="6111" y="1"/>
                      <a:pt x="5880" y="49"/>
                      <a:pt x="5685" y="141"/>
                    </a:cubicBezTo>
                    <a:cubicBezTo>
                      <a:pt x="5138" y="415"/>
                      <a:pt x="4834" y="992"/>
                      <a:pt x="4378" y="1357"/>
                    </a:cubicBezTo>
                    <a:cubicBezTo>
                      <a:pt x="3800" y="1904"/>
                      <a:pt x="3435" y="2391"/>
                      <a:pt x="3131" y="3120"/>
                    </a:cubicBezTo>
                    <a:cubicBezTo>
                      <a:pt x="2220" y="5339"/>
                      <a:pt x="1490" y="7619"/>
                      <a:pt x="730" y="9898"/>
                    </a:cubicBezTo>
                    <a:cubicBezTo>
                      <a:pt x="426" y="10841"/>
                      <a:pt x="122" y="11783"/>
                      <a:pt x="62" y="12725"/>
                    </a:cubicBezTo>
                    <a:cubicBezTo>
                      <a:pt x="1" y="13151"/>
                      <a:pt x="122" y="13667"/>
                      <a:pt x="548" y="13759"/>
                    </a:cubicBezTo>
                    <a:cubicBezTo>
                      <a:pt x="669" y="13759"/>
                      <a:pt x="791" y="13759"/>
                      <a:pt x="882" y="13728"/>
                    </a:cubicBezTo>
                    <a:cubicBezTo>
                      <a:pt x="2189" y="13333"/>
                      <a:pt x="2676" y="11874"/>
                      <a:pt x="3253" y="10719"/>
                    </a:cubicBezTo>
                    <a:cubicBezTo>
                      <a:pt x="4013" y="9138"/>
                      <a:pt x="5259" y="7831"/>
                      <a:pt x="6293" y="6372"/>
                    </a:cubicBezTo>
                    <a:cubicBezTo>
                      <a:pt x="7326" y="4914"/>
                      <a:pt x="8116" y="3181"/>
                      <a:pt x="7812" y="1418"/>
                    </a:cubicBezTo>
                    <a:cubicBezTo>
                      <a:pt x="7782" y="1053"/>
                      <a:pt x="7660" y="689"/>
                      <a:pt x="7387" y="415"/>
                    </a:cubicBezTo>
                    <a:cubicBezTo>
                      <a:pt x="7122" y="132"/>
                      <a:pt x="6729" y="1"/>
                      <a:pt x="6345" y="1"/>
                    </a:cubicBezTo>
                    <a:close/>
                  </a:path>
                </a:pathLst>
              </a:custGeom>
              <a:solidFill>
                <a:srgbClr val="057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86;p59"/>
              <p:cNvSpPr/>
              <p:nvPr/>
            </p:nvSpPr>
            <p:spPr>
              <a:xfrm>
                <a:off x="4858650" y="6574850"/>
                <a:ext cx="212775" cy="390650"/>
              </a:xfrm>
              <a:custGeom>
                <a:avLst/>
                <a:gdLst/>
                <a:ahLst/>
                <a:cxnLst/>
                <a:rect l="l" t="t" r="r" b="b"/>
                <a:pathLst>
                  <a:path w="8511" h="15626" extrusionOk="0">
                    <a:moveTo>
                      <a:pt x="5345" y="0"/>
                    </a:moveTo>
                    <a:cubicBezTo>
                      <a:pt x="5327" y="0"/>
                      <a:pt x="5308" y="1"/>
                      <a:pt x="5289" y="1"/>
                    </a:cubicBezTo>
                    <a:cubicBezTo>
                      <a:pt x="4073" y="32"/>
                      <a:pt x="3404" y="1491"/>
                      <a:pt x="3131" y="2433"/>
                    </a:cubicBezTo>
                    <a:cubicBezTo>
                      <a:pt x="2857" y="3223"/>
                      <a:pt x="2705" y="4105"/>
                      <a:pt x="2584" y="4956"/>
                    </a:cubicBezTo>
                    <a:cubicBezTo>
                      <a:pt x="2493" y="6020"/>
                      <a:pt x="2493" y="7053"/>
                      <a:pt x="2280" y="8086"/>
                    </a:cubicBezTo>
                    <a:cubicBezTo>
                      <a:pt x="2006" y="9606"/>
                      <a:pt x="1307" y="10974"/>
                      <a:pt x="699" y="12372"/>
                    </a:cubicBezTo>
                    <a:cubicBezTo>
                      <a:pt x="304" y="13314"/>
                      <a:pt x="0" y="14439"/>
                      <a:pt x="699" y="15169"/>
                    </a:cubicBezTo>
                    <a:cubicBezTo>
                      <a:pt x="991" y="15487"/>
                      <a:pt x="1410" y="15626"/>
                      <a:pt x="1848" y="15626"/>
                    </a:cubicBezTo>
                    <a:cubicBezTo>
                      <a:pt x="2413" y="15626"/>
                      <a:pt x="3010" y="15394"/>
                      <a:pt x="3404" y="15017"/>
                    </a:cubicBezTo>
                    <a:cubicBezTo>
                      <a:pt x="4073" y="14318"/>
                      <a:pt x="4347" y="13345"/>
                      <a:pt x="4620" y="12372"/>
                    </a:cubicBezTo>
                    <a:cubicBezTo>
                      <a:pt x="5319" y="9910"/>
                      <a:pt x="6444" y="7570"/>
                      <a:pt x="7538" y="5229"/>
                    </a:cubicBezTo>
                    <a:cubicBezTo>
                      <a:pt x="8025" y="4226"/>
                      <a:pt x="8511" y="3041"/>
                      <a:pt x="8146" y="1886"/>
                    </a:cubicBezTo>
                    <a:cubicBezTo>
                      <a:pt x="7757" y="899"/>
                      <a:pt x="6486" y="0"/>
                      <a:pt x="5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87;p59"/>
              <p:cNvSpPr/>
              <p:nvPr/>
            </p:nvSpPr>
            <p:spPr>
              <a:xfrm>
                <a:off x="5424750" y="6622750"/>
                <a:ext cx="127700" cy="190375"/>
              </a:xfrm>
              <a:custGeom>
                <a:avLst/>
                <a:gdLst/>
                <a:ahLst/>
                <a:cxnLst/>
                <a:rect l="l" t="t" r="r" b="b"/>
                <a:pathLst>
                  <a:path w="5108" h="7615" extrusionOk="0">
                    <a:moveTo>
                      <a:pt x="3770" y="0"/>
                    </a:moveTo>
                    <a:cubicBezTo>
                      <a:pt x="3436" y="1277"/>
                      <a:pt x="2919" y="2493"/>
                      <a:pt x="2220" y="3648"/>
                    </a:cubicBezTo>
                    <a:cubicBezTo>
                      <a:pt x="2220" y="3678"/>
                      <a:pt x="2189" y="3678"/>
                      <a:pt x="2189" y="3708"/>
                    </a:cubicBezTo>
                    <a:cubicBezTo>
                      <a:pt x="2159" y="3739"/>
                      <a:pt x="2098" y="3800"/>
                      <a:pt x="2037" y="3830"/>
                    </a:cubicBezTo>
                    <a:cubicBezTo>
                      <a:pt x="2007" y="3840"/>
                      <a:pt x="1983" y="3843"/>
                      <a:pt x="1963" y="3843"/>
                    </a:cubicBezTo>
                    <a:cubicBezTo>
                      <a:pt x="1923" y="3843"/>
                      <a:pt x="1896" y="3830"/>
                      <a:pt x="1855" y="3830"/>
                    </a:cubicBezTo>
                    <a:cubicBezTo>
                      <a:pt x="1460" y="3739"/>
                      <a:pt x="1095" y="3708"/>
                      <a:pt x="700" y="3648"/>
                    </a:cubicBezTo>
                    <a:cubicBezTo>
                      <a:pt x="548" y="3617"/>
                      <a:pt x="366" y="3556"/>
                      <a:pt x="229" y="3556"/>
                    </a:cubicBezTo>
                    <a:cubicBezTo>
                      <a:pt x="92" y="3556"/>
                      <a:pt x="1" y="3617"/>
                      <a:pt x="31" y="3830"/>
                    </a:cubicBezTo>
                    <a:cubicBezTo>
                      <a:pt x="123" y="4651"/>
                      <a:pt x="730" y="5806"/>
                      <a:pt x="1247" y="6535"/>
                    </a:cubicBezTo>
                    <a:cubicBezTo>
                      <a:pt x="1430" y="6870"/>
                      <a:pt x="1673" y="7173"/>
                      <a:pt x="2037" y="7356"/>
                    </a:cubicBezTo>
                    <a:cubicBezTo>
                      <a:pt x="2317" y="7542"/>
                      <a:pt x="2630" y="7614"/>
                      <a:pt x="2957" y="7614"/>
                    </a:cubicBezTo>
                    <a:cubicBezTo>
                      <a:pt x="3164" y="7614"/>
                      <a:pt x="3376" y="7585"/>
                      <a:pt x="3588" y="7538"/>
                    </a:cubicBezTo>
                    <a:cubicBezTo>
                      <a:pt x="3861" y="7477"/>
                      <a:pt x="4652" y="7386"/>
                      <a:pt x="4712" y="7143"/>
                    </a:cubicBezTo>
                    <a:cubicBezTo>
                      <a:pt x="4773" y="6991"/>
                      <a:pt x="4682" y="6870"/>
                      <a:pt x="4652" y="6718"/>
                    </a:cubicBezTo>
                    <a:cubicBezTo>
                      <a:pt x="4378" y="6414"/>
                      <a:pt x="4256" y="5775"/>
                      <a:pt x="4074" y="5411"/>
                    </a:cubicBezTo>
                    <a:cubicBezTo>
                      <a:pt x="3892" y="5046"/>
                      <a:pt x="3618" y="4772"/>
                      <a:pt x="3314" y="4438"/>
                    </a:cubicBezTo>
                    <a:cubicBezTo>
                      <a:pt x="4044" y="3222"/>
                      <a:pt x="4652" y="1976"/>
                      <a:pt x="5107" y="638"/>
                    </a:cubicBezTo>
                    <a:lnTo>
                      <a:pt x="5107" y="486"/>
                    </a:lnTo>
                    <a:cubicBezTo>
                      <a:pt x="5077" y="456"/>
                      <a:pt x="5016" y="395"/>
                      <a:pt x="4955" y="365"/>
                    </a:cubicBezTo>
                    <a:cubicBezTo>
                      <a:pt x="4560" y="213"/>
                      <a:pt x="4196" y="61"/>
                      <a:pt x="3770" y="0"/>
                    </a:cubicBezTo>
                    <a:close/>
                  </a:path>
                </a:pathLst>
              </a:custGeom>
              <a:solidFill>
                <a:srgbClr val="057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88;p59"/>
              <p:cNvSpPr/>
              <p:nvPr/>
            </p:nvSpPr>
            <p:spPr>
              <a:xfrm>
                <a:off x="5216550" y="6677075"/>
                <a:ext cx="228750" cy="352725"/>
              </a:xfrm>
              <a:custGeom>
                <a:avLst/>
                <a:gdLst/>
                <a:ahLst/>
                <a:cxnLst/>
                <a:rect l="l" t="t" r="r" b="b"/>
                <a:pathLst>
                  <a:path w="9150" h="14109" extrusionOk="0">
                    <a:moveTo>
                      <a:pt x="6755" y="1"/>
                    </a:moveTo>
                    <a:cubicBezTo>
                      <a:pt x="6210" y="1"/>
                      <a:pt x="5696" y="229"/>
                      <a:pt x="5259" y="593"/>
                    </a:cubicBezTo>
                    <a:cubicBezTo>
                      <a:pt x="4742" y="1049"/>
                      <a:pt x="4347" y="1627"/>
                      <a:pt x="4013" y="2174"/>
                    </a:cubicBezTo>
                    <a:cubicBezTo>
                      <a:pt x="3071" y="3785"/>
                      <a:pt x="2219" y="5487"/>
                      <a:pt x="1551" y="7219"/>
                    </a:cubicBezTo>
                    <a:cubicBezTo>
                      <a:pt x="1064" y="8587"/>
                      <a:pt x="1" y="9742"/>
                      <a:pt x="31" y="11292"/>
                    </a:cubicBezTo>
                    <a:cubicBezTo>
                      <a:pt x="61" y="12204"/>
                      <a:pt x="396" y="13116"/>
                      <a:pt x="1064" y="13724"/>
                    </a:cubicBezTo>
                    <a:cubicBezTo>
                      <a:pt x="1298" y="13935"/>
                      <a:pt x="1622" y="14109"/>
                      <a:pt x="1911" y="14109"/>
                    </a:cubicBezTo>
                    <a:cubicBezTo>
                      <a:pt x="1998" y="14109"/>
                      <a:pt x="2082" y="14093"/>
                      <a:pt x="2159" y="14058"/>
                    </a:cubicBezTo>
                    <a:cubicBezTo>
                      <a:pt x="2341" y="13998"/>
                      <a:pt x="2463" y="13815"/>
                      <a:pt x="2584" y="13663"/>
                    </a:cubicBezTo>
                    <a:cubicBezTo>
                      <a:pt x="3891" y="11748"/>
                      <a:pt x="5259" y="9803"/>
                      <a:pt x="6596" y="7918"/>
                    </a:cubicBezTo>
                    <a:cubicBezTo>
                      <a:pt x="7265" y="7007"/>
                      <a:pt x="7934" y="6064"/>
                      <a:pt x="8420" y="5031"/>
                    </a:cubicBezTo>
                    <a:cubicBezTo>
                      <a:pt x="8846" y="4149"/>
                      <a:pt x="9150" y="3207"/>
                      <a:pt x="8998" y="2204"/>
                    </a:cubicBezTo>
                    <a:cubicBezTo>
                      <a:pt x="8846" y="1231"/>
                      <a:pt x="8116" y="289"/>
                      <a:pt x="7174" y="46"/>
                    </a:cubicBezTo>
                    <a:cubicBezTo>
                      <a:pt x="7033" y="15"/>
                      <a:pt x="6893" y="1"/>
                      <a:pt x="6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89;p59"/>
              <p:cNvSpPr/>
              <p:nvPr/>
            </p:nvSpPr>
            <p:spPr>
              <a:xfrm>
                <a:off x="5310025" y="6791375"/>
                <a:ext cx="275850" cy="264650"/>
              </a:xfrm>
              <a:custGeom>
                <a:avLst/>
                <a:gdLst/>
                <a:ahLst/>
                <a:cxnLst/>
                <a:rect l="l" t="t" r="r" b="b"/>
                <a:pathLst>
                  <a:path w="11034" h="10586" extrusionOk="0">
                    <a:moveTo>
                      <a:pt x="9510" y="1"/>
                    </a:moveTo>
                    <a:cubicBezTo>
                      <a:pt x="9481" y="1"/>
                      <a:pt x="9452" y="1"/>
                      <a:pt x="9423" y="3"/>
                    </a:cubicBezTo>
                    <a:cubicBezTo>
                      <a:pt x="8815" y="94"/>
                      <a:pt x="8359" y="459"/>
                      <a:pt x="7842" y="732"/>
                    </a:cubicBezTo>
                    <a:cubicBezTo>
                      <a:pt x="7143" y="1006"/>
                      <a:pt x="6687" y="1310"/>
                      <a:pt x="6171" y="1857"/>
                    </a:cubicBezTo>
                    <a:cubicBezTo>
                      <a:pt x="4620" y="3529"/>
                      <a:pt x="3161" y="5322"/>
                      <a:pt x="1763" y="7146"/>
                    </a:cubicBezTo>
                    <a:cubicBezTo>
                      <a:pt x="1186" y="7875"/>
                      <a:pt x="608" y="8605"/>
                      <a:pt x="243" y="9426"/>
                    </a:cubicBezTo>
                    <a:cubicBezTo>
                      <a:pt x="91" y="9760"/>
                      <a:pt x="0" y="10277"/>
                      <a:pt x="365" y="10489"/>
                    </a:cubicBezTo>
                    <a:cubicBezTo>
                      <a:pt x="426" y="10520"/>
                      <a:pt x="547" y="10581"/>
                      <a:pt x="669" y="10581"/>
                    </a:cubicBezTo>
                    <a:cubicBezTo>
                      <a:pt x="718" y="10584"/>
                      <a:pt x="766" y="10586"/>
                      <a:pt x="814" y="10586"/>
                    </a:cubicBezTo>
                    <a:cubicBezTo>
                      <a:pt x="2016" y="10586"/>
                      <a:pt x="2892" y="9513"/>
                      <a:pt x="3769" y="8666"/>
                    </a:cubicBezTo>
                    <a:cubicBezTo>
                      <a:pt x="5016" y="7480"/>
                      <a:pt x="6535" y="6720"/>
                      <a:pt x="7964" y="5778"/>
                    </a:cubicBezTo>
                    <a:cubicBezTo>
                      <a:pt x="9362" y="4836"/>
                      <a:pt x="10639" y="3529"/>
                      <a:pt x="10943" y="1827"/>
                    </a:cubicBezTo>
                    <a:cubicBezTo>
                      <a:pt x="11003" y="1492"/>
                      <a:pt x="11034" y="1158"/>
                      <a:pt x="10882" y="793"/>
                    </a:cubicBezTo>
                    <a:cubicBezTo>
                      <a:pt x="10651" y="274"/>
                      <a:pt x="10063" y="1"/>
                      <a:pt x="9510" y="1"/>
                    </a:cubicBezTo>
                    <a:close/>
                  </a:path>
                </a:pathLst>
              </a:custGeom>
              <a:solidFill>
                <a:srgbClr val="057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90;p59"/>
              <p:cNvSpPr/>
              <p:nvPr/>
            </p:nvSpPr>
            <p:spPr>
              <a:xfrm>
                <a:off x="5238600" y="6729075"/>
                <a:ext cx="284975" cy="326450"/>
              </a:xfrm>
              <a:custGeom>
                <a:avLst/>
                <a:gdLst/>
                <a:ahLst/>
                <a:cxnLst/>
                <a:rect l="l" t="t" r="r" b="b"/>
                <a:pathLst>
                  <a:path w="11399" h="13058" extrusionOk="0">
                    <a:moveTo>
                      <a:pt x="9070" y="0"/>
                    </a:moveTo>
                    <a:cubicBezTo>
                      <a:pt x="8152" y="0"/>
                      <a:pt x="7281" y="891"/>
                      <a:pt x="6778" y="1553"/>
                    </a:cubicBezTo>
                    <a:cubicBezTo>
                      <a:pt x="6292" y="2191"/>
                      <a:pt x="5866" y="2890"/>
                      <a:pt x="5502" y="3650"/>
                    </a:cubicBezTo>
                    <a:cubicBezTo>
                      <a:pt x="5046" y="4562"/>
                      <a:pt x="4681" y="5504"/>
                      <a:pt x="4164" y="6325"/>
                    </a:cubicBezTo>
                    <a:cubicBezTo>
                      <a:pt x="3404" y="7601"/>
                      <a:pt x="2340" y="8604"/>
                      <a:pt x="1307" y="9638"/>
                    </a:cubicBezTo>
                    <a:cubicBezTo>
                      <a:pt x="669" y="10337"/>
                      <a:pt x="0" y="11249"/>
                      <a:pt x="395" y="12161"/>
                    </a:cubicBezTo>
                    <a:cubicBezTo>
                      <a:pt x="646" y="12746"/>
                      <a:pt x="1327" y="13058"/>
                      <a:pt x="1995" y="13058"/>
                    </a:cubicBezTo>
                    <a:cubicBezTo>
                      <a:pt x="2299" y="13058"/>
                      <a:pt x="2600" y="12993"/>
                      <a:pt x="2857" y="12860"/>
                    </a:cubicBezTo>
                    <a:cubicBezTo>
                      <a:pt x="3708" y="12495"/>
                      <a:pt x="4286" y="11705"/>
                      <a:pt x="4803" y="10945"/>
                    </a:cubicBezTo>
                    <a:cubicBezTo>
                      <a:pt x="6292" y="8969"/>
                      <a:pt x="8024" y="7206"/>
                      <a:pt x="9787" y="5504"/>
                    </a:cubicBezTo>
                    <a:cubicBezTo>
                      <a:pt x="10578" y="4744"/>
                      <a:pt x="11398" y="3832"/>
                      <a:pt x="11398" y="2738"/>
                    </a:cubicBezTo>
                    <a:cubicBezTo>
                      <a:pt x="11398" y="1705"/>
                      <a:pt x="10487" y="398"/>
                      <a:pt x="9483" y="63"/>
                    </a:cubicBezTo>
                    <a:cubicBezTo>
                      <a:pt x="9345" y="20"/>
                      <a:pt x="9207" y="0"/>
                      <a:pt x="9070" y="0"/>
                    </a:cubicBezTo>
                    <a:close/>
                  </a:path>
                </a:pathLst>
              </a:custGeom>
              <a:solidFill>
                <a:srgbClr val="057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91;p59"/>
              <p:cNvSpPr/>
              <p:nvPr/>
            </p:nvSpPr>
            <p:spPr>
              <a:xfrm>
                <a:off x="5188425" y="6560100"/>
                <a:ext cx="199875" cy="124425"/>
              </a:xfrm>
              <a:custGeom>
                <a:avLst/>
                <a:gdLst/>
                <a:ahLst/>
                <a:cxnLst/>
                <a:rect l="l" t="t" r="r" b="b"/>
                <a:pathLst>
                  <a:path w="7995" h="4977" extrusionOk="0">
                    <a:moveTo>
                      <a:pt x="6704" y="0"/>
                    </a:moveTo>
                    <a:cubicBezTo>
                      <a:pt x="6641" y="0"/>
                      <a:pt x="6587" y="14"/>
                      <a:pt x="6506" y="14"/>
                    </a:cubicBezTo>
                    <a:cubicBezTo>
                      <a:pt x="5594" y="166"/>
                      <a:pt x="4773" y="682"/>
                      <a:pt x="4165" y="1321"/>
                    </a:cubicBezTo>
                    <a:cubicBezTo>
                      <a:pt x="4044" y="1442"/>
                      <a:pt x="3922" y="1594"/>
                      <a:pt x="3740" y="1625"/>
                    </a:cubicBezTo>
                    <a:cubicBezTo>
                      <a:pt x="3704" y="1634"/>
                      <a:pt x="3666" y="1637"/>
                      <a:pt x="3626" y="1637"/>
                    </a:cubicBezTo>
                    <a:cubicBezTo>
                      <a:pt x="3532" y="1637"/>
                      <a:pt x="3430" y="1616"/>
                      <a:pt x="3344" y="1594"/>
                    </a:cubicBezTo>
                    <a:cubicBezTo>
                      <a:pt x="2825" y="1464"/>
                      <a:pt x="2284" y="1396"/>
                      <a:pt x="1746" y="1396"/>
                    </a:cubicBezTo>
                    <a:cubicBezTo>
                      <a:pt x="1152" y="1396"/>
                      <a:pt x="559" y="1479"/>
                      <a:pt x="1" y="1655"/>
                    </a:cubicBezTo>
                    <a:cubicBezTo>
                      <a:pt x="92" y="2658"/>
                      <a:pt x="214" y="3752"/>
                      <a:pt x="1034" y="4330"/>
                    </a:cubicBezTo>
                    <a:cubicBezTo>
                      <a:pt x="1369" y="4573"/>
                      <a:pt x="1825" y="4695"/>
                      <a:pt x="2250" y="4786"/>
                    </a:cubicBezTo>
                    <a:cubicBezTo>
                      <a:pt x="2831" y="4891"/>
                      <a:pt x="3554" y="4977"/>
                      <a:pt x="4243" y="4977"/>
                    </a:cubicBezTo>
                    <a:cubicBezTo>
                      <a:pt x="4744" y="4977"/>
                      <a:pt x="5227" y="4931"/>
                      <a:pt x="5624" y="4816"/>
                    </a:cubicBezTo>
                    <a:cubicBezTo>
                      <a:pt x="6323" y="4634"/>
                      <a:pt x="5867" y="4391"/>
                      <a:pt x="5533" y="3904"/>
                    </a:cubicBezTo>
                    <a:cubicBezTo>
                      <a:pt x="5138" y="3479"/>
                      <a:pt x="4925" y="3023"/>
                      <a:pt x="4712" y="2567"/>
                    </a:cubicBezTo>
                    <a:cubicBezTo>
                      <a:pt x="4682" y="2445"/>
                      <a:pt x="4651" y="2385"/>
                      <a:pt x="4682" y="2263"/>
                    </a:cubicBezTo>
                    <a:cubicBezTo>
                      <a:pt x="4712" y="2202"/>
                      <a:pt x="4773" y="2141"/>
                      <a:pt x="4834" y="2111"/>
                    </a:cubicBezTo>
                    <a:cubicBezTo>
                      <a:pt x="5300" y="1806"/>
                      <a:pt x="5850" y="1696"/>
                      <a:pt x="6427" y="1696"/>
                    </a:cubicBezTo>
                    <a:cubicBezTo>
                      <a:pt x="6942" y="1696"/>
                      <a:pt x="7479" y="1784"/>
                      <a:pt x="7995" y="1898"/>
                    </a:cubicBezTo>
                    <a:cubicBezTo>
                      <a:pt x="7965" y="1290"/>
                      <a:pt x="7509" y="713"/>
                      <a:pt x="7083" y="257"/>
                    </a:cubicBezTo>
                    <a:cubicBezTo>
                      <a:pt x="6992" y="166"/>
                      <a:pt x="6931" y="74"/>
                      <a:pt x="6810" y="14"/>
                    </a:cubicBezTo>
                    <a:cubicBezTo>
                      <a:pt x="6769" y="4"/>
                      <a:pt x="6735" y="0"/>
                      <a:pt x="6704" y="0"/>
                    </a:cubicBezTo>
                    <a:close/>
                  </a:path>
                </a:pathLst>
              </a:custGeom>
              <a:solidFill>
                <a:srgbClr val="057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92;p59"/>
              <p:cNvSpPr/>
              <p:nvPr/>
            </p:nvSpPr>
            <p:spPr>
              <a:xfrm>
                <a:off x="5072925" y="6667775"/>
                <a:ext cx="320700" cy="347325"/>
              </a:xfrm>
              <a:custGeom>
                <a:avLst/>
                <a:gdLst/>
                <a:ahLst/>
                <a:cxnLst/>
                <a:rect l="l" t="t" r="r" b="b"/>
                <a:pathLst>
                  <a:path w="12828" h="13893" extrusionOk="0">
                    <a:moveTo>
                      <a:pt x="10123" y="0"/>
                    </a:moveTo>
                    <a:cubicBezTo>
                      <a:pt x="9834" y="0"/>
                      <a:pt x="9545" y="38"/>
                      <a:pt x="9271" y="114"/>
                    </a:cubicBezTo>
                    <a:cubicBezTo>
                      <a:pt x="8208" y="418"/>
                      <a:pt x="7326" y="1178"/>
                      <a:pt x="6597" y="1999"/>
                    </a:cubicBezTo>
                    <a:cubicBezTo>
                      <a:pt x="5776" y="2971"/>
                      <a:pt x="5077" y="4065"/>
                      <a:pt x="4408" y="5190"/>
                    </a:cubicBezTo>
                    <a:cubicBezTo>
                      <a:pt x="3040" y="7470"/>
                      <a:pt x="1642" y="9689"/>
                      <a:pt x="274" y="11968"/>
                    </a:cubicBezTo>
                    <a:cubicBezTo>
                      <a:pt x="153" y="12181"/>
                      <a:pt x="31" y="12394"/>
                      <a:pt x="1" y="12637"/>
                    </a:cubicBezTo>
                    <a:cubicBezTo>
                      <a:pt x="1" y="13093"/>
                      <a:pt x="396" y="13427"/>
                      <a:pt x="852" y="13610"/>
                    </a:cubicBezTo>
                    <a:cubicBezTo>
                      <a:pt x="1301" y="13806"/>
                      <a:pt x="1776" y="13893"/>
                      <a:pt x="2248" y="13893"/>
                    </a:cubicBezTo>
                    <a:cubicBezTo>
                      <a:pt x="2797" y="13893"/>
                      <a:pt x="3340" y="13776"/>
                      <a:pt x="3831" y="13579"/>
                    </a:cubicBezTo>
                    <a:cubicBezTo>
                      <a:pt x="5472" y="12880"/>
                      <a:pt x="6171" y="11300"/>
                      <a:pt x="7357" y="10145"/>
                    </a:cubicBezTo>
                    <a:cubicBezTo>
                      <a:pt x="8967" y="8686"/>
                      <a:pt x="10366" y="7044"/>
                      <a:pt x="11582" y="5281"/>
                    </a:cubicBezTo>
                    <a:cubicBezTo>
                      <a:pt x="12037" y="4673"/>
                      <a:pt x="12463" y="4005"/>
                      <a:pt x="12645" y="3275"/>
                    </a:cubicBezTo>
                    <a:cubicBezTo>
                      <a:pt x="12828" y="2546"/>
                      <a:pt x="12797" y="1695"/>
                      <a:pt x="12341" y="1026"/>
                    </a:cubicBezTo>
                    <a:cubicBezTo>
                      <a:pt x="11863" y="342"/>
                      <a:pt x="10991" y="0"/>
                      <a:pt x="10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93;p59"/>
              <p:cNvSpPr/>
              <p:nvPr/>
            </p:nvSpPr>
            <p:spPr>
              <a:xfrm>
                <a:off x="5002250" y="6559675"/>
                <a:ext cx="199875" cy="387175"/>
              </a:xfrm>
              <a:custGeom>
                <a:avLst/>
                <a:gdLst/>
                <a:ahLst/>
                <a:cxnLst/>
                <a:rect l="l" t="t" r="r" b="b"/>
                <a:pathLst>
                  <a:path w="7995" h="15487" extrusionOk="0">
                    <a:moveTo>
                      <a:pt x="6323" y="0"/>
                    </a:moveTo>
                    <a:cubicBezTo>
                      <a:pt x="5898" y="0"/>
                      <a:pt x="5533" y="183"/>
                      <a:pt x="5199" y="426"/>
                    </a:cubicBezTo>
                    <a:cubicBezTo>
                      <a:pt x="3588" y="1520"/>
                      <a:pt x="2828" y="3465"/>
                      <a:pt x="2433" y="5320"/>
                    </a:cubicBezTo>
                    <a:cubicBezTo>
                      <a:pt x="2068" y="7234"/>
                      <a:pt x="1977" y="9149"/>
                      <a:pt x="1308" y="10973"/>
                    </a:cubicBezTo>
                    <a:cubicBezTo>
                      <a:pt x="822" y="12310"/>
                      <a:pt x="1" y="13800"/>
                      <a:pt x="730" y="15076"/>
                    </a:cubicBezTo>
                    <a:cubicBezTo>
                      <a:pt x="822" y="15198"/>
                      <a:pt x="852" y="15320"/>
                      <a:pt x="943" y="15380"/>
                    </a:cubicBezTo>
                    <a:cubicBezTo>
                      <a:pt x="1051" y="15455"/>
                      <a:pt x="1165" y="15487"/>
                      <a:pt x="1280" y="15487"/>
                    </a:cubicBezTo>
                    <a:cubicBezTo>
                      <a:pt x="1589" y="15487"/>
                      <a:pt x="1907" y="15259"/>
                      <a:pt x="2129" y="15016"/>
                    </a:cubicBezTo>
                    <a:cubicBezTo>
                      <a:pt x="2828" y="14225"/>
                      <a:pt x="3314" y="13314"/>
                      <a:pt x="3831" y="12402"/>
                    </a:cubicBezTo>
                    <a:cubicBezTo>
                      <a:pt x="5107" y="10122"/>
                      <a:pt x="6323" y="7782"/>
                      <a:pt x="7387" y="5441"/>
                    </a:cubicBezTo>
                    <a:cubicBezTo>
                      <a:pt x="7721" y="4651"/>
                      <a:pt x="7843" y="3982"/>
                      <a:pt x="7843" y="3161"/>
                    </a:cubicBezTo>
                    <a:cubicBezTo>
                      <a:pt x="7813" y="2462"/>
                      <a:pt x="7995" y="1794"/>
                      <a:pt x="7813" y="1186"/>
                    </a:cubicBezTo>
                    <a:cubicBezTo>
                      <a:pt x="7600" y="578"/>
                      <a:pt x="6992" y="0"/>
                      <a:pt x="6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94;p59"/>
              <p:cNvSpPr/>
              <p:nvPr/>
            </p:nvSpPr>
            <p:spPr>
              <a:xfrm>
                <a:off x="5031900" y="6608725"/>
                <a:ext cx="281175" cy="398550"/>
              </a:xfrm>
              <a:custGeom>
                <a:avLst/>
                <a:gdLst/>
                <a:ahLst/>
                <a:cxnLst/>
                <a:rect l="l" t="t" r="r" b="b"/>
                <a:pathLst>
                  <a:path w="11247" h="15942" extrusionOk="0">
                    <a:moveTo>
                      <a:pt x="7788" y="0"/>
                    </a:moveTo>
                    <a:cubicBezTo>
                      <a:pt x="7399" y="0"/>
                      <a:pt x="7028" y="63"/>
                      <a:pt x="6718" y="196"/>
                    </a:cubicBezTo>
                    <a:cubicBezTo>
                      <a:pt x="5532" y="743"/>
                      <a:pt x="5016" y="1990"/>
                      <a:pt x="4560" y="3175"/>
                    </a:cubicBezTo>
                    <a:cubicBezTo>
                      <a:pt x="3587" y="5759"/>
                      <a:pt x="2554" y="8373"/>
                      <a:pt x="1155" y="10804"/>
                    </a:cubicBezTo>
                    <a:cubicBezTo>
                      <a:pt x="608" y="11716"/>
                      <a:pt x="31" y="12628"/>
                      <a:pt x="0" y="13692"/>
                    </a:cubicBezTo>
                    <a:cubicBezTo>
                      <a:pt x="0" y="14756"/>
                      <a:pt x="791" y="15941"/>
                      <a:pt x="1915" y="15941"/>
                    </a:cubicBezTo>
                    <a:cubicBezTo>
                      <a:pt x="3010" y="15941"/>
                      <a:pt x="3678" y="14817"/>
                      <a:pt x="4104" y="13844"/>
                    </a:cubicBezTo>
                    <a:cubicBezTo>
                      <a:pt x="4742" y="12324"/>
                      <a:pt x="5289" y="10774"/>
                      <a:pt x="6262" y="9406"/>
                    </a:cubicBezTo>
                    <a:cubicBezTo>
                      <a:pt x="6961" y="8494"/>
                      <a:pt x="7782" y="7704"/>
                      <a:pt x="8511" y="6823"/>
                    </a:cubicBezTo>
                    <a:cubicBezTo>
                      <a:pt x="9119" y="6093"/>
                      <a:pt x="9666" y="5333"/>
                      <a:pt x="10122" y="4543"/>
                    </a:cubicBezTo>
                    <a:cubicBezTo>
                      <a:pt x="10639" y="3601"/>
                      <a:pt x="11247" y="1990"/>
                      <a:pt x="10365" y="1017"/>
                    </a:cubicBezTo>
                    <a:cubicBezTo>
                      <a:pt x="9784" y="371"/>
                      <a:pt x="8731" y="0"/>
                      <a:pt x="7788" y="0"/>
                    </a:cubicBezTo>
                    <a:close/>
                  </a:path>
                </a:pathLst>
              </a:custGeom>
              <a:solidFill>
                <a:srgbClr val="057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95;p59"/>
              <p:cNvSpPr/>
              <p:nvPr/>
            </p:nvSpPr>
            <p:spPr>
              <a:xfrm>
                <a:off x="4530550" y="6749525"/>
                <a:ext cx="994550" cy="607600"/>
              </a:xfrm>
              <a:custGeom>
                <a:avLst/>
                <a:gdLst/>
                <a:ahLst/>
                <a:cxnLst/>
                <a:rect l="l" t="t" r="r" b="b"/>
                <a:pathLst>
                  <a:path w="39782" h="24304" extrusionOk="0">
                    <a:moveTo>
                      <a:pt x="280" y="1"/>
                    </a:moveTo>
                    <a:cubicBezTo>
                      <a:pt x="0" y="1"/>
                      <a:pt x="179" y="3751"/>
                      <a:pt x="328" y="4109"/>
                    </a:cubicBezTo>
                    <a:cubicBezTo>
                      <a:pt x="784" y="5355"/>
                      <a:pt x="1513" y="6571"/>
                      <a:pt x="1969" y="7878"/>
                    </a:cubicBezTo>
                    <a:cubicBezTo>
                      <a:pt x="3002" y="10704"/>
                      <a:pt x="3823" y="13683"/>
                      <a:pt x="4401" y="16692"/>
                    </a:cubicBezTo>
                    <a:cubicBezTo>
                      <a:pt x="4522" y="17331"/>
                      <a:pt x="4613" y="17939"/>
                      <a:pt x="4887" y="18546"/>
                    </a:cubicBezTo>
                    <a:cubicBezTo>
                      <a:pt x="5586" y="20097"/>
                      <a:pt x="7197" y="21009"/>
                      <a:pt x="8808" y="21708"/>
                    </a:cubicBezTo>
                    <a:cubicBezTo>
                      <a:pt x="12846" y="23432"/>
                      <a:pt x="17236" y="24304"/>
                      <a:pt x="21625" y="24304"/>
                    </a:cubicBezTo>
                    <a:cubicBezTo>
                      <a:pt x="23811" y="24304"/>
                      <a:pt x="25997" y="24087"/>
                      <a:pt x="28140" y="23653"/>
                    </a:cubicBezTo>
                    <a:cubicBezTo>
                      <a:pt x="28748" y="23531"/>
                      <a:pt x="29355" y="23379"/>
                      <a:pt x="29811" y="22984"/>
                    </a:cubicBezTo>
                    <a:cubicBezTo>
                      <a:pt x="30328" y="22619"/>
                      <a:pt x="30571" y="22012"/>
                      <a:pt x="30845" y="21434"/>
                    </a:cubicBezTo>
                    <a:cubicBezTo>
                      <a:pt x="31605" y="19853"/>
                      <a:pt x="32456" y="18273"/>
                      <a:pt x="33580" y="16905"/>
                    </a:cubicBezTo>
                    <a:cubicBezTo>
                      <a:pt x="35374" y="14747"/>
                      <a:pt x="37836" y="13106"/>
                      <a:pt x="39386" y="10765"/>
                    </a:cubicBezTo>
                    <a:cubicBezTo>
                      <a:pt x="39599" y="10461"/>
                      <a:pt x="39781" y="10066"/>
                      <a:pt x="39538" y="9762"/>
                    </a:cubicBezTo>
                    <a:cubicBezTo>
                      <a:pt x="39447" y="9580"/>
                      <a:pt x="39173" y="9549"/>
                      <a:pt x="38991" y="9519"/>
                    </a:cubicBezTo>
                    <a:cubicBezTo>
                      <a:pt x="25951" y="6875"/>
                      <a:pt x="12425" y="5568"/>
                      <a:pt x="297" y="5"/>
                    </a:cubicBezTo>
                    <a:cubicBezTo>
                      <a:pt x="291" y="2"/>
                      <a:pt x="286" y="1"/>
                      <a:pt x="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96;p59"/>
              <p:cNvSpPr/>
              <p:nvPr/>
            </p:nvSpPr>
            <p:spPr>
              <a:xfrm>
                <a:off x="4595725" y="6826475"/>
                <a:ext cx="38025" cy="89900"/>
              </a:xfrm>
              <a:custGeom>
                <a:avLst/>
                <a:gdLst/>
                <a:ahLst/>
                <a:cxnLst/>
                <a:rect l="l" t="t" r="r" b="b"/>
                <a:pathLst>
                  <a:path w="1521" h="3596" extrusionOk="0">
                    <a:moveTo>
                      <a:pt x="285" y="1"/>
                    </a:moveTo>
                    <a:cubicBezTo>
                      <a:pt x="213" y="1"/>
                      <a:pt x="138" y="38"/>
                      <a:pt x="122" y="119"/>
                    </a:cubicBezTo>
                    <a:cubicBezTo>
                      <a:pt x="0" y="1274"/>
                      <a:pt x="304" y="2429"/>
                      <a:pt x="821" y="3462"/>
                    </a:cubicBezTo>
                    <a:cubicBezTo>
                      <a:pt x="864" y="3557"/>
                      <a:pt x="943" y="3595"/>
                      <a:pt x="1030" y="3595"/>
                    </a:cubicBezTo>
                    <a:cubicBezTo>
                      <a:pt x="1251" y="3595"/>
                      <a:pt x="1521" y="3346"/>
                      <a:pt x="1368" y="3128"/>
                    </a:cubicBezTo>
                    <a:lnTo>
                      <a:pt x="1368" y="3128"/>
                    </a:lnTo>
                    <a:cubicBezTo>
                      <a:pt x="1402" y="3171"/>
                      <a:pt x="1415" y="3187"/>
                      <a:pt x="1415" y="3187"/>
                    </a:cubicBezTo>
                    <a:cubicBezTo>
                      <a:pt x="1416" y="3187"/>
                      <a:pt x="1338" y="3080"/>
                      <a:pt x="1338" y="3037"/>
                    </a:cubicBezTo>
                    <a:cubicBezTo>
                      <a:pt x="1307" y="3006"/>
                      <a:pt x="1307" y="2976"/>
                      <a:pt x="1277" y="2885"/>
                    </a:cubicBezTo>
                    <a:cubicBezTo>
                      <a:pt x="1186" y="2794"/>
                      <a:pt x="1155" y="2672"/>
                      <a:pt x="1125" y="2550"/>
                    </a:cubicBezTo>
                    <a:cubicBezTo>
                      <a:pt x="1003" y="2307"/>
                      <a:pt x="912" y="2125"/>
                      <a:pt x="851" y="1912"/>
                    </a:cubicBezTo>
                    <a:cubicBezTo>
                      <a:pt x="639" y="1335"/>
                      <a:pt x="547" y="727"/>
                      <a:pt x="426" y="88"/>
                    </a:cubicBezTo>
                    <a:cubicBezTo>
                      <a:pt x="411" y="31"/>
                      <a:pt x="350" y="1"/>
                      <a:pt x="285"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97;p59"/>
              <p:cNvSpPr/>
              <p:nvPr/>
            </p:nvSpPr>
            <p:spPr>
              <a:xfrm>
                <a:off x="4667150" y="6869525"/>
                <a:ext cx="41050" cy="73200"/>
              </a:xfrm>
              <a:custGeom>
                <a:avLst/>
                <a:gdLst/>
                <a:ahLst/>
                <a:cxnLst/>
                <a:rect l="l" t="t" r="r" b="b"/>
                <a:pathLst>
                  <a:path w="1642" h="2928" extrusionOk="0">
                    <a:moveTo>
                      <a:pt x="297" y="0"/>
                    </a:moveTo>
                    <a:cubicBezTo>
                      <a:pt x="218" y="0"/>
                      <a:pt x="152" y="44"/>
                      <a:pt x="152" y="99"/>
                    </a:cubicBezTo>
                    <a:cubicBezTo>
                      <a:pt x="152" y="160"/>
                      <a:pt x="122" y="190"/>
                      <a:pt x="122" y="220"/>
                    </a:cubicBezTo>
                    <a:cubicBezTo>
                      <a:pt x="122" y="251"/>
                      <a:pt x="92" y="312"/>
                      <a:pt x="92" y="342"/>
                    </a:cubicBezTo>
                    <a:cubicBezTo>
                      <a:pt x="92" y="403"/>
                      <a:pt x="31" y="464"/>
                      <a:pt x="31" y="524"/>
                    </a:cubicBezTo>
                    <a:cubicBezTo>
                      <a:pt x="0" y="646"/>
                      <a:pt x="0" y="768"/>
                      <a:pt x="0" y="920"/>
                    </a:cubicBezTo>
                    <a:cubicBezTo>
                      <a:pt x="0" y="1163"/>
                      <a:pt x="31" y="1406"/>
                      <a:pt x="122" y="1679"/>
                    </a:cubicBezTo>
                    <a:cubicBezTo>
                      <a:pt x="274" y="2166"/>
                      <a:pt x="578" y="2622"/>
                      <a:pt x="1034" y="2895"/>
                    </a:cubicBezTo>
                    <a:cubicBezTo>
                      <a:pt x="1074" y="2917"/>
                      <a:pt x="1115" y="2927"/>
                      <a:pt x="1157" y="2927"/>
                    </a:cubicBezTo>
                    <a:cubicBezTo>
                      <a:pt x="1401" y="2927"/>
                      <a:pt x="1641" y="2586"/>
                      <a:pt x="1459" y="2379"/>
                    </a:cubicBezTo>
                    <a:cubicBezTo>
                      <a:pt x="1095" y="2075"/>
                      <a:pt x="791" y="1740"/>
                      <a:pt x="639" y="1284"/>
                    </a:cubicBezTo>
                    <a:cubicBezTo>
                      <a:pt x="578" y="1072"/>
                      <a:pt x="548" y="828"/>
                      <a:pt x="578" y="616"/>
                    </a:cubicBezTo>
                    <a:cubicBezTo>
                      <a:pt x="578" y="494"/>
                      <a:pt x="608" y="372"/>
                      <a:pt x="608" y="251"/>
                    </a:cubicBezTo>
                    <a:cubicBezTo>
                      <a:pt x="608" y="190"/>
                      <a:pt x="548" y="99"/>
                      <a:pt x="456" y="68"/>
                    </a:cubicBezTo>
                    <a:cubicBezTo>
                      <a:pt x="408" y="20"/>
                      <a:pt x="349" y="0"/>
                      <a:pt x="297"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98;p59"/>
              <p:cNvSpPr/>
              <p:nvPr/>
            </p:nvSpPr>
            <p:spPr>
              <a:xfrm>
                <a:off x="4768275" y="6908450"/>
                <a:ext cx="15150" cy="56325"/>
              </a:xfrm>
              <a:custGeom>
                <a:avLst/>
                <a:gdLst/>
                <a:ahLst/>
                <a:cxnLst/>
                <a:rect l="l" t="t" r="r" b="b"/>
                <a:pathLst>
                  <a:path w="606" h="2253" extrusionOk="0">
                    <a:moveTo>
                      <a:pt x="241" y="1"/>
                    </a:moveTo>
                    <a:cubicBezTo>
                      <a:pt x="177" y="22"/>
                      <a:pt x="112" y="74"/>
                      <a:pt x="80" y="124"/>
                    </a:cubicBezTo>
                    <a:lnTo>
                      <a:pt x="80" y="124"/>
                    </a:lnTo>
                    <a:cubicBezTo>
                      <a:pt x="82" y="113"/>
                      <a:pt x="82" y="106"/>
                      <a:pt x="80" y="106"/>
                    </a:cubicBezTo>
                    <a:lnTo>
                      <a:pt x="80" y="106"/>
                    </a:lnTo>
                    <a:cubicBezTo>
                      <a:pt x="77" y="106"/>
                      <a:pt x="70" y="119"/>
                      <a:pt x="59" y="153"/>
                    </a:cubicBezTo>
                    <a:lnTo>
                      <a:pt x="59" y="274"/>
                    </a:lnTo>
                    <a:lnTo>
                      <a:pt x="59" y="426"/>
                    </a:lnTo>
                    <a:lnTo>
                      <a:pt x="59" y="670"/>
                    </a:lnTo>
                    <a:lnTo>
                      <a:pt x="59" y="1247"/>
                    </a:lnTo>
                    <a:cubicBezTo>
                      <a:pt x="59" y="1429"/>
                      <a:pt x="59" y="1581"/>
                      <a:pt x="28" y="1794"/>
                    </a:cubicBezTo>
                    <a:cubicBezTo>
                      <a:pt x="28" y="1968"/>
                      <a:pt x="1" y="2252"/>
                      <a:pt x="261" y="2252"/>
                    </a:cubicBezTo>
                    <a:cubicBezTo>
                      <a:pt x="274" y="2252"/>
                      <a:pt x="288" y="2252"/>
                      <a:pt x="302" y="2250"/>
                    </a:cubicBezTo>
                    <a:cubicBezTo>
                      <a:pt x="545" y="2250"/>
                      <a:pt x="545" y="1885"/>
                      <a:pt x="606" y="1703"/>
                    </a:cubicBezTo>
                    <a:lnTo>
                      <a:pt x="606" y="1217"/>
                    </a:lnTo>
                    <a:cubicBezTo>
                      <a:pt x="606" y="882"/>
                      <a:pt x="545" y="487"/>
                      <a:pt x="454" y="153"/>
                    </a:cubicBezTo>
                    <a:cubicBezTo>
                      <a:pt x="393" y="62"/>
                      <a:pt x="332" y="1"/>
                      <a:pt x="241"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99;p59"/>
              <p:cNvSpPr/>
              <p:nvPr/>
            </p:nvSpPr>
            <p:spPr>
              <a:xfrm>
                <a:off x="4844975" y="6939800"/>
                <a:ext cx="12925" cy="44675"/>
              </a:xfrm>
              <a:custGeom>
                <a:avLst/>
                <a:gdLst/>
                <a:ahLst/>
                <a:cxnLst/>
                <a:rect l="l" t="t" r="r" b="b"/>
                <a:pathLst>
                  <a:path w="517" h="1787" extrusionOk="0">
                    <a:moveTo>
                      <a:pt x="258" y="1"/>
                    </a:moveTo>
                    <a:cubicBezTo>
                      <a:pt x="228" y="1"/>
                      <a:pt x="198" y="8"/>
                      <a:pt x="182" y="23"/>
                    </a:cubicBezTo>
                    <a:cubicBezTo>
                      <a:pt x="179" y="20"/>
                      <a:pt x="175" y="19"/>
                      <a:pt x="171" y="19"/>
                    </a:cubicBezTo>
                    <a:cubicBezTo>
                      <a:pt x="134" y="19"/>
                      <a:pt x="67" y="118"/>
                      <a:pt x="122" y="145"/>
                    </a:cubicBezTo>
                    <a:cubicBezTo>
                      <a:pt x="61" y="145"/>
                      <a:pt x="61" y="297"/>
                      <a:pt x="61" y="327"/>
                    </a:cubicBezTo>
                    <a:lnTo>
                      <a:pt x="61" y="540"/>
                    </a:lnTo>
                    <a:cubicBezTo>
                      <a:pt x="61" y="631"/>
                      <a:pt x="61" y="753"/>
                      <a:pt x="30" y="875"/>
                    </a:cubicBezTo>
                    <a:cubicBezTo>
                      <a:pt x="30" y="1087"/>
                      <a:pt x="0" y="1330"/>
                      <a:pt x="0" y="1543"/>
                    </a:cubicBezTo>
                    <a:cubicBezTo>
                      <a:pt x="0" y="1695"/>
                      <a:pt x="122" y="1786"/>
                      <a:pt x="274" y="1786"/>
                    </a:cubicBezTo>
                    <a:cubicBezTo>
                      <a:pt x="365" y="1786"/>
                      <a:pt x="517" y="1665"/>
                      <a:pt x="517" y="1543"/>
                    </a:cubicBezTo>
                    <a:cubicBezTo>
                      <a:pt x="517" y="1239"/>
                      <a:pt x="517" y="996"/>
                      <a:pt x="486" y="692"/>
                    </a:cubicBezTo>
                    <a:cubicBezTo>
                      <a:pt x="486" y="540"/>
                      <a:pt x="486" y="388"/>
                      <a:pt x="456" y="236"/>
                    </a:cubicBezTo>
                    <a:cubicBezTo>
                      <a:pt x="456" y="145"/>
                      <a:pt x="426" y="84"/>
                      <a:pt x="334" y="23"/>
                    </a:cubicBezTo>
                    <a:cubicBezTo>
                      <a:pt x="319" y="8"/>
                      <a:pt x="289" y="1"/>
                      <a:pt x="258"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00;p59"/>
              <p:cNvSpPr/>
              <p:nvPr/>
            </p:nvSpPr>
            <p:spPr>
              <a:xfrm>
                <a:off x="4939100" y="6958200"/>
                <a:ext cx="29750" cy="61950"/>
              </a:xfrm>
              <a:custGeom>
                <a:avLst/>
                <a:gdLst/>
                <a:ahLst/>
                <a:cxnLst/>
                <a:rect l="l" t="t" r="r" b="b"/>
                <a:pathLst>
                  <a:path w="1190" h="2478" extrusionOk="0">
                    <a:moveTo>
                      <a:pt x="963" y="0"/>
                    </a:moveTo>
                    <a:cubicBezTo>
                      <a:pt x="909" y="0"/>
                      <a:pt x="855" y="27"/>
                      <a:pt x="855" y="108"/>
                    </a:cubicBezTo>
                    <a:cubicBezTo>
                      <a:pt x="764" y="443"/>
                      <a:pt x="642" y="807"/>
                      <a:pt x="521" y="1172"/>
                    </a:cubicBezTo>
                    <a:cubicBezTo>
                      <a:pt x="399" y="1506"/>
                      <a:pt x="247" y="1810"/>
                      <a:pt x="95" y="2145"/>
                    </a:cubicBezTo>
                    <a:cubicBezTo>
                      <a:pt x="1" y="2352"/>
                      <a:pt x="164" y="2478"/>
                      <a:pt x="331" y="2478"/>
                    </a:cubicBezTo>
                    <a:cubicBezTo>
                      <a:pt x="433" y="2478"/>
                      <a:pt x="536" y="2431"/>
                      <a:pt x="582" y="2327"/>
                    </a:cubicBezTo>
                    <a:cubicBezTo>
                      <a:pt x="794" y="1993"/>
                      <a:pt x="886" y="1658"/>
                      <a:pt x="1007" y="1324"/>
                    </a:cubicBezTo>
                    <a:cubicBezTo>
                      <a:pt x="1129" y="959"/>
                      <a:pt x="1190" y="594"/>
                      <a:pt x="1190" y="199"/>
                    </a:cubicBezTo>
                    <a:cubicBezTo>
                      <a:pt x="1190" y="139"/>
                      <a:pt x="1159" y="47"/>
                      <a:pt x="1038" y="17"/>
                    </a:cubicBezTo>
                    <a:cubicBezTo>
                      <a:pt x="1017" y="7"/>
                      <a:pt x="990" y="0"/>
                      <a:pt x="963"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1;p59"/>
              <p:cNvSpPr/>
              <p:nvPr/>
            </p:nvSpPr>
            <p:spPr>
              <a:xfrm>
                <a:off x="5015175" y="6959850"/>
                <a:ext cx="34225" cy="56500"/>
              </a:xfrm>
              <a:custGeom>
                <a:avLst/>
                <a:gdLst/>
                <a:ahLst/>
                <a:cxnLst/>
                <a:rect l="l" t="t" r="r" b="b"/>
                <a:pathLst>
                  <a:path w="1369" h="2260" extrusionOk="0">
                    <a:moveTo>
                      <a:pt x="1150" y="1"/>
                    </a:moveTo>
                    <a:cubicBezTo>
                      <a:pt x="1129" y="1"/>
                      <a:pt x="1109" y="5"/>
                      <a:pt x="1095" y="12"/>
                    </a:cubicBezTo>
                    <a:cubicBezTo>
                      <a:pt x="1004" y="73"/>
                      <a:pt x="943" y="103"/>
                      <a:pt x="913" y="225"/>
                    </a:cubicBezTo>
                    <a:cubicBezTo>
                      <a:pt x="821" y="863"/>
                      <a:pt x="457" y="1288"/>
                      <a:pt x="92" y="1775"/>
                    </a:cubicBezTo>
                    <a:cubicBezTo>
                      <a:pt x="31" y="1927"/>
                      <a:pt x="1" y="2109"/>
                      <a:pt x="153" y="2231"/>
                    </a:cubicBezTo>
                    <a:cubicBezTo>
                      <a:pt x="201" y="2250"/>
                      <a:pt x="255" y="2260"/>
                      <a:pt x="310" y="2260"/>
                    </a:cubicBezTo>
                    <a:cubicBezTo>
                      <a:pt x="427" y="2260"/>
                      <a:pt x="546" y="2213"/>
                      <a:pt x="609" y="2109"/>
                    </a:cubicBezTo>
                    <a:cubicBezTo>
                      <a:pt x="821" y="1805"/>
                      <a:pt x="1004" y="1501"/>
                      <a:pt x="1156" y="1167"/>
                    </a:cubicBezTo>
                    <a:cubicBezTo>
                      <a:pt x="1308" y="863"/>
                      <a:pt x="1368" y="498"/>
                      <a:pt x="1308" y="133"/>
                    </a:cubicBezTo>
                    <a:cubicBezTo>
                      <a:pt x="1308" y="40"/>
                      <a:pt x="1219" y="1"/>
                      <a:pt x="1150"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02;p59"/>
              <p:cNvSpPr/>
              <p:nvPr/>
            </p:nvSpPr>
            <p:spPr>
              <a:xfrm>
                <a:off x="5120050" y="6995850"/>
                <a:ext cx="29650" cy="48075"/>
              </a:xfrm>
              <a:custGeom>
                <a:avLst/>
                <a:gdLst/>
                <a:ahLst/>
                <a:cxnLst/>
                <a:rect l="l" t="t" r="r" b="b"/>
                <a:pathLst>
                  <a:path w="1186" h="1923" extrusionOk="0">
                    <a:moveTo>
                      <a:pt x="1000" y="0"/>
                    </a:moveTo>
                    <a:cubicBezTo>
                      <a:pt x="920" y="0"/>
                      <a:pt x="836" y="31"/>
                      <a:pt x="821" y="92"/>
                    </a:cubicBezTo>
                    <a:cubicBezTo>
                      <a:pt x="760" y="213"/>
                      <a:pt x="730" y="365"/>
                      <a:pt x="699" y="487"/>
                    </a:cubicBezTo>
                    <a:cubicBezTo>
                      <a:pt x="669" y="608"/>
                      <a:pt x="608" y="760"/>
                      <a:pt x="547" y="851"/>
                    </a:cubicBezTo>
                    <a:cubicBezTo>
                      <a:pt x="517" y="912"/>
                      <a:pt x="517" y="973"/>
                      <a:pt x="456" y="1034"/>
                    </a:cubicBezTo>
                    <a:cubicBezTo>
                      <a:pt x="456" y="1064"/>
                      <a:pt x="426" y="1064"/>
                      <a:pt x="426" y="1095"/>
                    </a:cubicBezTo>
                    <a:lnTo>
                      <a:pt x="426" y="1125"/>
                    </a:lnTo>
                    <a:cubicBezTo>
                      <a:pt x="395" y="1155"/>
                      <a:pt x="365" y="1216"/>
                      <a:pt x="365" y="1277"/>
                    </a:cubicBezTo>
                    <a:cubicBezTo>
                      <a:pt x="365" y="1307"/>
                      <a:pt x="304" y="1307"/>
                      <a:pt x="274" y="1368"/>
                    </a:cubicBezTo>
                    <a:cubicBezTo>
                      <a:pt x="274" y="1368"/>
                      <a:pt x="274" y="1399"/>
                      <a:pt x="243" y="1399"/>
                    </a:cubicBezTo>
                    <a:lnTo>
                      <a:pt x="213" y="1429"/>
                    </a:lnTo>
                    <a:lnTo>
                      <a:pt x="152" y="1459"/>
                    </a:lnTo>
                    <a:lnTo>
                      <a:pt x="122" y="1520"/>
                    </a:lnTo>
                    <a:cubicBezTo>
                      <a:pt x="61" y="1611"/>
                      <a:pt x="0" y="1763"/>
                      <a:pt x="122" y="1854"/>
                    </a:cubicBezTo>
                    <a:cubicBezTo>
                      <a:pt x="171" y="1903"/>
                      <a:pt x="234" y="1923"/>
                      <a:pt x="300" y="1923"/>
                    </a:cubicBezTo>
                    <a:cubicBezTo>
                      <a:pt x="399" y="1923"/>
                      <a:pt x="505" y="1879"/>
                      <a:pt x="578" y="1824"/>
                    </a:cubicBezTo>
                    <a:cubicBezTo>
                      <a:pt x="608" y="1763"/>
                      <a:pt x="669" y="1763"/>
                      <a:pt x="669" y="1733"/>
                    </a:cubicBezTo>
                    <a:cubicBezTo>
                      <a:pt x="699" y="1702"/>
                      <a:pt x="730" y="1672"/>
                      <a:pt x="730" y="1611"/>
                    </a:cubicBezTo>
                    <a:cubicBezTo>
                      <a:pt x="882" y="1429"/>
                      <a:pt x="1003" y="1155"/>
                      <a:pt x="1064" y="912"/>
                    </a:cubicBezTo>
                    <a:cubicBezTo>
                      <a:pt x="1125" y="791"/>
                      <a:pt x="1155" y="639"/>
                      <a:pt x="1155" y="517"/>
                    </a:cubicBezTo>
                    <a:cubicBezTo>
                      <a:pt x="1155" y="365"/>
                      <a:pt x="1186" y="244"/>
                      <a:pt x="1155" y="92"/>
                    </a:cubicBezTo>
                    <a:cubicBezTo>
                      <a:pt x="1155" y="31"/>
                      <a:pt x="1079" y="0"/>
                      <a:pt x="1000"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03;p59"/>
              <p:cNvSpPr/>
              <p:nvPr/>
            </p:nvSpPr>
            <p:spPr>
              <a:xfrm>
                <a:off x="5202875" y="7016600"/>
                <a:ext cx="46025" cy="71525"/>
              </a:xfrm>
              <a:custGeom>
                <a:avLst/>
                <a:gdLst/>
                <a:ahLst/>
                <a:cxnLst/>
                <a:rect l="l" t="t" r="r" b="b"/>
                <a:pathLst>
                  <a:path w="1841" h="2861" extrusionOk="0">
                    <a:moveTo>
                      <a:pt x="1627" y="1"/>
                    </a:moveTo>
                    <a:cubicBezTo>
                      <a:pt x="1536" y="1"/>
                      <a:pt x="1440" y="47"/>
                      <a:pt x="1399" y="143"/>
                    </a:cubicBezTo>
                    <a:cubicBezTo>
                      <a:pt x="1155" y="1024"/>
                      <a:pt x="639" y="1784"/>
                      <a:pt x="92" y="2483"/>
                    </a:cubicBezTo>
                    <a:cubicBezTo>
                      <a:pt x="0" y="2575"/>
                      <a:pt x="0" y="2727"/>
                      <a:pt x="122" y="2818"/>
                    </a:cubicBezTo>
                    <a:cubicBezTo>
                      <a:pt x="163" y="2845"/>
                      <a:pt x="229" y="2860"/>
                      <a:pt x="294" y="2860"/>
                    </a:cubicBezTo>
                    <a:cubicBezTo>
                      <a:pt x="374" y="2860"/>
                      <a:pt x="453" y="2838"/>
                      <a:pt x="487" y="2787"/>
                    </a:cubicBezTo>
                    <a:cubicBezTo>
                      <a:pt x="1216" y="2088"/>
                      <a:pt x="1672" y="1176"/>
                      <a:pt x="1824" y="204"/>
                    </a:cubicBezTo>
                    <a:cubicBezTo>
                      <a:pt x="1841" y="70"/>
                      <a:pt x="1738" y="1"/>
                      <a:pt x="1627"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04;p59"/>
              <p:cNvSpPr/>
              <p:nvPr/>
            </p:nvSpPr>
            <p:spPr>
              <a:xfrm>
                <a:off x="5304700" y="7021700"/>
                <a:ext cx="45075" cy="61550"/>
              </a:xfrm>
              <a:custGeom>
                <a:avLst/>
                <a:gdLst/>
                <a:ahLst/>
                <a:cxnLst/>
                <a:rect l="l" t="t" r="r" b="b"/>
                <a:pathLst>
                  <a:path w="1803" h="2462" extrusionOk="0">
                    <a:moveTo>
                      <a:pt x="1569" y="1"/>
                    </a:moveTo>
                    <a:cubicBezTo>
                      <a:pt x="1506" y="1"/>
                      <a:pt x="1441" y="27"/>
                      <a:pt x="1399" y="91"/>
                    </a:cubicBezTo>
                    <a:cubicBezTo>
                      <a:pt x="1186" y="456"/>
                      <a:pt x="973" y="820"/>
                      <a:pt x="760" y="1155"/>
                    </a:cubicBezTo>
                    <a:cubicBezTo>
                      <a:pt x="517" y="1520"/>
                      <a:pt x="304" y="1763"/>
                      <a:pt x="61" y="2127"/>
                    </a:cubicBezTo>
                    <a:cubicBezTo>
                      <a:pt x="0" y="2219"/>
                      <a:pt x="31" y="2371"/>
                      <a:pt x="152" y="2431"/>
                    </a:cubicBezTo>
                    <a:cubicBezTo>
                      <a:pt x="193" y="2452"/>
                      <a:pt x="237" y="2462"/>
                      <a:pt x="281" y="2462"/>
                    </a:cubicBezTo>
                    <a:cubicBezTo>
                      <a:pt x="369" y="2462"/>
                      <a:pt x="456" y="2421"/>
                      <a:pt x="517" y="2340"/>
                    </a:cubicBezTo>
                    <a:cubicBezTo>
                      <a:pt x="669" y="2188"/>
                      <a:pt x="821" y="2036"/>
                      <a:pt x="943" y="1854"/>
                    </a:cubicBezTo>
                    <a:cubicBezTo>
                      <a:pt x="1064" y="1702"/>
                      <a:pt x="1125" y="1550"/>
                      <a:pt x="1247" y="1398"/>
                    </a:cubicBezTo>
                    <a:cubicBezTo>
                      <a:pt x="1368" y="1216"/>
                      <a:pt x="1459" y="1003"/>
                      <a:pt x="1551" y="820"/>
                    </a:cubicBezTo>
                    <a:cubicBezTo>
                      <a:pt x="1642" y="638"/>
                      <a:pt x="1733" y="456"/>
                      <a:pt x="1763" y="213"/>
                    </a:cubicBezTo>
                    <a:cubicBezTo>
                      <a:pt x="1803" y="94"/>
                      <a:pt x="1688" y="1"/>
                      <a:pt x="1569"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05;p59"/>
              <p:cNvSpPr/>
              <p:nvPr/>
            </p:nvSpPr>
            <p:spPr>
              <a:xfrm>
                <a:off x="5348775" y="7039775"/>
                <a:ext cx="62900" cy="63250"/>
              </a:xfrm>
              <a:custGeom>
                <a:avLst/>
                <a:gdLst/>
                <a:ahLst/>
                <a:cxnLst/>
                <a:rect l="l" t="t" r="r" b="b"/>
                <a:pathLst>
                  <a:path w="2516" h="2530" extrusionOk="0">
                    <a:moveTo>
                      <a:pt x="2262" y="1"/>
                    </a:moveTo>
                    <a:cubicBezTo>
                      <a:pt x="2220" y="1"/>
                      <a:pt x="2183" y="12"/>
                      <a:pt x="2158" y="37"/>
                    </a:cubicBezTo>
                    <a:cubicBezTo>
                      <a:pt x="1946" y="189"/>
                      <a:pt x="1794" y="401"/>
                      <a:pt x="1642" y="584"/>
                    </a:cubicBezTo>
                    <a:cubicBezTo>
                      <a:pt x="1490" y="736"/>
                      <a:pt x="1338" y="949"/>
                      <a:pt x="1186" y="1101"/>
                    </a:cubicBezTo>
                    <a:cubicBezTo>
                      <a:pt x="851" y="1435"/>
                      <a:pt x="517" y="1739"/>
                      <a:pt x="152" y="2043"/>
                    </a:cubicBezTo>
                    <a:cubicBezTo>
                      <a:pt x="61" y="2104"/>
                      <a:pt x="0" y="2316"/>
                      <a:pt x="92" y="2408"/>
                    </a:cubicBezTo>
                    <a:cubicBezTo>
                      <a:pt x="132" y="2489"/>
                      <a:pt x="240" y="2529"/>
                      <a:pt x="335" y="2529"/>
                    </a:cubicBezTo>
                    <a:cubicBezTo>
                      <a:pt x="382" y="2529"/>
                      <a:pt x="426" y="2519"/>
                      <a:pt x="456" y="2499"/>
                    </a:cubicBezTo>
                    <a:cubicBezTo>
                      <a:pt x="882" y="2225"/>
                      <a:pt x="1277" y="1921"/>
                      <a:pt x="1611" y="1556"/>
                    </a:cubicBezTo>
                    <a:lnTo>
                      <a:pt x="2067" y="979"/>
                    </a:lnTo>
                    <a:cubicBezTo>
                      <a:pt x="2219" y="736"/>
                      <a:pt x="2402" y="462"/>
                      <a:pt x="2493" y="219"/>
                    </a:cubicBezTo>
                    <a:cubicBezTo>
                      <a:pt x="2515" y="86"/>
                      <a:pt x="2374" y="1"/>
                      <a:pt x="2262"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06;p59"/>
              <p:cNvSpPr/>
              <p:nvPr/>
            </p:nvSpPr>
            <p:spPr>
              <a:xfrm>
                <a:off x="4646625" y="6956875"/>
                <a:ext cx="19075" cy="78700"/>
              </a:xfrm>
              <a:custGeom>
                <a:avLst/>
                <a:gdLst/>
                <a:ahLst/>
                <a:cxnLst/>
                <a:rect l="l" t="t" r="r" b="b"/>
                <a:pathLst>
                  <a:path w="763" h="3148" extrusionOk="0">
                    <a:moveTo>
                      <a:pt x="333" y="1"/>
                    </a:moveTo>
                    <a:cubicBezTo>
                      <a:pt x="277" y="1"/>
                      <a:pt x="225" y="31"/>
                      <a:pt x="214" y="100"/>
                    </a:cubicBezTo>
                    <a:cubicBezTo>
                      <a:pt x="92" y="617"/>
                      <a:pt x="31" y="1103"/>
                      <a:pt x="1" y="1590"/>
                    </a:cubicBezTo>
                    <a:cubicBezTo>
                      <a:pt x="1" y="1863"/>
                      <a:pt x="1" y="2167"/>
                      <a:pt x="31" y="2410"/>
                    </a:cubicBezTo>
                    <a:cubicBezTo>
                      <a:pt x="62" y="2654"/>
                      <a:pt x="183" y="2836"/>
                      <a:pt x="305" y="3079"/>
                    </a:cubicBezTo>
                    <a:cubicBezTo>
                      <a:pt x="334" y="3127"/>
                      <a:pt x="393" y="3148"/>
                      <a:pt x="458" y="3148"/>
                    </a:cubicBezTo>
                    <a:cubicBezTo>
                      <a:pt x="597" y="3148"/>
                      <a:pt x="762" y="3052"/>
                      <a:pt x="700" y="2927"/>
                    </a:cubicBezTo>
                    <a:cubicBezTo>
                      <a:pt x="609" y="2471"/>
                      <a:pt x="426" y="2015"/>
                      <a:pt x="426" y="1559"/>
                    </a:cubicBezTo>
                    <a:cubicBezTo>
                      <a:pt x="396" y="1103"/>
                      <a:pt x="426" y="647"/>
                      <a:pt x="487" y="192"/>
                    </a:cubicBezTo>
                    <a:cubicBezTo>
                      <a:pt x="525" y="79"/>
                      <a:pt x="423" y="1"/>
                      <a:pt x="333"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07;p59"/>
              <p:cNvSpPr/>
              <p:nvPr/>
            </p:nvSpPr>
            <p:spPr>
              <a:xfrm>
                <a:off x="4706675" y="6978950"/>
                <a:ext cx="27900" cy="77275"/>
              </a:xfrm>
              <a:custGeom>
                <a:avLst/>
                <a:gdLst/>
                <a:ahLst/>
                <a:cxnLst/>
                <a:rect l="l" t="t" r="r" b="b"/>
                <a:pathLst>
                  <a:path w="1116" h="3091" extrusionOk="0">
                    <a:moveTo>
                      <a:pt x="812" y="1"/>
                    </a:moveTo>
                    <a:cubicBezTo>
                      <a:pt x="751" y="1"/>
                      <a:pt x="697" y="21"/>
                      <a:pt x="669" y="68"/>
                    </a:cubicBezTo>
                    <a:cubicBezTo>
                      <a:pt x="182" y="889"/>
                      <a:pt x="0" y="2105"/>
                      <a:pt x="547" y="2986"/>
                    </a:cubicBezTo>
                    <a:cubicBezTo>
                      <a:pt x="594" y="3056"/>
                      <a:pt x="690" y="3091"/>
                      <a:pt x="785" y="3091"/>
                    </a:cubicBezTo>
                    <a:cubicBezTo>
                      <a:pt x="938" y="3091"/>
                      <a:pt x="1090" y="3003"/>
                      <a:pt x="1033" y="2834"/>
                    </a:cubicBezTo>
                    <a:cubicBezTo>
                      <a:pt x="942" y="2378"/>
                      <a:pt x="821" y="1923"/>
                      <a:pt x="821" y="1467"/>
                    </a:cubicBezTo>
                    <a:cubicBezTo>
                      <a:pt x="821" y="1041"/>
                      <a:pt x="882" y="646"/>
                      <a:pt x="1094" y="251"/>
                    </a:cubicBezTo>
                    <a:cubicBezTo>
                      <a:pt x="1115" y="104"/>
                      <a:pt x="948" y="1"/>
                      <a:pt x="812"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08;p59"/>
              <p:cNvSpPr/>
              <p:nvPr/>
            </p:nvSpPr>
            <p:spPr>
              <a:xfrm>
                <a:off x="4790250" y="7009325"/>
                <a:ext cx="18275" cy="51125"/>
              </a:xfrm>
              <a:custGeom>
                <a:avLst/>
                <a:gdLst/>
                <a:ahLst/>
                <a:cxnLst/>
                <a:rect l="l" t="t" r="r" b="b"/>
                <a:pathLst>
                  <a:path w="731" h="2045" extrusionOk="0">
                    <a:moveTo>
                      <a:pt x="469" y="1"/>
                    </a:moveTo>
                    <a:cubicBezTo>
                      <a:pt x="395" y="1"/>
                      <a:pt x="324" y="55"/>
                      <a:pt x="274" y="130"/>
                    </a:cubicBezTo>
                    <a:lnTo>
                      <a:pt x="183" y="586"/>
                    </a:lnTo>
                    <a:cubicBezTo>
                      <a:pt x="122" y="708"/>
                      <a:pt x="122" y="860"/>
                      <a:pt x="92" y="981"/>
                    </a:cubicBezTo>
                    <a:cubicBezTo>
                      <a:pt x="61" y="1224"/>
                      <a:pt x="1" y="1528"/>
                      <a:pt x="1" y="1802"/>
                    </a:cubicBezTo>
                    <a:cubicBezTo>
                      <a:pt x="1" y="1923"/>
                      <a:pt x="183" y="2045"/>
                      <a:pt x="244" y="2045"/>
                    </a:cubicBezTo>
                    <a:cubicBezTo>
                      <a:pt x="365" y="2045"/>
                      <a:pt x="517" y="1954"/>
                      <a:pt x="548" y="1832"/>
                    </a:cubicBezTo>
                    <a:lnTo>
                      <a:pt x="669" y="1042"/>
                    </a:lnTo>
                    <a:cubicBezTo>
                      <a:pt x="669" y="920"/>
                      <a:pt x="700" y="829"/>
                      <a:pt x="700" y="708"/>
                    </a:cubicBezTo>
                    <a:cubicBezTo>
                      <a:pt x="730" y="525"/>
                      <a:pt x="730" y="373"/>
                      <a:pt x="730" y="160"/>
                    </a:cubicBezTo>
                    <a:cubicBezTo>
                      <a:pt x="730" y="69"/>
                      <a:pt x="608" y="8"/>
                      <a:pt x="517" y="8"/>
                    </a:cubicBezTo>
                    <a:cubicBezTo>
                      <a:pt x="501" y="3"/>
                      <a:pt x="485" y="1"/>
                      <a:pt x="469"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09;p59"/>
              <p:cNvSpPr/>
              <p:nvPr/>
            </p:nvSpPr>
            <p:spPr>
              <a:xfrm>
                <a:off x="4869275" y="7034600"/>
                <a:ext cx="19025" cy="57775"/>
              </a:xfrm>
              <a:custGeom>
                <a:avLst/>
                <a:gdLst/>
                <a:ahLst/>
                <a:cxnLst/>
                <a:rect l="l" t="t" r="r" b="b"/>
                <a:pathLst>
                  <a:path w="761" h="2311" extrusionOk="0">
                    <a:moveTo>
                      <a:pt x="517" y="1"/>
                    </a:moveTo>
                    <a:cubicBezTo>
                      <a:pt x="457" y="1"/>
                      <a:pt x="396" y="31"/>
                      <a:pt x="365" y="31"/>
                    </a:cubicBezTo>
                    <a:cubicBezTo>
                      <a:pt x="335" y="61"/>
                      <a:pt x="274" y="183"/>
                      <a:pt x="305" y="183"/>
                    </a:cubicBezTo>
                    <a:cubicBezTo>
                      <a:pt x="274" y="183"/>
                      <a:pt x="213" y="608"/>
                      <a:pt x="213" y="639"/>
                    </a:cubicBezTo>
                    <a:cubicBezTo>
                      <a:pt x="153" y="791"/>
                      <a:pt x="153" y="1004"/>
                      <a:pt x="122" y="1156"/>
                    </a:cubicBezTo>
                    <a:cubicBezTo>
                      <a:pt x="92" y="1460"/>
                      <a:pt x="61" y="1794"/>
                      <a:pt x="1" y="2098"/>
                    </a:cubicBezTo>
                    <a:cubicBezTo>
                      <a:pt x="1" y="2250"/>
                      <a:pt x="153" y="2311"/>
                      <a:pt x="274" y="2311"/>
                    </a:cubicBezTo>
                    <a:cubicBezTo>
                      <a:pt x="426" y="2311"/>
                      <a:pt x="548" y="2189"/>
                      <a:pt x="548" y="2098"/>
                    </a:cubicBezTo>
                    <a:cubicBezTo>
                      <a:pt x="609" y="1763"/>
                      <a:pt x="669" y="1399"/>
                      <a:pt x="700" y="1064"/>
                    </a:cubicBezTo>
                    <a:cubicBezTo>
                      <a:pt x="700" y="943"/>
                      <a:pt x="730" y="791"/>
                      <a:pt x="730" y="700"/>
                    </a:cubicBezTo>
                    <a:cubicBezTo>
                      <a:pt x="730" y="548"/>
                      <a:pt x="761" y="335"/>
                      <a:pt x="730" y="183"/>
                    </a:cubicBezTo>
                    <a:cubicBezTo>
                      <a:pt x="730" y="61"/>
                      <a:pt x="609" y="1"/>
                      <a:pt x="517"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10;p59"/>
              <p:cNvSpPr/>
              <p:nvPr/>
            </p:nvSpPr>
            <p:spPr>
              <a:xfrm>
                <a:off x="4957925" y="7044075"/>
                <a:ext cx="23850" cy="57375"/>
              </a:xfrm>
              <a:custGeom>
                <a:avLst/>
                <a:gdLst/>
                <a:ahLst/>
                <a:cxnLst/>
                <a:rect l="l" t="t" r="r" b="b"/>
                <a:pathLst>
                  <a:path w="954" h="2295" extrusionOk="0">
                    <a:moveTo>
                      <a:pt x="698" y="1"/>
                    </a:moveTo>
                    <a:cubicBezTo>
                      <a:pt x="616" y="1"/>
                      <a:pt x="542" y="55"/>
                      <a:pt x="528" y="169"/>
                    </a:cubicBezTo>
                    <a:cubicBezTo>
                      <a:pt x="406" y="807"/>
                      <a:pt x="254" y="1415"/>
                      <a:pt x="72" y="2023"/>
                    </a:cubicBezTo>
                    <a:cubicBezTo>
                      <a:pt x="1" y="2200"/>
                      <a:pt x="147" y="2294"/>
                      <a:pt x="299" y="2294"/>
                    </a:cubicBezTo>
                    <a:cubicBezTo>
                      <a:pt x="408" y="2294"/>
                      <a:pt x="520" y="2246"/>
                      <a:pt x="558" y="2144"/>
                    </a:cubicBezTo>
                    <a:cubicBezTo>
                      <a:pt x="801" y="1536"/>
                      <a:pt x="953" y="837"/>
                      <a:pt x="923" y="199"/>
                    </a:cubicBezTo>
                    <a:cubicBezTo>
                      <a:pt x="891" y="70"/>
                      <a:pt x="790" y="1"/>
                      <a:pt x="698"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211;p59"/>
              <p:cNvSpPr/>
              <p:nvPr/>
            </p:nvSpPr>
            <p:spPr>
              <a:xfrm>
                <a:off x="5034925" y="7068050"/>
                <a:ext cx="28150" cy="57950"/>
              </a:xfrm>
              <a:custGeom>
                <a:avLst/>
                <a:gdLst/>
                <a:ahLst/>
                <a:cxnLst/>
                <a:rect l="l" t="t" r="r" b="b"/>
                <a:pathLst>
                  <a:path w="1126" h="2318" extrusionOk="0">
                    <a:moveTo>
                      <a:pt x="902" y="1"/>
                    </a:moveTo>
                    <a:cubicBezTo>
                      <a:pt x="843" y="1"/>
                      <a:pt x="786" y="23"/>
                      <a:pt x="761" y="61"/>
                    </a:cubicBezTo>
                    <a:cubicBezTo>
                      <a:pt x="768" y="47"/>
                      <a:pt x="770" y="41"/>
                      <a:pt x="769" y="41"/>
                    </a:cubicBezTo>
                    <a:lnTo>
                      <a:pt x="769" y="41"/>
                    </a:lnTo>
                    <a:cubicBezTo>
                      <a:pt x="766" y="41"/>
                      <a:pt x="730" y="105"/>
                      <a:pt x="730" y="152"/>
                    </a:cubicBezTo>
                    <a:cubicBezTo>
                      <a:pt x="670" y="182"/>
                      <a:pt x="670" y="213"/>
                      <a:pt x="670" y="304"/>
                    </a:cubicBezTo>
                    <a:cubicBezTo>
                      <a:pt x="639" y="365"/>
                      <a:pt x="639" y="456"/>
                      <a:pt x="609" y="547"/>
                    </a:cubicBezTo>
                    <a:cubicBezTo>
                      <a:pt x="518" y="760"/>
                      <a:pt x="457" y="912"/>
                      <a:pt x="427" y="1094"/>
                    </a:cubicBezTo>
                    <a:cubicBezTo>
                      <a:pt x="305" y="1398"/>
                      <a:pt x="183" y="1672"/>
                      <a:pt x="62" y="1976"/>
                    </a:cubicBezTo>
                    <a:cubicBezTo>
                      <a:pt x="1" y="2128"/>
                      <a:pt x="62" y="2280"/>
                      <a:pt x="214" y="2310"/>
                    </a:cubicBezTo>
                    <a:cubicBezTo>
                      <a:pt x="239" y="2315"/>
                      <a:pt x="266" y="2318"/>
                      <a:pt x="294" y="2318"/>
                    </a:cubicBezTo>
                    <a:cubicBezTo>
                      <a:pt x="432" y="2318"/>
                      <a:pt x="584" y="2254"/>
                      <a:pt x="609" y="2128"/>
                    </a:cubicBezTo>
                    <a:cubicBezTo>
                      <a:pt x="761" y="1824"/>
                      <a:pt x="882" y="1489"/>
                      <a:pt x="943" y="1185"/>
                    </a:cubicBezTo>
                    <a:cubicBezTo>
                      <a:pt x="974" y="1003"/>
                      <a:pt x="1034" y="851"/>
                      <a:pt x="1065" y="669"/>
                    </a:cubicBezTo>
                    <a:cubicBezTo>
                      <a:pt x="1095" y="517"/>
                      <a:pt x="1126" y="334"/>
                      <a:pt x="1095" y="152"/>
                    </a:cubicBezTo>
                    <a:cubicBezTo>
                      <a:pt x="1077" y="45"/>
                      <a:pt x="987" y="1"/>
                      <a:pt x="902"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12;p59"/>
              <p:cNvSpPr/>
              <p:nvPr/>
            </p:nvSpPr>
            <p:spPr>
              <a:xfrm>
                <a:off x="5129025" y="7078475"/>
                <a:ext cx="35525" cy="71425"/>
              </a:xfrm>
              <a:custGeom>
                <a:avLst/>
                <a:gdLst/>
                <a:ahLst/>
                <a:cxnLst/>
                <a:rect l="l" t="t" r="r" b="b"/>
                <a:pathLst>
                  <a:path w="1421" h="2857" extrusionOk="0">
                    <a:moveTo>
                      <a:pt x="1192" y="0"/>
                    </a:moveTo>
                    <a:cubicBezTo>
                      <a:pt x="1087" y="0"/>
                      <a:pt x="977" y="62"/>
                      <a:pt x="948" y="191"/>
                    </a:cubicBezTo>
                    <a:cubicBezTo>
                      <a:pt x="796" y="1012"/>
                      <a:pt x="492" y="1771"/>
                      <a:pt x="97" y="2531"/>
                    </a:cubicBezTo>
                    <a:cubicBezTo>
                      <a:pt x="1" y="2725"/>
                      <a:pt x="150" y="2856"/>
                      <a:pt x="310" y="2856"/>
                    </a:cubicBezTo>
                    <a:cubicBezTo>
                      <a:pt x="402" y="2856"/>
                      <a:pt x="498" y="2813"/>
                      <a:pt x="553" y="2714"/>
                    </a:cubicBezTo>
                    <a:cubicBezTo>
                      <a:pt x="1070" y="1954"/>
                      <a:pt x="1313" y="1103"/>
                      <a:pt x="1404" y="221"/>
                    </a:cubicBezTo>
                    <a:cubicBezTo>
                      <a:pt x="1420" y="77"/>
                      <a:pt x="1309" y="0"/>
                      <a:pt x="1192"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213;p59"/>
              <p:cNvSpPr/>
              <p:nvPr/>
            </p:nvSpPr>
            <p:spPr>
              <a:xfrm>
                <a:off x="5229475" y="7120700"/>
                <a:ext cx="37400" cy="56225"/>
              </a:xfrm>
              <a:custGeom>
                <a:avLst/>
                <a:gdLst/>
                <a:ahLst/>
                <a:cxnLst/>
                <a:rect l="l" t="t" r="r" b="b"/>
                <a:pathLst>
                  <a:path w="1496" h="2249" extrusionOk="0">
                    <a:moveTo>
                      <a:pt x="1233" y="0"/>
                    </a:moveTo>
                    <a:cubicBezTo>
                      <a:pt x="1145" y="0"/>
                      <a:pt x="1059" y="44"/>
                      <a:pt x="1034" y="143"/>
                    </a:cubicBezTo>
                    <a:cubicBezTo>
                      <a:pt x="791" y="782"/>
                      <a:pt x="456" y="1389"/>
                      <a:pt x="91" y="1906"/>
                    </a:cubicBezTo>
                    <a:cubicBezTo>
                      <a:pt x="0" y="2028"/>
                      <a:pt x="31" y="2180"/>
                      <a:pt x="152" y="2210"/>
                    </a:cubicBezTo>
                    <a:cubicBezTo>
                      <a:pt x="189" y="2238"/>
                      <a:pt x="229" y="2249"/>
                      <a:pt x="270" y="2249"/>
                    </a:cubicBezTo>
                    <a:cubicBezTo>
                      <a:pt x="363" y="2249"/>
                      <a:pt x="463" y="2192"/>
                      <a:pt x="547" y="2149"/>
                    </a:cubicBezTo>
                    <a:cubicBezTo>
                      <a:pt x="943" y="1572"/>
                      <a:pt x="1246" y="933"/>
                      <a:pt x="1459" y="234"/>
                    </a:cubicBezTo>
                    <a:cubicBezTo>
                      <a:pt x="1495" y="91"/>
                      <a:pt x="1361" y="0"/>
                      <a:pt x="1233"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14;p59"/>
              <p:cNvSpPr/>
              <p:nvPr/>
            </p:nvSpPr>
            <p:spPr>
              <a:xfrm>
                <a:off x="5278100" y="7137150"/>
                <a:ext cx="31600" cy="47575"/>
              </a:xfrm>
              <a:custGeom>
                <a:avLst/>
                <a:gdLst/>
                <a:ahLst/>
                <a:cxnLst/>
                <a:rect l="l" t="t" r="r" b="b"/>
                <a:pathLst>
                  <a:path w="1264" h="1903" extrusionOk="0">
                    <a:moveTo>
                      <a:pt x="1064" y="1"/>
                    </a:moveTo>
                    <a:cubicBezTo>
                      <a:pt x="980" y="1"/>
                      <a:pt x="896" y="40"/>
                      <a:pt x="882" y="124"/>
                    </a:cubicBezTo>
                    <a:cubicBezTo>
                      <a:pt x="791" y="367"/>
                      <a:pt x="700" y="701"/>
                      <a:pt x="578" y="944"/>
                    </a:cubicBezTo>
                    <a:cubicBezTo>
                      <a:pt x="517" y="1035"/>
                      <a:pt x="487" y="1066"/>
                      <a:pt x="457" y="1096"/>
                    </a:cubicBezTo>
                    <a:cubicBezTo>
                      <a:pt x="457" y="1127"/>
                      <a:pt x="426" y="1187"/>
                      <a:pt x="426" y="1187"/>
                    </a:cubicBezTo>
                    <a:lnTo>
                      <a:pt x="365" y="1218"/>
                    </a:lnTo>
                    <a:cubicBezTo>
                      <a:pt x="305" y="1339"/>
                      <a:pt x="213" y="1400"/>
                      <a:pt x="122" y="1522"/>
                    </a:cubicBezTo>
                    <a:cubicBezTo>
                      <a:pt x="31" y="1643"/>
                      <a:pt x="1" y="1795"/>
                      <a:pt x="122" y="1856"/>
                    </a:cubicBezTo>
                    <a:cubicBezTo>
                      <a:pt x="156" y="1890"/>
                      <a:pt x="206" y="1903"/>
                      <a:pt x="258" y="1903"/>
                    </a:cubicBezTo>
                    <a:cubicBezTo>
                      <a:pt x="349" y="1903"/>
                      <a:pt x="448" y="1864"/>
                      <a:pt x="487" y="1826"/>
                    </a:cubicBezTo>
                    <a:cubicBezTo>
                      <a:pt x="730" y="1613"/>
                      <a:pt x="882" y="1339"/>
                      <a:pt x="1034" y="1066"/>
                    </a:cubicBezTo>
                    <a:cubicBezTo>
                      <a:pt x="1186" y="762"/>
                      <a:pt x="1216" y="458"/>
                      <a:pt x="1247" y="154"/>
                    </a:cubicBezTo>
                    <a:cubicBezTo>
                      <a:pt x="1263" y="55"/>
                      <a:pt x="1164" y="1"/>
                      <a:pt x="1064"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15;p59"/>
              <p:cNvSpPr/>
              <p:nvPr/>
            </p:nvSpPr>
            <p:spPr>
              <a:xfrm>
                <a:off x="4676275" y="7080900"/>
                <a:ext cx="24325" cy="89125"/>
              </a:xfrm>
              <a:custGeom>
                <a:avLst/>
                <a:gdLst/>
                <a:ahLst/>
                <a:cxnLst/>
                <a:rect l="l" t="t" r="r" b="b"/>
                <a:pathLst>
                  <a:path w="973" h="3565" extrusionOk="0">
                    <a:moveTo>
                      <a:pt x="685" y="0"/>
                    </a:moveTo>
                    <a:cubicBezTo>
                      <a:pt x="650" y="0"/>
                      <a:pt x="610" y="20"/>
                      <a:pt x="578" y="63"/>
                    </a:cubicBezTo>
                    <a:cubicBezTo>
                      <a:pt x="517" y="215"/>
                      <a:pt x="395" y="307"/>
                      <a:pt x="335" y="459"/>
                    </a:cubicBezTo>
                    <a:cubicBezTo>
                      <a:pt x="274" y="580"/>
                      <a:pt x="213" y="732"/>
                      <a:pt x="183" y="854"/>
                    </a:cubicBezTo>
                    <a:cubicBezTo>
                      <a:pt x="91" y="1097"/>
                      <a:pt x="0" y="1431"/>
                      <a:pt x="0" y="1735"/>
                    </a:cubicBezTo>
                    <a:cubicBezTo>
                      <a:pt x="0" y="2282"/>
                      <a:pt x="91" y="2860"/>
                      <a:pt x="365" y="3407"/>
                    </a:cubicBezTo>
                    <a:cubicBezTo>
                      <a:pt x="418" y="3486"/>
                      <a:pt x="516" y="3565"/>
                      <a:pt x="640" y="3565"/>
                    </a:cubicBezTo>
                    <a:cubicBezTo>
                      <a:pt x="659" y="3565"/>
                      <a:pt x="679" y="3563"/>
                      <a:pt x="699" y="3559"/>
                    </a:cubicBezTo>
                    <a:cubicBezTo>
                      <a:pt x="821" y="3498"/>
                      <a:pt x="973" y="3346"/>
                      <a:pt x="882" y="3255"/>
                    </a:cubicBezTo>
                    <a:cubicBezTo>
                      <a:pt x="669" y="2799"/>
                      <a:pt x="547" y="2282"/>
                      <a:pt x="547" y="1766"/>
                    </a:cubicBezTo>
                    <a:cubicBezTo>
                      <a:pt x="547" y="1522"/>
                      <a:pt x="547" y="1310"/>
                      <a:pt x="578" y="1066"/>
                    </a:cubicBezTo>
                    <a:cubicBezTo>
                      <a:pt x="578" y="945"/>
                      <a:pt x="608" y="854"/>
                      <a:pt x="669" y="732"/>
                    </a:cubicBezTo>
                    <a:cubicBezTo>
                      <a:pt x="699" y="580"/>
                      <a:pt x="699" y="398"/>
                      <a:pt x="760" y="185"/>
                    </a:cubicBezTo>
                    <a:cubicBezTo>
                      <a:pt x="799" y="67"/>
                      <a:pt x="750" y="0"/>
                      <a:pt x="685"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16;p59"/>
              <p:cNvSpPr/>
              <p:nvPr/>
            </p:nvSpPr>
            <p:spPr>
              <a:xfrm>
                <a:off x="4743900" y="7094125"/>
                <a:ext cx="22050" cy="71200"/>
              </a:xfrm>
              <a:custGeom>
                <a:avLst/>
                <a:gdLst/>
                <a:ahLst/>
                <a:cxnLst/>
                <a:rect l="l" t="t" r="r" b="b"/>
                <a:pathLst>
                  <a:path w="882" h="2848" extrusionOk="0">
                    <a:moveTo>
                      <a:pt x="560" y="0"/>
                    </a:moveTo>
                    <a:cubicBezTo>
                      <a:pt x="526" y="0"/>
                      <a:pt x="456" y="58"/>
                      <a:pt x="456" y="82"/>
                    </a:cubicBezTo>
                    <a:cubicBezTo>
                      <a:pt x="456" y="82"/>
                      <a:pt x="213" y="537"/>
                      <a:pt x="213" y="598"/>
                    </a:cubicBezTo>
                    <a:cubicBezTo>
                      <a:pt x="122" y="781"/>
                      <a:pt x="92" y="993"/>
                      <a:pt x="31" y="1237"/>
                    </a:cubicBezTo>
                    <a:cubicBezTo>
                      <a:pt x="0" y="1601"/>
                      <a:pt x="31" y="2027"/>
                      <a:pt x="152" y="2422"/>
                    </a:cubicBezTo>
                    <a:cubicBezTo>
                      <a:pt x="244" y="2574"/>
                      <a:pt x="335" y="2848"/>
                      <a:pt x="578" y="2848"/>
                    </a:cubicBezTo>
                    <a:cubicBezTo>
                      <a:pt x="700" y="2848"/>
                      <a:pt x="851" y="2787"/>
                      <a:pt x="851" y="2665"/>
                    </a:cubicBezTo>
                    <a:cubicBezTo>
                      <a:pt x="851" y="2544"/>
                      <a:pt x="791" y="2422"/>
                      <a:pt x="760" y="2331"/>
                    </a:cubicBezTo>
                    <a:cubicBezTo>
                      <a:pt x="639" y="1996"/>
                      <a:pt x="578" y="1693"/>
                      <a:pt x="578" y="1328"/>
                    </a:cubicBezTo>
                    <a:cubicBezTo>
                      <a:pt x="578" y="963"/>
                      <a:pt x="639" y="568"/>
                      <a:pt x="851" y="234"/>
                    </a:cubicBezTo>
                    <a:cubicBezTo>
                      <a:pt x="882" y="173"/>
                      <a:pt x="791" y="51"/>
                      <a:pt x="730" y="21"/>
                    </a:cubicBezTo>
                    <a:lnTo>
                      <a:pt x="578" y="21"/>
                    </a:lnTo>
                    <a:cubicBezTo>
                      <a:pt x="578" y="6"/>
                      <a:pt x="571" y="0"/>
                      <a:pt x="560"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217;p59"/>
              <p:cNvSpPr/>
              <p:nvPr/>
            </p:nvSpPr>
            <p:spPr>
              <a:xfrm>
                <a:off x="4822175" y="7116525"/>
                <a:ext cx="15650" cy="63750"/>
              </a:xfrm>
              <a:custGeom>
                <a:avLst/>
                <a:gdLst/>
                <a:ahLst/>
                <a:cxnLst/>
                <a:rect l="l" t="t" r="r" b="b"/>
                <a:pathLst>
                  <a:path w="626" h="2550" extrusionOk="0">
                    <a:moveTo>
                      <a:pt x="347" y="0"/>
                    </a:moveTo>
                    <a:cubicBezTo>
                      <a:pt x="248" y="0"/>
                      <a:pt x="152" y="78"/>
                      <a:pt x="152" y="189"/>
                    </a:cubicBezTo>
                    <a:cubicBezTo>
                      <a:pt x="122" y="553"/>
                      <a:pt x="31" y="949"/>
                      <a:pt x="0" y="1313"/>
                    </a:cubicBezTo>
                    <a:cubicBezTo>
                      <a:pt x="0" y="1678"/>
                      <a:pt x="0" y="2012"/>
                      <a:pt x="31" y="2347"/>
                    </a:cubicBezTo>
                    <a:cubicBezTo>
                      <a:pt x="44" y="2490"/>
                      <a:pt x="157" y="2549"/>
                      <a:pt x="279" y="2549"/>
                    </a:cubicBezTo>
                    <a:cubicBezTo>
                      <a:pt x="444" y="2549"/>
                      <a:pt x="625" y="2442"/>
                      <a:pt x="608" y="2286"/>
                    </a:cubicBezTo>
                    <a:cubicBezTo>
                      <a:pt x="547" y="1860"/>
                      <a:pt x="547" y="1465"/>
                      <a:pt x="517" y="1070"/>
                    </a:cubicBezTo>
                    <a:lnTo>
                      <a:pt x="517" y="310"/>
                    </a:lnTo>
                    <a:cubicBezTo>
                      <a:pt x="517" y="189"/>
                      <a:pt x="547" y="97"/>
                      <a:pt x="456" y="37"/>
                    </a:cubicBezTo>
                    <a:cubicBezTo>
                      <a:pt x="423" y="12"/>
                      <a:pt x="385" y="0"/>
                      <a:pt x="347"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218;p59"/>
              <p:cNvSpPr/>
              <p:nvPr/>
            </p:nvSpPr>
            <p:spPr>
              <a:xfrm>
                <a:off x="4910325" y="7131450"/>
                <a:ext cx="15200" cy="69775"/>
              </a:xfrm>
              <a:custGeom>
                <a:avLst/>
                <a:gdLst/>
                <a:ahLst/>
                <a:cxnLst/>
                <a:rect l="l" t="t" r="r" b="b"/>
                <a:pathLst>
                  <a:path w="608" h="2791" extrusionOk="0">
                    <a:moveTo>
                      <a:pt x="394" y="0"/>
                    </a:moveTo>
                    <a:cubicBezTo>
                      <a:pt x="329" y="0"/>
                      <a:pt x="274" y="34"/>
                      <a:pt x="274" y="108"/>
                    </a:cubicBezTo>
                    <a:cubicBezTo>
                      <a:pt x="243" y="352"/>
                      <a:pt x="182" y="534"/>
                      <a:pt x="152" y="716"/>
                    </a:cubicBezTo>
                    <a:cubicBezTo>
                      <a:pt x="122" y="959"/>
                      <a:pt x="122" y="1142"/>
                      <a:pt x="91" y="1355"/>
                    </a:cubicBezTo>
                    <a:cubicBezTo>
                      <a:pt x="30" y="1567"/>
                      <a:pt x="30" y="1750"/>
                      <a:pt x="0" y="1962"/>
                    </a:cubicBezTo>
                    <a:lnTo>
                      <a:pt x="0" y="2631"/>
                    </a:lnTo>
                    <a:cubicBezTo>
                      <a:pt x="0" y="2738"/>
                      <a:pt x="106" y="2791"/>
                      <a:pt x="217" y="2791"/>
                    </a:cubicBezTo>
                    <a:cubicBezTo>
                      <a:pt x="327" y="2791"/>
                      <a:pt x="441" y="2738"/>
                      <a:pt x="456" y="2631"/>
                    </a:cubicBezTo>
                    <a:cubicBezTo>
                      <a:pt x="547" y="2236"/>
                      <a:pt x="578" y="1810"/>
                      <a:pt x="578" y="1446"/>
                    </a:cubicBezTo>
                    <a:cubicBezTo>
                      <a:pt x="578" y="1203"/>
                      <a:pt x="578" y="1020"/>
                      <a:pt x="608" y="807"/>
                    </a:cubicBezTo>
                    <a:lnTo>
                      <a:pt x="608" y="200"/>
                    </a:lnTo>
                    <a:cubicBezTo>
                      <a:pt x="608" y="73"/>
                      <a:pt x="490" y="0"/>
                      <a:pt x="394"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219;p59"/>
              <p:cNvSpPr/>
              <p:nvPr/>
            </p:nvSpPr>
            <p:spPr>
              <a:xfrm>
                <a:off x="4976750" y="7131100"/>
                <a:ext cx="17925" cy="74700"/>
              </a:xfrm>
              <a:custGeom>
                <a:avLst/>
                <a:gdLst/>
                <a:ahLst/>
                <a:cxnLst/>
                <a:rect l="l" t="t" r="r" b="b"/>
                <a:pathLst>
                  <a:path w="717" h="2988" extrusionOk="0">
                    <a:moveTo>
                      <a:pt x="535" y="1"/>
                    </a:moveTo>
                    <a:cubicBezTo>
                      <a:pt x="504" y="62"/>
                      <a:pt x="352" y="92"/>
                      <a:pt x="352" y="183"/>
                    </a:cubicBezTo>
                    <a:cubicBezTo>
                      <a:pt x="352" y="609"/>
                      <a:pt x="322" y="1034"/>
                      <a:pt x="231" y="1460"/>
                    </a:cubicBezTo>
                    <a:cubicBezTo>
                      <a:pt x="200" y="1885"/>
                      <a:pt x="109" y="2280"/>
                      <a:pt x="48" y="2706"/>
                    </a:cubicBezTo>
                    <a:cubicBezTo>
                      <a:pt x="1" y="2897"/>
                      <a:pt x="144" y="2988"/>
                      <a:pt x="300" y="2988"/>
                    </a:cubicBezTo>
                    <a:cubicBezTo>
                      <a:pt x="443" y="2988"/>
                      <a:pt x="597" y="2912"/>
                      <a:pt x="626" y="2767"/>
                    </a:cubicBezTo>
                    <a:cubicBezTo>
                      <a:pt x="687" y="2341"/>
                      <a:pt x="717" y="1916"/>
                      <a:pt x="717" y="1490"/>
                    </a:cubicBezTo>
                    <a:cubicBezTo>
                      <a:pt x="717" y="1095"/>
                      <a:pt x="687" y="609"/>
                      <a:pt x="687" y="214"/>
                    </a:cubicBezTo>
                    <a:cubicBezTo>
                      <a:pt x="687" y="92"/>
                      <a:pt x="626" y="62"/>
                      <a:pt x="535"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220;p59"/>
              <p:cNvSpPr/>
              <p:nvPr/>
            </p:nvSpPr>
            <p:spPr>
              <a:xfrm>
                <a:off x="5070850" y="7159600"/>
                <a:ext cx="21875" cy="73875"/>
              </a:xfrm>
              <a:custGeom>
                <a:avLst/>
                <a:gdLst/>
                <a:ahLst/>
                <a:cxnLst/>
                <a:rect l="l" t="t" r="r" b="b"/>
                <a:pathLst>
                  <a:path w="875" h="2955" extrusionOk="0">
                    <a:moveTo>
                      <a:pt x="528" y="1"/>
                    </a:moveTo>
                    <a:cubicBezTo>
                      <a:pt x="449" y="1"/>
                      <a:pt x="373" y="46"/>
                      <a:pt x="388" y="137"/>
                    </a:cubicBezTo>
                    <a:cubicBezTo>
                      <a:pt x="418" y="593"/>
                      <a:pt x="418" y="1019"/>
                      <a:pt x="357" y="1475"/>
                    </a:cubicBezTo>
                    <a:cubicBezTo>
                      <a:pt x="266" y="1870"/>
                      <a:pt x="145" y="2265"/>
                      <a:pt x="53" y="2660"/>
                    </a:cubicBezTo>
                    <a:cubicBezTo>
                      <a:pt x="1" y="2852"/>
                      <a:pt x="129" y="2954"/>
                      <a:pt x="271" y="2954"/>
                    </a:cubicBezTo>
                    <a:cubicBezTo>
                      <a:pt x="376" y="2954"/>
                      <a:pt x="488" y="2898"/>
                      <a:pt x="540" y="2782"/>
                    </a:cubicBezTo>
                    <a:cubicBezTo>
                      <a:pt x="874" y="1961"/>
                      <a:pt x="874" y="1019"/>
                      <a:pt x="692" y="137"/>
                    </a:cubicBezTo>
                    <a:cubicBezTo>
                      <a:pt x="692" y="46"/>
                      <a:pt x="608" y="1"/>
                      <a:pt x="528"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221;p59"/>
              <p:cNvSpPr/>
              <p:nvPr/>
            </p:nvSpPr>
            <p:spPr>
              <a:xfrm>
                <a:off x="5151950" y="7185600"/>
                <a:ext cx="28500" cy="73375"/>
              </a:xfrm>
              <a:custGeom>
                <a:avLst/>
                <a:gdLst/>
                <a:ahLst/>
                <a:cxnLst/>
                <a:rect l="l" t="t" r="r" b="b"/>
                <a:pathLst>
                  <a:path w="1140" h="2935" extrusionOk="0">
                    <a:moveTo>
                      <a:pt x="944" y="1"/>
                    </a:moveTo>
                    <a:cubicBezTo>
                      <a:pt x="824" y="1"/>
                      <a:pt x="686" y="64"/>
                      <a:pt x="670" y="161"/>
                    </a:cubicBezTo>
                    <a:cubicBezTo>
                      <a:pt x="548" y="1043"/>
                      <a:pt x="335" y="1833"/>
                      <a:pt x="31" y="2654"/>
                    </a:cubicBezTo>
                    <a:cubicBezTo>
                      <a:pt x="1" y="2775"/>
                      <a:pt x="92" y="2927"/>
                      <a:pt x="214" y="2927"/>
                    </a:cubicBezTo>
                    <a:cubicBezTo>
                      <a:pt x="240" y="2932"/>
                      <a:pt x="266" y="2935"/>
                      <a:pt x="291" y="2935"/>
                    </a:cubicBezTo>
                    <a:cubicBezTo>
                      <a:pt x="414" y="2935"/>
                      <a:pt x="523" y="2876"/>
                      <a:pt x="548" y="2775"/>
                    </a:cubicBezTo>
                    <a:cubicBezTo>
                      <a:pt x="974" y="1955"/>
                      <a:pt x="1095" y="1073"/>
                      <a:pt x="1126" y="161"/>
                    </a:cubicBezTo>
                    <a:cubicBezTo>
                      <a:pt x="1140" y="48"/>
                      <a:pt x="1049" y="1"/>
                      <a:pt x="944"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222;p59"/>
              <p:cNvSpPr/>
              <p:nvPr/>
            </p:nvSpPr>
            <p:spPr>
              <a:xfrm>
                <a:off x="5217300" y="7207975"/>
                <a:ext cx="38025" cy="57275"/>
              </a:xfrm>
              <a:custGeom>
                <a:avLst/>
                <a:gdLst/>
                <a:ahLst/>
                <a:cxnLst/>
                <a:rect l="l" t="t" r="r" b="b"/>
                <a:pathLst>
                  <a:path w="1521" h="2291" extrusionOk="0">
                    <a:moveTo>
                      <a:pt x="1280" y="1"/>
                    </a:moveTo>
                    <a:cubicBezTo>
                      <a:pt x="1185" y="1"/>
                      <a:pt x="1092" y="56"/>
                      <a:pt x="1065" y="178"/>
                    </a:cubicBezTo>
                    <a:cubicBezTo>
                      <a:pt x="974" y="512"/>
                      <a:pt x="852" y="847"/>
                      <a:pt x="670" y="1151"/>
                    </a:cubicBezTo>
                    <a:cubicBezTo>
                      <a:pt x="609" y="1303"/>
                      <a:pt x="487" y="1455"/>
                      <a:pt x="396" y="1576"/>
                    </a:cubicBezTo>
                    <a:cubicBezTo>
                      <a:pt x="305" y="1728"/>
                      <a:pt x="183" y="1911"/>
                      <a:pt x="62" y="2032"/>
                    </a:cubicBezTo>
                    <a:cubicBezTo>
                      <a:pt x="1" y="2093"/>
                      <a:pt x="31" y="2215"/>
                      <a:pt x="92" y="2245"/>
                    </a:cubicBezTo>
                    <a:cubicBezTo>
                      <a:pt x="138" y="2275"/>
                      <a:pt x="191" y="2291"/>
                      <a:pt x="240" y="2291"/>
                    </a:cubicBezTo>
                    <a:cubicBezTo>
                      <a:pt x="290" y="2291"/>
                      <a:pt x="335" y="2275"/>
                      <a:pt x="366" y="2245"/>
                    </a:cubicBezTo>
                    <a:cubicBezTo>
                      <a:pt x="548" y="2154"/>
                      <a:pt x="700" y="2002"/>
                      <a:pt x="852" y="1789"/>
                    </a:cubicBezTo>
                    <a:cubicBezTo>
                      <a:pt x="974" y="1637"/>
                      <a:pt x="1095" y="1485"/>
                      <a:pt x="1156" y="1333"/>
                    </a:cubicBezTo>
                    <a:cubicBezTo>
                      <a:pt x="1369" y="999"/>
                      <a:pt x="1460" y="634"/>
                      <a:pt x="1521" y="239"/>
                    </a:cubicBezTo>
                    <a:cubicBezTo>
                      <a:pt x="1521" y="87"/>
                      <a:pt x="1399" y="1"/>
                      <a:pt x="1280"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223;p59"/>
              <p:cNvSpPr/>
              <p:nvPr/>
            </p:nvSpPr>
            <p:spPr>
              <a:xfrm>
                <a:off x="4722625" y="7194275"/>
                <a:ext cx="15650" cy="59100"/>
              </a:xfrm>
              <a:custGeom>
                <a:avLst/>
                <a:gdLst/>
                <a:ahLst/>
                <a:cxnLst/>
                <a:rect l="l" t="t" r="r" b="b"/>
                <a:pathLst>
                  <a:path w="626" h="2364" extrusionOk="0">
                    <a:moveTo>
                      <a:pt x="263" y="0"/>
                    </a:moveTo>
                    <a:cubicBezTo>
                      <a:pt x="168" y="0"/>
                      <a:pt x="76" y="46"/>
                      <a:pt x="61" y="149"/>
                    </a:cubicBezTo>
                    <a:cubicBezTo>
                      <a:pt x="0" y="513"/>
                      <a:pt x="0" y="908"/>
                      <a:pt x="0" y="1273"/>
                    </a:cubicBezTo>
                    <a:cubicBezTo>
                      <a:pt x="0" y="1638"/>
                      <a:pt x="31" y="1942"/>
                      <a:pt x="183" y="2246"/>
                    </a:cubicBezTo>
                    <a:cubicBezTo>
                      <a:pt x="209" y="2324"/>
                      <a:pt x="296" y="2363"/>
                      <a:pt x="385" y="2363"/>
                    </a:cubicBezTo>
                    <a:cubicBezTo>
                      <a:pt x="504" y="2363"/>
                      <a:pt x="626" y="2294"/>
                      <a:pt x="608" y="2155"/>
                    </a:cubicBezTo>
                    <a:cubicBezTo>
                      <a:pt x="547" y="1820"/>
                      <a:pt x="517" y="1456"/>
                      <a:pt x="487" y="1091"/>
                    </a:cubicBezTo>
                    <a:cubicBezTo>
                      <a:pt x="456" y="787"/>
                      <a:pt x="456" y="453"/>
                      <a:pt x="487" y="149"/>
                    </a:cubicBezTo>
                    <a:cubicBezTo>
                      <a:pt x="471" y="54"/>
                      <a:pt x="365" y="0"/>
                      <a:pt x="263"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24;p59"/>
              <p:cNvSpPr/>
              <p:nvPr/>
            </p:nvSpPr>
            <p:spPr>
              <a:xfrm>
                <a:off x="4783400" y="7200250"/>
                <a:ext cx="24350" cy="66150"/>
              </a:xfrm>
              <a:custGeom>
                <a:avLst/>
                <a:gdLst/>
                <a:ahLst/>
                <a:cxnLst/>
                <a:rect l="l" t="t" r="r" b="b"/>
                <a:pathLst>
                  <a:path w="974" h="2646" extrusionOk="0">
                    <a:moveTo>
                      <a:pt x="305" y="1"/>
                    </a:moveTo>
                    <a:cubicBezTo>
                      <a:pt x="305" y="1"/>
                      <a:pt x="153" y="62"/>
                      <a:pt x="183" y="62"/>
                    </a:cubicBezTo>
                    <a:cubicBezTo>
                      <a:pt x="183" y="62"/>
                      <a:pt x="62" y="517"/>
                      <a:pt x="62" y="609"/>
                    </a:cubicBezTo>
                    <a:cubicBezTo>
                      <a:pt x="62" y="700"/>
                      <a:pt x="31" y="821"/>
                      <a:pt x="31" y="973"/>
                    </a:cubicBezTo>
                    <a:cubicBezTo>
                      <a:pt x="31" y="1156"/>
                      <a:pt x="1" y="1399"/>
                      <a:pt x="1" y="1581"/>
                    </a:cubicBezTo>
                    <a:cubicBezTo>
                      <a:pt x="1" y="1916"/>
                      <a:pt x="62" y="2311"/>
                      <a:pt x="366" y="2554"/>
                    </a:cubicBezTo>
                    <a:cubicBezTo>
                      <a:pt x="427" y="2615"/>
                      <a:pt x="503" y="2645"/>
                      <a:pt x="579" y="2645"/>
                    </a:cubicBezTo>
                    <a:cubicBezTo>
                      <a:pt x="655" y="2645"/>
                      <a:pt x="730" y="2615"/>
                      <a:pt x="791" y="2554"/>
                    </a:cubicBezTo>
                    <a:cubicBezTo>
                      <a:pt x="913" y="2493"/>
                      <a:pt x="974" y="2311"/>
                      <a:pt x="852" y="2189"/>
                    </a:cubicBezTo>
                    <a:cubicBezTo>
                      <a:pt x="791" y="2128"/>
                      <a:pt x="700" y="1976"/>
                      <a:pt x="670" y="1855"/>
                    </a:cubicBezTo>
                    <a:cubicBezTo>
                      <a:pt x="639" y="1703"/>
                      <a:pt x="609" y="1551"/>
                      <a:pt x="609" y="1399"/>
                    </a:cubicBezTo>
                    <a:cubicBezTo>
                      <a:pt x="548" y="973"/>
                      <a:pt x="609" y="609"/>
                      <a:pt x="548" y="183"/>
                    </a:cubicBezTo>
                    <a:cubicBezTo>
                      <a:pt x="548" y="92"/>
                      <a:pt x="487" y="31"/>
                      <a:pt x="396"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225;p59"/>
              <p:cNvSpPr/>
              <p:nvPr/>
            </p:nvSpPr>
            <p:spPr>
              <a:xfrm>
                <a:off x="4853325" y="7216975"/>
                <a:ext cx="19025" cy="68050"/>
              </a:xfrm>
              <a:custGeom>
                <a:avLst/>
                <a:gdLst/>
                <a:ahLst/>
                <a:cxnLst/>
                <a:rect l="l" t="t" r="r" b="b"/>
                <a:pathLst>
                  <a:path w="761" h="2722" extrusionOk="0">
                    <a:moveTo>
                      <a:pt x="608" y="0"/>
                    </a:moveTo>
                    <a:cubicBezTo>
                      <a:pt x="548" y="0"/>
                      <a:pt x="396" y="0"/>
                      <a:pt x="335" y="122"/>
                    </a:cubicBezTo>
                    <a:cubicBezTo>
                      <a:pt x="152" y="912"/>
                      <a:pt x="0" y="1703"/>
                      <a:pt x="152" y="2523"/>
                    </a:cubicBezTo>
                    <a:cubicBezTo>
                      <a:pt x="190" y="2661"/>
                      <a:pt x="300" y="2721"/>
                      <a:pt x="414" y="2721"/>
                    </a:cubicBezTo>
                    <a:cubicBezTo>
                      <a:pt x="576" y="2721"/>
                      <a:pt x="748" y="2598"/>
                      <a:pt x="730" y="2402"/>
                    </a:cubicBezTo>
                    <a:cubicBezTo>
                      <a:pt x="639" y="1672"/>
                      <a:pt x="578" y="912"/>
                      <a:pt x="730" y="244"/>
                    </a:cubicBezTo>
                    <a:cubicBezTo>
                      <a:pt x="760" y="122"/>
                      <a:pt x="699" y="31"/>
                      <a:pt x="608"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226;p59"/>
              <p:cNvSpPr/>
              <p:nvPr/>
            </p:nvSpPr>
            <p:spPr>
              <a:xfrm>
                <a:off x="4936900" y="7218850"/>
                <a:ext cx="22825" cy="75175"/>
              </a:xfrm>
              <a:custGeom>
                <a:avLst/>
                <a:gdLst/>
                <a:ahLst/>
                <a:cxnLst/>
                <a:rect l="l" t="t" r="r" b="b"/>
                <a:pathLst>
                  <a:path w="913" h="3007" extrusionOk="0">
                    <a:moveTo>
                      <a:pt x="653" y="1"/>
                    </a:moveTo>
                    <a:cubicBezTo>
                      <a:pt x="550" y="1"/>
                      <a:pt x="457" y="55"/>
                      <a:pt x="457" y="169"/>
                    </a:cubicBezTo>
                    <a:cubicBezTo>
                      <a:pt x="335" y="1020"/>
                      <a:pt x="183" y="1871"/>
                      <a:pt x="31" y="2752"/>
                    </a:cubicBezTo>
                    <a:cubicBezTo>
                      <a:pt x="0" y="2923"/>
                      <a:pt x="136" y="3007"/>
                      <a:pt x="285" y="3007"/>
                    </a:cubicBezTo>
                    <a:cubicBezTo>
                      <a:pt x="426" y="3007"/>
                      <a:pt x="579" y="2931"/>
                      <a:pt x="609" y="2783"/>
                    </a:cubicBezTo>
                    <a:cubicBezTo>
                      <a:pt x="791" y="1932"/>
                      <a:pt x="882" y="1080"/>
                      <a:pt x="913" y="199"/>
                    </a:cubicBezTo>
                    <a:cubicBezTo>
                      <a:pt x="897" y="70"/>
                      <a:pt x="769" y="1"/>
                      <a:pt x="653"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227;p59"/>
              <p:cNvSpPr/>
              <p:nvPr/>
            </p:nvSpPr>
            <p:spPr>
              <a:xfrm>
                <a:off x="5004550" y="7236625"/>
                <a:ext cx="30025" cy="77750"/>
              </a:xfrm>
              <a:custGeom>
                <a:avLst/>
                <a:gdLst/>
                <a:ahLst/>
                <a:cxnLst/>
                <a:rect l="l" t="t" r="r" b="b"/>
                <a:pathLst>
                  <a:path w="1201" h="3110" extrusionOk="0">
                    <a:moveTo>
                      <a:pt x="949" y="1"/>
                    </a:moveTo>
                    <a:cubicBezTo>
                      <a:pt x="813" y="1"/>
                      <a:pt x="669" y="77"/>
                      <a:pt x="669" y="218"/>
                    </a:cubicBezTo>
                    <a:cubicBezTo>
                      <a:pt x="608" y="1069"/>
                      <a:pt x="365" y="1950"/>
                      <a:pt x="61" y="2740"/>
                    </a:cubicBezTo>
                    <a:cubicBezTo>
                      <a:pt x="0" y="2892"/>
                      <a:pt x="122" y="3044"/>
                      <a:pt x="274" y="3105"/>
                    </a:cubicBezTo>
                    <a:cubicBezTo>
                      <a:pt x="293" y="3108"/>
                      <a:pt x="311" y="3110"/>
                      <a:pt x="330" y="3110"/>
                    </a:cubicBezTo>
                    <a:cubicBezTo>
                      <a:pt x="486" y="3110"/>
                      <a:pt x="611" y="2998"/>
                      <a:pt x="638" y="2862"/>
                    </a:cubicBezTo>
                    <a:cubicBezTo>
                      <a:pt x="973" y="2041"/>
                      <a:pt x="1186" y="1129"/>
                      <a:pt x="1186" y="218"/>
                    </a:cubicBezTo>
                    <a:cubicBezTo>
                      <a:pt x="1200" y="70"/>
                      <a:pt x="1078" y="1"/>
                      <a:pt x="949"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228;p59"/>
              <p:cNvSpPr/>
              <p:nvPr/>
            </p:nvSpPr>
            <p:spPr>
              <a:xfrm>
                <a:off x="5096975" y="7263050"/>
                <a:ext cx="27650" cy="52250"/>
              </a:xfrm>
              <a:custGeom>
                <a:avLst/>
                <a:gdLst/>
                <a:ahLst/>
                <a:cxnLst/>
                <a:rect l="l" t="t" r="r" b="b"/>
                <a:pathLst>
                  <a:path w="1106" h="2090" extrusionOk="0">
                    <a:moveTo>
                      <a:pt x="851" y="1"/>
                    </a:moveTo>
                    <a:cubicBezTo>
                      <a:pt x="765" y="1"/>
                      <a:pt x="666" y="40"/>
                      <a:pt x="619" y="133"/>
                    </a:cubicBezTo>
                    <a:cubicBezTo>
                      <a:pt x="437" y="711"/>
                      <a:pt x="224" y="1227"/>
                      <a:pt x="72" y="1805"/>
                    </a:cubicBezTo>
                    <a:cubicBezTo>
                      <a:pt x="0" y="1984"/>
                      <a:pt x="151" y="2090"/>
                      <a:pt x="305" y="2090"/>
                    </a:cubicBezTo>
                    <a:cubicBezTo>
                      <a:pt x="412" y="2090"/>
                      <a:pt x="521" y="2039"/>
                      <a:pt x="559" y="1927"/>
                    </a:cubicBezTo>
                    <a:cubicBezTo>
                      <a:pt x="741" y="1349"/>
                      <a:pt x="923" y="832"/>
                      <a:pt x="1075" y="255"/>
                    </a:cubicBezTo>
                    <a:cubicBezTo>
                      <a:pt x="1106" y="133"/>
                      <a:pt x="1014" y="72"/>
                      <a:pt x="923" y="12"/>
                    </a:cubicBezTo>
                    <a:cubicBezTo>
                      <a:pt x="902" y="4"/>
                      <a:pt x="877" y="1"/>
                      <a:pt x="851" y="1"/>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229;p59"/>
              <p:cNvSpPr/>
              <p:nvPr/>
            </p:nvSpPr>
            <p:spPr>
              <a:xfrm>
                <a:off x="5174750" y="7280975"/>
                <a:ext cx="23600" cy="36200"/>
              </a:xfrm>
              <a:custGeom>
                <a:avLst/>
                <a:gdLst/>
                <a:ahLst/>
                <a:cxnLst/>
                <a:rect l="l" t="t" r="r" b="b"/>
                <a:pathLst>
                  <a:path w="944" h="1448" extrusionOk="0">
                    <a:moveTo>
                      <a:pt x="640" y="0"/>
                    </a:moveTo>
                    <a:cubicBezTo>
                      <a:pt x="534" y="0"/>
                      <a:pt x="440" y="57"/>
                      <a:pt x="396" y="146"/>
                    </a:cubicBezTo>
                    <a:cubicBezTo>
                      <a:pt x="335" y="328"/>
                      <a:pt x="305" y="480"/>
                      <a:pt x="214" y="662"/>
                    </a:cubicBezTo>
                    <a:lnTo>
                      <a:pt x="214" y="723"/>
                    </a:lnTo>
                    <a:cubicBezTo>
                      <a:pt x="214" y="754"/>
                      <a:pt x="183" y="784"/>
                      <a:pt x="183" y="784"/>
                    </a:cubicBezTo>
                    <a:cubicBezTo>
                      <a:pt x="183" y="814"/>
                      <a:pt x="153" y="845"/>
                      <a:pt x="153" y="906"/>
                    </a:cubicBezTo>
                    <a:cubicBezTo>
                      <a:pt x="92" y="1027"/>
                      <a:pt x="62" y="1118"/>
                      <a:pt x="31" y="1210"/>
                    </a:cubicBezTo>
                    <a:cubicBezTo>
                      <a:pt x="1" y="1331"/>
                      <a:pt x="62" y="1392"/>
                      <a:pt x="183" y="1422"/>
                    </a:cubicBezTo>
                    <a:cubicBezTo>
                      <a:pt x="219" y="1440"/>
                      <a:pt x="252" y="1447"/>
                      <a:pt x="282" y="1447"/>
                    </a:cubicBezTo>
                    <a:cubicBezTo>
                      <a:pt x="356" y="1447"/>
                      <a:pt x="414" y="1404"/>
                      <a:pt x="457" y="1361"/>
                    </a:cubicBezTo>
                    <a:lnTo>
                      <a:pt x="669" y="1027"/>
                    </a:lnTo>
                    <a:cubicBezTo>
                      <a:pt x="700" y="936"/>
                      <a:pt x="761" y="814"/>
                      <a:pt x="791" y="754"/>
                    </a:cubicBezTo>
                    <a:cubicBezTo>
                      <a:pt x="852" y="602"/>
                      <a:pt x="913" y="419"/>
                      <a:pt x="943" y="267"/>
                    </a:cubicBezTo>
                    <a:cubicBezTo>
                      <a:pt x="943" y="206"/>
                      <a:pt x="913" y="146"/>
                      <a:pt x="913" y="115"/>
                    </a:cubicBezTo>
                    <a:cubicBezTo>
                      <a:pt x="852" y="54"/>
                      <a:pt x="821" y="54"/>
                      <a:pt x="761" y="24"/>
                    </a:cubicBezTo>
                    <a:cubicBezTo>
                      <a:pt x="720" y="8"/>
                      <a:pt x="679" y="0"/>
                      <a:pt x="640"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230;p59"/>
              <p:cNvSpPr/>
              <p:nvPr/>
            </p:nvSpPr>
            <p:spPr>
              <a:xfrm>
                <a:off x="5250750" y="7269900"/>
                <a:ext cx="25100" cy="39125"/>
              </a:xfrm>
              <a:custGeom>
                <a:avLst/>
                <a:gdLst/>
                <a:ahLst/>
                <a:cxnLst/>
                <a:rect l="l" t="t" r="r" b="b"/>
                <a:pathLst>
                  <a:path w="1004" h="1565" extrusionOk="0">
                    <a:moveTo>
                      <a:pt x="766" y="0"/>
                    </a:moveTo>
                    <a:cubicBezTo>
                      <a:pt x="697" y="0"/>
                      <a:pt x="608" y="40"/>
                      <a:pt x="608" y="133"/>
                    </a:cubicBezTo>
                    <a:cubicBezTo>
                      <a:pt x="517" y="346"/>
                      <a:pt x="487" y="497"/>
                      <a:pt x="365" y="741"/>
                    </a:cubicBezTo>
                    <a:cubicBezTo>
                      <a:pt x="365" y="771"/>
                      <a:pt x="335" y="771"/>
                      <a:pt x="335" y="801"/>
                    </a:cubicBezTo>
                    <a:cubicBezTo>
                      <a:pt x="335" y="801"/>
                      <a:pt x="318" y="853"/>
                      <a:pt x="309" y="853"/>
                    </a:cubicBezTo>
                    <a:cubicBezTo>
                      <a:pt x="306" y="853"/>
                      <a:pt x="304" y="847"/>
                      <a:pt x="304" y="832"/>
                    </a:cubicBezTo>
                    <a:cubicBezTo>
                      <a:pt x="244" y="893"/>
                      <a:pt x="244" y="923"/>
                      <a:pt x="213" y="953"/>
                    </a:cubicBezTo>
                    <a:cubicBezTo>
                      <a:pt x="183" y="1045"/>
                      <a:pt x="92" y="1136"/>
                      <a:pt x="61" y="1227"/>
                    </a:cubicBezTo>
                    <a:cubicBezTo>
                      <a:pt x="31" y="1257"/>
                      <a:pt x="0" y="1349"/>
                      <a:pt x="31" y="1379"/>
                    </a:cubicBezTo>
                    <a:cubicBezTo>
                      <a:pt x="31" y="1409"/>
                      <a:pt x="61" y="1501"/>
                      <a:pt x="92" y="1531"/>
                    </a:cubicBezTo>
                    <a:cubicBezTo>
                      <a:pt x="138" y="1554"/>
                      <a:pt x="189" y="1564"/>
                      <a:pt x="239" y="1564"/>
                    </a:cubicBezTo>
                    <a:cubicBezTo>
                      <a:pt x="320" y="1564"/>
                      <a:pt x="400" y="1538"/>
                      <a:pt x="456" y="1501"/>
                    </a:cubicBezTo>
                    <a:cubicBezTo>
                      <a:pt x="608" y="1288"/>
                      <a:pt x="699" y="1105"/>
                      <a:pt x="821" y="923"/>
                    </a:cubicBezTo>
                    <a:cubicBezTo>
                      <a:pt x="912" y="710"/>
                      <a:pt x="973" y="467"/>
                      <a:pt x="1003" y="194"/>
                    </a:cubicBezTo>
                    <a:cubicBezTo>
                      <a:pt x="1003" y="72"/>
                      <a:pt x="912" y="42"/>
                      <a:pt x="821" y="11"/>
                    </a:cubicBezTo>
                    <a:cubicBezTo>
                      <a:pt x="807" y="4"/>
                      <a:pt x="787" y="0"/>
                      <a:pt x="766"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231;p59"/>
              <p:cNvSpPr/>
              <p:nvPr/>
            </p:nvSpPr>
            <p:spPr>
              <a:xfrm>
                <a:off x="4495425" y="6711225"/>
                <a:ext cx="1050950" cy="312225"/>
              </a:xfrm>
              <a:custGeom>
                <a:avLst/>
                <a:gdLst/>
                <a:ahLst/>
                <a:cxnLst/>
                <a:rect l="l" t="t" r="r" b="b"/>
                <a:pathLst>
                  <a:path w="42038" h="12489" extrusionOk="0">
                    <a:moveTo>
                      <a:pt x="2066" y="0"/>
                    </a:moveTo>
                    <a:cubicBezTo>
                      <a:pt x="1388" y="0"/>
                      <a:pt x="776" y="512"/>
                      <a:pt x="638" y="1172"/>
                    </a:cubicBezTo>
                    <a:cubicBezTo>
                      <a:pt x="608" y="1385"/>
                      <a:pt x="30" y="1537"/>
                      <a:pt x="0" y="2054"/>
                    </a:cubicBezTo>
                    <a:cubicBezTo>
                      <a:pt x="0" y="2571"/>
                      <a:pt x="304" y="2875"/>
                      <a:pt x="638" y="3209"/>
                    </a:cubicBezTo>
                    <a:cubicBezTo>
                      <a:pt x="1086" y="3657"/>
                      <a:pt x="1498" y="3851"/>
                      <a:pt x="1948" y="3851"/>
                    </a:cubicBezTo>
                    <a:cubicBezTo>
                      <a:pt x="2322" y="3851"/>
                      <a:pt x="2722" y="3717"/>
                      <a:pt x="3192" y="3482"/>
                    </a:cubicBezTo>
                    <a:cubicBezTo>
                      <a:pt x="3192" y="4030"/>
                      <a:pt x="3648" y="4486"/>
                      <a:pt x="4164" y="4577"/>
                    </a:cubicBezTo>
                    <a:cubicBezTo>
                      <a:pt x="4229" y="4584"/>
                      <a:pt x="4294" y="4587"/>
                      <a:pt x="4358" y="4587"/>
                    </a:cubicBezTo>
                    <a:cubicBezTo>
                      <a:pt x="4835" y="4587"/>
                      <a:pt x="5293" y="4403"/>
                      <a:pt x="5775" y="4242"/>
                    </a:cubicBezTo>
                    <a:cubicBezTo>
                      <a:pt x="6096" y="4883"/>
                      <a:pt x="6825" y="5247"/>
                      <a:pt x="7546" y="5247"/>
                    </a:cubicBezTo>
                    <a:cubicBezTo>
                      <a:pt x="7919" y="5247"/>
                      <a:pt x="8291" y="5149"/>
                      <a:pt x="8602" y="4941"/>
                    </a:cubicBezTo>
                    <a:cubicBezTo>
                      <a:pt x="8602" y="5489"/>
                      <a:pt x="9028" y="5975"/>
                      <a:pt x="9575" y="6218"/>
                    </a:cubicBezTo>
                    <a:cubicBezTo>
                      <a:pt x="9950" y="6373"/>
                      <a:pt x="10357" y="6415"/>
                      <a:pt x="10772" y="6415"/>
                    </a:cubicBezTo>
                    <a:cubicBezTo>
                      <a:pt x="10930" y="6415"/>
                      <a:pt x="11088" y="6409"/>
                      <a:pt x="11246" y="6400"/>
                    </a:cubicBezTo>
                    <a:cubicBezTo>
                      <a:pt x="11610" y="7108"/>
                      <a:pt x="12390" y="7506"/>
                      <a:pt x="13167" y="7506"/>
                    </a:cubicBezTo>
                    <a:cubicBezTo>
                      <a:pt x="13559" y="7506"/>
                      <a:pt x="13950" y="7405"/>
                      <a:pt x="14286" y="7191"/>
                    </a:cubicBezTo>
                    <a:cubicBezTo>
                      <a:pt x="14682" y="7571"/>
                      <a:pt x="15220" y="7762"/>
                      <a:pt x="15755" y="7762"/>
                    </a:cubicBezTo>
                    <a:cubicBezTo>
                      <a:pt x="16246" y="7762"/>
                      <a:pt x="16735" y="7602"/>
                      <a:pt x="17113" y="7282"/>
                    </a:cubicBezTo>
                    <a:cubicBezTo>
                      <a:pt x="17660" y="7768"/>
                      <a:pt x="18237" y="8255"/>
                      <a:pt x="18876" y="8559"/>
                    </a:cubicBezTo>
                    <a:cubicBezTo>
                      <a:pt x="19202" y="8714"/>
                      <a:pt x="19583" y="8806"/>
                      <a:pt x="19960" y="8806"/>
                    </a:cubicBezTo>
                    <a:cubicBezTo>
                      <a:pt x="20320" y="8806"/>
                      <a:pt x="20676" y="8721"/>
                      <a:pt x="20973" y="8528"/>
                    </a:cubicBezTo>
                    <a:cubicBezTo>
                      <a:pt x="21604" y="8962"/>
                      <a:pt x="22389" y="9204"/>
                      <a:pt x="23170" y="9204"/>
                    </a:cubicBezTo>
                    <a:cubicBezTo>
                      <a:pt x="23592" y="9204"/>
                      <a:pt x="24013" y="9133"/>
                      <a:pt x="24408" y="8984"/>
                    </a:cubicBezTo>
                    <a:cubicBezTo>
                      <a:pt x="24782" y="9707"/>
                      <a:pt x="25605" y="10143"/>
                      <a:pt x="26425" y="10143"/>
                    </a:cubicBezTo>
                    <a:cubicBezTo>
                      <a:pt x="26605" y="10143"/>
                      <a:pt x="26786" y="10122"/>
                      <a:pt x="26961" y="10078"/>
                    </a:cubicBezTo>
                    <a:cubicBezTo>
                      <a:pt x="27214" y="9986"/>
                      <a:pt x="27484" y="9895"/>
                      <a:pt x="27745" y="9895"/>
                    </a:cubicBezTo>
                    <a:cubicBezTo>
                      <a:pt x="27829" y="9895"/>
                      <a:pt x="27913" y="9904"/>
                      <a:pt x="27994" y="9926"/>
                    </a:cubicBezTo>
                    <a:cubicBezTo>
                      <a:pt x="28207" y="10018"/>
                      <a:pt x="28359" y="10230"/>
                      <a:pt x="28572" y="10382"/>
                    </a:cubicBezTo>
                    <a:cubicBezTo>
                      <a:pt x="28997" y="10791"/>
                      <a:pt x="29579" y="10997"/>
                      <a:pt x="30159" y="10997"/>
                    </a:cubicBezTo>
                    <a:cubicBezTo>
                      <a:pt x="30659" y="10997"/>
                      <a:pt x="31157" y="10844"/>
                      <a:pt x="31551" y="10534"/>
                    </a:cubicBezTo>
                    <a:cubicBezTo>
                      <a:pt x="32341" y="11099"/>
                      <a:pt x="33282" y="11395"/>
                      <a:pt x="34216" y="11395"/>
                    </a:cubicBezTo>
                    <a:cubicBezTo>
                      <a:pt x="34792" y="11395"/>
                      <a:pt x="35364" y="11283"/>
                      <a:pt x="35897" y="11051"/>
                    </a:cubicBezTo>
                    <a:cubicBezTo>
                      <a:pt x="36387" y="11744"/>
                      <a:pt x="37245" y="12136"/>
                      <a:pt x="38087" y="12136"/>
                    </a:cubicBezTo>
                    <a:cubicBezTo>
                      <a:pt x="38501" y="12136"/>
                      <a:pt x="38911" y="12042"/>
                      <a:pt x="39271" y="11841"/>
                    </a:cubicBezTo>
                    <a:cubicBezTo>
                      <a:pt x="39621" y="12216"/>
                      <a:pt x="40116" y="12489"/>
                      <a:pt x="40618" y="12489"/>
                    </a:cubicBezTo>
                    <a:cubicBezTo>
                      <a:pt x="40727" y="12489"/>
                      <a:pt x="40835" y="12476"/>
                      <a:pt x="40943" y="12449"/>
                    </a:cubicBezTo>
                    <a:cubicBezTo>
                      <a:pt x="41551" y="12328"/>
                      <a:pt x="42037" y="11689"/>
                      <a:pt x="41885" y="11081"/>
                    </a:cubicBezTo>
                    <a:cubicBezTo>
                      <a:pt x="41782" y="10669"/>
                      <a:pt x="41372" y="10397"/>
                      <a:pt x="40976" y="10397"/>
                    </a:cubicBezTo>
                    <a:cubicBezTo>
                      <a:pt x="40788" y="10397"/>
                      <a:pt x="40603" y="10458"/>
                      <a:pt x="40457" y="10595"/>
                    </a:cubicBezTo>
                    <a:cubicBezTo>
                      <a:pt x="40166" y="9820"/>
                      <a:pt x="39320" y="9354"/>
                      <a:pt x="38484" y="9354"/>
                    </a:cubicBezTo>
                    <a:cubicBezTo>
                      <a:pt x="38009" y="9354"/>
                      <a:pt x="37538" y="9505"/>
                      <a:pt x="37174" y="9835"/>
                    </a:cubicBezTo>
                    <a:cubicBezTo>
                      <a:pt x="36896" y="9022"/>
                      <a:pt x="36060" y="8525"/>
                      <a:pt x="35229" y="8525"/>
                    </a:cubicBezTo>
                    <a:cubicBezTo>
                      <a:pt x="34880" y="8525"/>
                      <a:pt x="34531" y="8613"/>
                      <a:pt x="34226" y="8802"/>
                    </a:cubicBezTo>
                    <a:cubicBezTo>
                      <a:pt x="33739" y="8528"/>
                      <a:pt x="33253" y="8224"/>
                      <a:pt x="32675" y="8103"/>
                    </a:cubicBezTo>
                    <a:cubicBezTo>
                      <a:pt x="32528" y="8079"/>
                      <a:pt x="32379" y="8066"/>
                      <a:pt x="32232" y="8066"/>
                    </a:cubicBezTo>
                    <a:cubicBezTo>
                      <a:pt x="31800" y="8066"/>
                      <a:pt x="31382" y="8181"/>
                      <a:pt x="31064" y="8498"/>
                    </a:cubicBezTo>
                    <a:cubicBezTo>
                      <a:pt x="30791" y="7799"/>
                      <a:pt x="30092" y="7434"/>
                      <a:pt x="29362" y="7404"/>
                    </a:cubicBezTo>
                    <a:cubicBezTo>
                      <a:pt x="29286" y="7397"/>
                      <a:pt x="29211" y="7394"/>
                      <a:pt x="29136" y="7394"/>
                    </a:cubicBezTo>
                    <a:cubicBezTo>
                      <a:pt x="28493" y="7394"/>
                      <a:pt x="27894" y="7618"/>
                      <a:pt x="27295" y="7890"/>
                    </a:cubicBezTo>
                    <a:cubicBezTo>
                      <a:pt x="26841" y="7258"/>
                      <a:pt x="26053" y="6921"/>
                      <a:pt x="25265" y="6921"/>
                    </a:cubicBezTo>
                    <a:cubicBezTo>
                      <a:pt x="24840" y="6921"/>
                      <a:pt x="24416" y="7019"/>
                      <a:pt x="24043" y="7221"/>
                    </a:cubicBezTo>
                    <a:cubicBezTo>
                      <a:pt x="23708" y="6446"/>
                      <a:pt x="22866" y="5988"/>
                      <a:pt x="22038" y="5988"/>
                    </a:cubicBezTo>
                    <a:cubicBezTo>
                      <a:pt x="21664" y="5988"/>
                      <a:pt x="21294" y="6081"/>
                      <a:pt x="20973" y="6279"/>
                    </a:cubicBezTo>
                    <a:cubicBezTo>
                      <a:pt x="20398" y="5574"/>
                      <a:pt x="19472" y="5197"/>
                      <a:pt x="18555" y="5197"/>
                    </a:cubicBezTo>
                    <a:cubicBezTo>
                      <a:pt x="17968" y="5197"/>
                      <a:pt x="17386" y="5351"/>
                      <a:pt x="16900" y="5671"/>
                    </a:cubicBezTo>
                    <a:cubicBezTo>
                      <a:pt x="16423" y="5098"/>
                      <a:pt x="15682" y="4789"/>
                      <a:pt x="14941" y="4789"/>
                    </a:cubicBezTo>
                    <a:cubicBezTo>
                      <a:pt x="14502" y="4789"/>
                      <a:pt x="14062" y="4898"/>
                      <a:pt x="13678" y="5124"/>
                    </a:cubicBezTo>
                    <a:cubicBezTo>
                      <a:pt x="13258" y="4326"/>
                      <a:pt x="12359" y="3861"/>
                      <a:pt x="11482" y="3861"/>
                    </a:cubicBezTo>
                    <a:cubicBezTo>
                      <a:pt x="11090" y="3861"/>
                      <a:pt x="10703" y="3954"/>
                      <a:pt x="10365" y="4151"/>
                    </a:cubicBezTo>
                    <a:cubicBezTo>
                      <a:pt x="10241" y="3326"/>
                      <a:pt x="9403" y="2809"/>
                      <a:pt x="8611" y="2809"/>
                    </a:cubicBezTo>
                    <a:cubicBezTo>
                      <a:pt x="8237" y="2809"/>
                      <a:pt x="7872" y="2925"/>
                      <a:pt x="7599" y="3179"/>
                    </a:cubicBezTo>
                    <a:cubicBezTo>
                      <a:pt x="7289" y="1982"/>
                      <a:pt x="6057" y="1189"/>
                      <a:pt x="4847" y="1189"/>
                    </a:cubicBezTo>
                    <a:cubicBezTo>
                      <a:pt x="4398" y="1189"/>
                      <a:pt x="3952" y="1298"/>
                      <a:pt x="3556" y="1537"/>
                    </a:cubicBezTo>
                    <a:cubicBezTo>
                      <a:pt x="3617" y="808"/>
                      <a:pt x="3009" y="109"/>
                      <a:pt x="2280" y="17"/>
                    </a:cubicBezTo>
                    <a:cubicBezTo>
                      <a:pt x="2208" y="6"/>
                      <a:pt x="2137" y="0"/>
                      <a:pt x="2066" y="0"/>
                    </a:cubicBezTo>
                    <a:close/>
                  </a:path>
                </a:pathLst>
              </a:custGeom>
              <a:solidFill>
                <a:srgbClr val="E0EC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232;p59"/>
              <p:cNvSpPr/>
              <p:nvPr/>
            </p:nvSpPr>
            <p:spPr>
              <a:xfrm>
                <a:off x="4507575" y="6119400"/>
                <a:ext cx="158075" cy="330875"/>
              </a:xfrm>
              <a:custGeom>
                <a:avLst/>
                <a:gdLst/>
                <a:ahLst/>
                <a:cxnLst/>
                <a:rect l="l" t="t" r="r" b="b"/>
                <a:pathLst>
                  <a:path w="6323" h="13235" extrusionOk="0">
                    <a:moveTo>
                      <a:pt x="2371" y="1471"/>
                    </a:moveTo>
                    <a:lnTo>
                      <a:pt x="2371" y="1471"/>
                    </a:lnTo>
                    <a:cubicBezTo>
                      <a:pt x="3313" y="1714"/>
                      <a:pt x="3800" y="1897"/>
                      <a:pt x="3830" y="1897"/>
                    </a:cubicBezTo>
                    <a:cubicBezTo>
                      <a:pt x="4377" y="2140"/>
                      <a:pt x="4651" y="2535"/>
                      <a:pt x="4651" y="3021"/>
                    </a:cubicBezTo>
                    <a:cubicBezTo>
                      <a:pt x="4590" y="4055"/>
                      <a:pt x="4043" y="5179"/>
                      <a:pt x="2979" y="6365"/>
                    </a:cubicBezTo>
                    <a:cubicBezTo>
                      <a:pt x="2918" y="5423"/>
                      <a:pt x="2736" y="3781"/>
                      <a:pt x="2371" y="1471"/>
                    </a:cubicBezTo>
                    <a:close/>
                    <a:moveTo>
                      <a:pt x="1082" y="1"/>
                    </a:moveTo>
                    <a:cubicBezTo>
                      <a:pt x="684" y="1"/>
                      <a:pt x="411" y="35"/>
                      <a:pt x="274" y="103"/>
                    </a:cubicBezTo>
                    <a:cubicBezTo>
                      <a:pt x="122" y="134"/>
                      <a:pt x="31" y="316"/>
                      <a:pt x="0" y="742"/>
                    </a:cubicBezTo>
                    <a:cubicBezTo>
                      <a:pt x="61" y="772"/>
                      <a:pt x="152" y="863"/>
                      <a:pt x="274" y="1015"/>
                    </a:cubicBezTo>
                    <a:cubicBezTo>
                      <a:pt x="345" y="1133"/>
                      <a:pt x="415" y="1178"/>
                      <a:pt x="500" y="1178"/>
                    </a:cubicBezTo>
                    <a:cubicBezTo>
                      <a:pt x="525" y="1178"/>
                      <a:pt x="551" y="1174"/>
                      <a:pt x="578" y="1167"/>
                    </a:cubicBezTo>
                    <a:cubicBezTo>
                      <a:pt x="791" y="1958"/>
                      <a:pt x="912" y="2869"/>
                      <a:pt x="1034" y="3872"/>
                    </a:cubicBezTo>
                    <a:cubicBezTo>
                      <a:pt x="1095" y="4541"/>
                      <a:pt x="1186" y="5575"/>
                      <a:pt x="1216" y="6912"/>
                    </a:cubicBezTo>
                    <a:cubicBezTo>
                      <a:pt x="1277" y="8219"/>
                      <a:pt x="1338" y="9222"/>
                      <a:pt x="1399" y="9891"/>
                    </a:cubicBezTo>
                    <a:cubicBezTo>
                      <a:pt x="1490" y="10924"/>
                      <a:pt x="1642" y="11836"/>
                      <a:pt x="1854" y="12626"/>
                    </a:cubicBezTo>
                    <a:cubicBezTo>
                      <a:pt x="1885" y="12778"/>
                      <a:pt x="2037" y="12930"/>
                      <a:pt x="2280" y="13022"/>
                    </a:cubicBezTo>
                    <a:lnTo>
                      <a:pt x="2858" y="13234"/>
                    </a:lnTo>
                    <a:cubicBezTo>
                      <a:pt x="3222" y="12748"/>
                      <a:pt x="3374" y="12110"/>
                      <a:pt x="3313" y="11228"/>
                    </a:cubicBezTo>
                    <a:cubicBezTo>
                      <a:pt x="3313" y="11015"/>
                      <a:pt x="3222" y="10651"/>
                      <a:pt x="3162" y="10164"/>
                    </a:cubicBezTo>
                    <a:cubicBezTo>
                      <a:pt x="3070" y="9678"/>
                      <a:pt x="3040" y="9283"/>
                      <a:pt x="3010" y="9070"/>
                    </a:cubicBezTo>
                    <a:cubicBezTo>
                      <a:pt x="2949" y="8736"/>
                      <a:pt x="2949" y="8432"/>
                      <a:pt x="3010" y="8158"/>
                    </a:cubicBezTo>
                    <a:cubicBezTo>
                      <a:pt x="3374" y="8037"/>
                      <a:pt x="3769" y="7854"/>
                      <a:pt x="4104" y="7520"/>
                    </a:cubicBezTo>
                    <a:cubicBezTo>
                      <a:pt x="4134" y="7459"/>
                      <a:pt x="4438" y="7125"/>
                      <a:pt x="4924" y="6547"/>
                    </a:cubicBezTo>
                    <a:cubicBezTo>
                      <a:pt x="5289" y="6183"/>
                      <a:pt x="5624" y="5453"/>
                      <a:pt x="6049" y="4359"/>
                    </a:cubicBezTo>
                    <a:cubicBezTo>
                      <a:pt x="6231" y="3872"/>
                      <a:pt x="6323" y="3417"/>
                      <a:pt x="6171" y="3052"/>
                    </a:cubicBezTo>
                    <a:cubicBezTo>
                      <a:pt x="6110" y="2565"/>
                      <a:pt x="5928" y="2140"/>
                      <a:pt x="5624" y="1806"/>
                    </a:cubicBezTo>
                    <a:cubicBezTo>
                      <a:pt x="4620" y="711"/>
                      <a:pt x="3253" y="134"/>
                      <a:pt x="1520" y="12"/>
                    </a:cubicBezTo>
                    <a:cubicBezTo>
                      <a:pt x="1361" y="5"/>
                      <a:pt x="1214" y="1"/>
                      <a:pt x="1082" y="1"/>
                    </a:cubicBezTo>
                    <a:close/>
                  </a:path>
                </a:pathLst>
              </a:custGeom>
              <a:solidFill>
                <a:srgbClr val="2474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233;p59"/>
              <p:cNvSpPr/>
              <p:nvPr/>
            </p:nvSpPr>
            <p:spPr>
              <a:xfrm>
                <a:off x="4700575" y="6104450"/>
                <a:ext cx="205975" cy="320750"/>
              </a:xfrm>
              <a:custGeom>
                <a:avLst/>
                <a:gdLst/>
                <a:ahLst/>
                <a:cxnLst/>
                <a:rect l="l" t="t" r="r" b="b"/>
                <a:pathLst>
                  <a:path w="8239" h="12830" extrusionOk="0">
                    <a:moveTo>
                      <a:pt x="2645" y="1370"/>
                    </a:moveTo>
                    <a:cubicBezTo>
                      <a:pt x="3101" y="1370"/>
                      <a:pt x="3405" y="1461"/>
                      <a:pt x="3588" y="1674"/>
                    </a:cubicBezTo>
                    <a:cubicBezTo>
                      <a:pt x="3800" y="1917"/>
                      <a:pt x="3922" y="2130"/>
                      <a:pt x="3952" y="2404"/>
                    </a:cubicBezTo>
                    <a:cubicBezTo>
                      <a:pt x="3952" y="2586"/>
                      <a:pt x="3952" y="2799"/>
                      <a:pt x="3922" y="3011"/>
                    </a:cubicBezTo>
                    <a:cubicBezTo>
                      <a:pt x="3770" y="3741"/>
                      <a:pt x="3101" y="4501"/>
                      <a:pt x="2037" y="5382"/>
                    </a:cubicBezTo>
                    <a:cubicBezTo>
                      <a:pt x="2068" y="5018"/>
                      <a:pt x="2068" y="4622"/>
                      <a:pt x="2037" y="4075"/>
                    </a:cubicBezTo>
                    <a:cubicBezTo>
                      <a:pt x="2007" y="3407"/>
                      <a:pt x="1977" y="2951"/>
                      <a:pt x="1977" y="2799"/>
                    </a:cubicBezTo>
                    <a:cubicBezTo>
                      <a:pt x="1946" y="2373"/>
                      <a:pt x="1977" y="1978"/>
                      <a:pt x="2037" y="1674"/>
                    </a:cubicBezTo>
                    <a:cubicBezTo>
                      <a:pt x="2129" y="1492"/>
                      <a:pt x="2341" y="1370"/>
                      <a:pt x="2645" y="1370"/>
                    </a:cubicBezTo>
                    <a:close/>
                    <a:moveTo>
                      <a:pt x="2657" y="0"/>
                    </a:moveTo>
                    <a:cubicBezTo>
                      <a:pt x="1365" y="0"/>
                      <a:pt x="634" y="340"/>
                      <a:pt x="518" y="1127"/>
                    </a:cubicBezTo>
                    <a:cubicBezTo>
                      <a:pt x="335" y="2282"/>
                      <a:pt x="244" y="3741"/>
                      <a:pt x="244" y="5474"/>
                    </a:cubicBezTo>
                    <a:lnTo>
                      <a:pt x="244" y="7571"/>
                    </a:lnTo>
                    <a:cubicBezTo>
                      <a:pt x="244" y="8574"/>
                      <a:pt x="214" y="9486"/>
                      <a:pt x="183" y="10185"/>
                    </a:cubicBezTo>
                    <a:cubicBezTo>
                      <a:pt x="153" y="10276"/>
                      <a:pt x="92" y="10489"/>
                      <a:pt x="62" y="10884"/>
                    </a:cubicBezTo>
                    <a:cubicBezTo>
                      <a:pt x="31" y="11188"/>
                      <a:pt x="1" y="11461"/>
                      <a:pt x="1" y="11644"/>
                    </a:cubicBezTo>
                    <a:cubicBezTo>
                      <a:pt x="1" y="12313"/>
                      <a:pt x="305" y="12708"/>
                      <a:pt x="852" y="12829"/>
                    </a:cubicBezTo>
                    <a:cubicBezTo>
                      <a:pt x="943" y="12829"/>
                      <a:pt x="1065" y="12829"/>
                      <a:pt x="1217" y="12738"/>
                    </a:cubicBezTo>
                    <a:cubicBezTo>
                      <a:pt x="1369" y="12677"/>
                      <a:pt x="1429" y="12617"/>
                      <a:pt x="1490" y="12617"/>
                    </a:cubicBezTo>
                    <a:cubicBezTo>
                      <a:pt x="1642" y="12009"/>
                      <a:pt x="1733" y="11188"/>
                      <a:pt x="1825" y="10124"/>
                    </a:cubicBezTo>
                    <a:cubicBezTo>
                      <a:pt x="1885" y="8756"/>
                      <a:pt x="1977" y="7875"/>
                      <a:pt x="2007" y="7540"/>
                    </a:cubicBezTo>
                    <a:cubicBezTo>
                      <a:pt x="2584" y="7996"/>
                      <a:pt x="3466" y="8817"/>
                      <a:pt x="4621" y="10033"/>
                    </a:cubicBezTo>
                    <a:cubicBezTo>
                      <a:pt x="5685" y="11097"/>
                      <a:pt x="6566" y="11917"/>
                      <a:pt x="7296" y="12434"/>
                    </a:cubicBezTo>
                    <a:cubicBezTo>
                      <a:pt x="7934" y="12282"/>
                      <a:pt x="8238" y="12069"/>
                      <a:pt x="8238" y="11765"/>
                    </a:cubicBezTo>
                    <a:cubicBezTo>
                      <a:pt x="8238" y="11674"/>
                      <a:pt x="8208" y="11613"/>
                      <a:pt x="8177" y="11553"/>
                    </a:cubicBezTo>
                    <a:cubicBezTo>
                      <a:pt x="7752" y="10914"/>
                      <a:pt x="7083" y="10246"/>
                      <a:pt x="6262" y="9455"/>
                    </a:cubicBezTo>
                    <a:cubicBezTo>
                      <a:pt x="4803" y="8209"/>
                      <a:pt x="4043" y="7571"/>
                      <a:pt x="4043" y="7571"/>
                    </a:cubicBezTo>
                    <a:cubicBezTo>
                      <a:pt x="3831" y="7419"/>
                      <a:pt x="3648" y="7236"/>
                      <a:pt x="3405" y="7085"/>
                    </a:cubicBezTo>
                    <a:cubicBezTo>
                      <a:pt x="3132" y="6841"/>
                      <a:pt x="2980" y="6629"/>
                      <a:pt x="2980" y="6477"/>
                    </a:cubicBezTo>
                    <a:cubicBezTo>
                      <a:pt x="2980" y="6325"/>
                      <a:pt x="3101" y="6173"/>
                      <a:pt x="3344" y="6051"/>
                    </a:cubicBezTo>
                    <a:cubicBezTo>
                      <a:pt x="3952" y="5747"/>
                      <a:pt x="4439" y="5322"/>
                      <a:pt x="4803" y="4805"/>
                    </a:cubicBezTo>
                    <a:cubicBezTo>
                      <a:pt x="5290" y="4227"/>
                      <a:pt x="5502" y="3619"/>
                      <a:pt x="5502" y="3011"/>
                    </a:cubicBezTo>
                    <a:cubicBezTo>
                      <a:pt x="5502" y="2282"/>
                      <a:pt x="5229" y="1644"/>
                      <a:pt x="4743" y="1036"/>
                    </a:cubicBezTo>
                    <a:cubicBezTo>
                      <a:pt x="4165" y="397"/>
                      <a:pt x="3557" y="33"/>
                      <a:pt x="2828" y="2"/>
                    </a:cubicBezTo>
                    <a:cubicBezTo>
                      <a:pt x="2770" y="1"/>
                      <a:pt x="2713" y="0"/>
                      <a:pt x="2657" y="0"/>
                    </a:cubicBezTo>
                    <a:close/>
                  </a:path>
                </a:pathLst>
              </a:custGeom>
              <a:solidFill>
                <a:srgbClr val="2474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234;p59"/>
              <p:cNvSpPr/>
              <p:nvPr/>
            </p:nvSpPr>
            <p:spPr>
              <a:xfrm>
                <a:off x="4875350" y="6168250"/>
                <a:ext cx="182400" cy="202050"/>
              </a:xfrm>
              <a:custGeom>
                <a:avLst/>
                <a:gdLst/>
                <a:ahLst/>
                <a:cxnLst/>
                <a:rect l="l" t="t" r="r" b="b"/>
                <a:pathLst>
                  <a:path w="7296" h="8082" extrusionOk="0">
                    <a:moveTo>
                      <a:pt x="4651" y="2314"/>
                    </a:moveTo>
                    <a:cubicBezTo>
                      <a:pt x="4743" y="2314"/>
                      <a:pt x="4773" y="2314"/>
                      <a:pt x="4864" y="2374"/>
                    </a:cubicBezTo>
                    <a:cubicBezTo>
                      <a:pt x="5290" y="2557"/>
                      <a:pt x="5502" y="3134"/>
                      <a:pt x="5502" y="4077"/>
                    </a:cubicBezTo>
                    <a:cubicBezTo>
                      <a:pt x="5502" y="4654"/>
                      <a:pt x="5229" y="5262"/>
                      <a:pt x="4621" y="5900"/>
                    </a:cubicBezTo>
                    <a:cubicBezTo>
                      <a:pt x="4041" y="6510"/>
                      <a:pt x="3460" y="6814"/>
                      <a:pt x="2907" y="6814"/>
                    </a:cubicBezTo>
                    <a:cubicBezTo>
                      <a:pt x="2880" y="6814"/>
                      <a:pt x="2854" y="6814"/>
                      <a:pt x="2828" y="6812"/>
                    </a:cubicBezTo>
                    <a:cubicBezTo>
                      <a:pt x="2585" y="6782"/>
                      <a:pt x="2311" y="6508"/>
                      <a:pt x="1977" y="5931"/>
                    </a:cubicBezTo>
                    <a:cubicBezTo>
                      <a:pt x="1733" y="5566"/>
                      <a:pt x="1673" y="5049"/>
                      <a:pt x="1703" y="4533"/>
                    </a:cubicBezTo>
                    <a:cubicBezTo>
                      <a:pt x="1733" y="3742"/>
                      <a:pt x="2037" y="3165"/>
                      <a:pt x="2524" y="2830"/>
                    </a:cubicBezTo>
                    <a:cubicBezTo>
                      <a:pt x="2585" y="2770"/>
                      <a:pt x="2615" y="2770"/>
                      <a:pt x="2645" y="2770"/>
                    </a:cubicBezTo>
                    <a:cubicBezTo>
                      <a:pt x="2736" y="2770"/>
                      <a:pt x="2828" y="2861"/>
                      <a:pt x="2980" y="2982"/>
                    </a:cubicBezTo>
                    <a:cubicBezTo>
                      <a:pt x="3111" y="3061"/>
                      <a:pt x="3220" y="3140"/>
                      <a:pt x="3326" y="3140"/>
                    </a:cubicBezTo>
                    <a:cubicBezTo>
                      <a:pt x="3342" y="3140"/>
                      <a:pt x="3359" y="3138"/>
                      <a:pt x="3375" y="3134"/>
                    </a:cubicBezTo>
                    <a:cubicBezTo>
                      <a:pt x="3527" y="3074"/>
                      <a:pt x="3709" y="2922"/>
                      <a:pt x="4013" y="2678"/>
                    </a:cubicBezTo>
                    <a:cubicBezTo>
                      <a:pt x="4287" y="2435"/>
                      <a:pt x="4499" y="2314"/>
                      <a:pt x="4651" y="2314"/>
                    </a:cubicBezTo>
                    <a:close/>
                    <a:moveTo>
                      <a:pt x="3381" y="0"/>
                    </a:moveTo>
                    <a:cubicBezTo>
                      <a:pt x="3018" y="0"/>
                      <a:pt x="2673" y="180"/>
                      <a:pt x="2250" y="490"/>
                    </a:cubicBezTo>
                    <a:cubicBezTo>
                      <a:pt x="1855" y="794"/>
                      <a:pt x="1521" y="1189"/>
                      <a:pt x="1217" y="1615"/>
                    </a:cubicBezTo>
                    <a:cubicBezTo>
                      <a:pt x="518" y="2618"/>
                      <a:pt x="153" y="3621"/>
                      <a:pt x="62" y="4563"/>
                    </a:cubicBezTo>
                    <a:cubicBezTo>
                      <a:pt x="1" y="5414"/>
                      <a:pt x="214" y="6113"/>
                      <a:pt x="670" y="6691"/>
                    </a:cubicBezTo>
                    <a:cubicBezTo>
                      <a:pt x="1399" y="7542"/>
                      <a:pt x="2129" y="7998"/>
                      <a:pt x="2888" y="8058"/>
                    </a:cubicBezTo>
                    <a:cubicBezTo>
                      <a:pt x="2980" y="8074"/>
                      <a:pt x="3063" y="8081"/>
                      <a:pt x="3147" y="8081"/>
                    </a:cubicBezTo>
                    <a:cubicBezTo>
                      <a:pt x="3230" y="8081"/>
                      <a:pt x="3314" y="8074"/>
                      <a:pt x="3405" y="8058"/>
                    </a:cubicBezTo>
                    <a:cubicBezTo>
                      <a:pt x="4864" y="7876"/>
                      <a:pt x="6050" y="6995"/>
                      <a:pt x="6992" y="5353"/>
                    </a:cubicBezTo>
                    <a:cubicBezTo>
                      <a:pt x="7144" y="5110"/>
                      <a:pt x="7265" y="4806"/>
                      <a:pt x="7205" y="4381"/>
                    </a:cubicBezTo>
                    <a:cubicBezTo>
                      <a:pt x="7296" y="3773"/>
                      <a:pt x="7113" y="3013"/>
                      <a:pt x="6718" y="2131"/>
                    </a:cubicBezTo>
                    <a:cubicBezTo>
                      <a:pt x="6506" y="1645"/>
                      <a:pt x="6080" y="1250"/>
                      <a:pt x="5472" y="1007"/>
                    </a:cubicBezTo>
                    <a:cubicBezTo>
                      <a:pt x="4682" y="703"/>
                      <a:pt x="4226" y="429"/>
                      <a:pt x="4013" y="277"/>
                    </a:cubicBezTo>
                    <a:cubicBezTo>
                      <a:pt x="3861" y="125"/>
                      <a:pt x="3679" y="4"/>
                      <a:pt x="3466" y="4"/>
                    </a:cubicBezTo>
                    <a:cubicBezTo>
                      <a:pt x="3437" y="1"/>
                      <a:pt x="3409" y="0"/>
                      <a:pt x="3381" y="0"/>
                    </a:cubicBezTo>
                    <a:close/>
                  </a:path>
                </a:pathLst>
              </a:custGeom>
              <a:solidFill>
                <a:srgbClr val="2474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235;p59"/>
              <p:cNvSpPr/>
              <p:nvPr/>
            </p:nvSpPr>
            <p:spPr>
              <a:xfrm>
                <a:off x="5066100" y="6151600"/>
                <a:ext cx="168725" cy="285950"/>
              </a:xfrm>
              <a:custGeom>
                <a:avLst/>
                <a:gdLst/>
                <a:ahLst/>
                <a:cxnLst/>
                <a:rect l="l" t="t" r="r" b="b"/>
                <a:pathLst>
                  <a:path w="6749" h="11438" extrusionOk="0">
                    <a:moveTo>
                      <a:pt x="3344" y="2463"/>
                    </a:moveTo>
                    <a:cubicBezTo>
                      <a:pt x="4529" y="3284"/>
                      <a:pt x="5107" y="4135"/>
                      <a:pt x="5046" y="4925"/>
                    </a:cubicBezTo>
                    <a:cubicBezTo>
                      <a:pt x="5046" y="5107"/>
                      <a:pt x="5015" y="5259"/>
                      <a:pt x="5015" y="5472"/>
                    </a:cubicBezTo>
                    <a:cubicBezTo>
                      <a:pt x="4742" y="6749"/>
                      <a:pt x="3769" y="7934"/>
                      <a:pt x="2006" y="9059"/>
                    </a:cubicBezTo>
                    <a:cubicBezTo>
                      <a:pt x="2401" y="6749"/>
                      <a:pt x="2857" y="4499"/>
                      <a:pt x="3344" y="2463"/>
                    </a:cubicBezTo>
                    <a:close/>
                    <a:moveTo>
                      <a:pt x="1885" y="1"/>
                    </a:moveTo>
                    <a:cubicBezTo>
                      <a:pt x="1672" y="1"/>
                      <a:pt x="1490" y="31"/>
                      <a:pt x="1398" y="183"/>
                    </a:cubicBezTo>
                    <a:cubicBezTo>
                      <a:pt x="1368" y="244"/>
                      <a:pt x="1338" y="305"/>
                      <a:pt x="1338" y="366"/>
                    </a:cubicBezTo>
                    <a:cubicBezTo>
                      <a:pt x="1277" y="518"/>
                      <a:pt x="1338" y="670"/>
                      <a:pt x="1490" y="852"/>
                    </a:cubicBezTo>
                    <a:cubicBezTo>
                      <a:pt x="1702" y="1217"/>
                      <a:pt x="1824" y="1399"/>
                      <a:pt x="1824" y="1399"/>
                    </a:cubicBezTo>
                    <a:cubicBezTo>
                      <a:pt x="1733" y="2068"/>
                      <a:pt x="1642" y="2828"/>
                      <a:pt x="1490" y="3648"/>
                    </a:cubicBezTo>
                    <a:cubicBezTo>
                      <a:pt x="1368" y="4256"/>
                      <a:pt x="1125" y="5168"/>
                      <a:pt x="882" y="6384"/>
                    </a:cubicBezTo>
                    <a:cubicBezTo>
                      <a:pt x="578" y="7600"/>
                      <a:pt x="365" y="8512"/>
                      <a:pt x="274" y="9120"/>
                    </a:cubicBezTo>
                    <a:cubicBezTo>
                      <a:pt x="152" y="9727"/>
                      <a:pt x="61" y="10275"/>
                      <a:pt x="0" y="10822"/>
                    </a:cubicBezTo>
                    <a:cubicBezTo>
                      <a:pt x="31" y="10943"/>
                      <a:pt x="122" y="11034"/>
                      <a:pt x="213" y="11126"/>
                    </a:cubicBezTo>
                    <a:cubicBezTo>
                      <a:pt x="335" y="11186"/>
                      <a:pt x="426" y="11247"/>
                      <a:pt x="517" y="11308"/>
                    </a:cubicBezTo>
                    <a:cubicBezTo>
                      <a:pt x="639" y="11399"/>
                      <a:pt x="730" y="11430"/>
                      <a:pt x="790" y="11430"/>
                    </a:cubicBezTo>
                    <a:cubicBezTo>
                      <a:pt x="822" y="11435"/>
                      <a:pt x="852" y="11437"/>
                      <a:pt x="882" y="11437"/>
                    </a:cubicBezTo>
                    <a:cubicBezTo>
                      <a:pt x="1027" y="11437"/>
                      <a:pt x="1161" y="11378"/>
                      <a:pt x="1338" y="11278"/>
                    </a:cubicBezTo>
                    <a:cubicBezTo>
                      <a:pt x="1520" y="11156"/>
                      <a:pt x="1702" y="11004"/>
                      <a:pt x="1854" y="10882"/>
                    </a:cubicBezTo>
                    <a:cubicBezTo>
                      <a:pt x="2310" y="10731"/>
                      <a:pt x="2827" y="10427"/>
                      <a:pt x="3405" y="9940"/>
                    </a:cubicBezTo>
                    <a:cubicBezTo>
                      <a:pt x="3921" y="9515"/>
                      <a:pt x="4408" y="9150"/>
                      <a:pt x="4894" y="8724"/>
                    </a:cubicBezTo>
                    <a:cubicBezTo>
                      <a:pt x="5107" y="8542"/>
                      <a:pt x="5319" y="8299"/>
                      <a:pt x="5563" y="7995"/>
                    </a:cubicBezTo>
                    <a:cubicBezTo>
                      <a:pt x="5715" y="7752"/>
                      <a:pt x="5897" y="7478"/>
                      <a:pt x="6079" y="7205"/>
                    </a:cubicBezTo>
                    <a:cubicBezTo>
                      <a:pt x="6323" y="6870"/>
                      <a:pt x="6474" y="6475"/>
                      <a:pt x="6596" y="6080"/>
                    </a:cubicBezTo>
                    <a:cubicBezTo>
                      <a:pt x="6748" y="5320"/>
                      <a:pt x="6596" y="4439"/>
                      <a:pt x="6140" y="3405"/>
                    </a:cubicBezTo>
                    <a:cubicBezTo>
                      <a:pt x="5988" y="3071"/>
                      <a:pt x="5806" y="2767"/>
                      <a:pt x="5532" y="2463"/>
                    </a:cubicBezTo>
                    <a:cubicBezTo>
                      <a:pt x="4529" y="1277"/>
                      <a:pt x="3496" y="426"/>
                      <a:pt x="2432" y="31"/>
                    </a:cubicBezTo>
                    <a:cubicBezTo>
                      <a:pt x="2249" y="31"/>
                      <a:pt x="2097" y="1"/>
                      <a:pt x="1885" y="1"/>
                    </a:cubicBezTo>
                    <a:close/>
                  </a:path>
                </a:pathLst>
              </a:custGeom>
              <a:solidFill>
                <a:srgbClr val="2474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236;p59"/>
              <p:cNvSpPr/>
              <p:nvPr/>
            </p:nvSpPr>
            <p:spPr>
              <a:xfrm>
                <a:off x="5228700" y="6206475"/>
                <a:ext cx="240150" cy="279900"/>
              </a:xfrm>
              <a:custGeom>
                <a:avLst/>
                <a:gdLst/>
                <a:ahLst/>
                <a:cxnLst/>
                <a:rect l="l" t="t" r="r" b="b"/>
                <a:pathLst>
                  <a:path w="9606" h="11196" extrusionOk="0">
                    <a:moveTo>
                      <a:pt x="3220" y="1"/>
                    </a:moveTo>
                    <a:cubicBezTo>
                      <a:pt x="2798" y="1"/>
                      <a:pt x="2506" y="297"/>
                      <a:pt x="2311" y="906"/>
                    </a:cubicBezTo>
                    <a:cubicBezTo>
                      <a:pt x="2071" y="1678"/>
                      <a:pt x="1972" y="2054"/>
                      <a:pt x="1971" y="2054"/>
                    </a:cubicBezTo>
                    <a:cubicBezTo>
                      <a:pt x="1971" y="2054"/>
                      <a:pt x="1973" y="2046"/>
                      <a:pt x="1977" y="2031"/>
                    </a:cubicBezTo>
                    <a:lnTo>
                      <a:pt x="1977" y="2031"/>
                    </a:lnTo>
                    <a:cubicBezTo>
                      <a:pt x="1369" y="3368"/>
                      <a:pt x="913" y="4523"/>
                      <a:pt x="639" y="5374"/>
                    </a:cubicBezTo>
                    <a:cubicBezTo>
                      <a:pt x="153" y="6955"/>
                      <a:pt x="1" y="8353"/>
                      <a:pt x="122" y="9630"/>
                    </a:cubicBezTo>
                    <a:cubicBezTo>
                      <a:pt x="183" y="10390"/>
                      <a:pt x="487" y="10906"/>
                      <a:pt x="1065" y="11089"/>
                    </a:cubicBezTo>
                    <a:cubicBezTo>
                      <a:pt x="1255" y="11161"/>
                      <a:pt x="1451" y="11196"/>
                      <a:pt x="1650" y="11196"/>
                    </a:cubicBezTo>
                    <a:cubicBezTo>
                      <a:pt x="2118" y="11196"/>
                      <a:pt x="2602" y="11004"/>
                      <a:pt x="3071" y="10663"/>
                    </a:cubicBezTo>
                    <a:cubicBezTo>
                      <a:pt x="4165" y="9903"/>
                      <a:pt x="5077" y="8961"/>
                      <a:pt x="5715" y="7836"/>
                    </a:cubicBezTo>
                    <a:cubicBezTo>
                      <a:pt x="5928" y="7441"/>
                      <a:pt x="6597" y="6408"/>
                      <a:pt x="7782" y="4675"/>
                    </a:cubicBezTo>
                    <a:cubicBezTo>
                      <a:pt x="8664" y="3368"/>
                      <a:pt x="9272" y="2365"/>
                      <a:pt x="9606" y="1514"/>
                    </a:cubicBezTo>
                    <a:cubicBezTo>
                      <a:pt x="9484" y="1210"/>
                      <a:pt x="9241" y="997"/>
                      <a:pt x="8816" y="754"/>
                    </a:cubicBezTo>
                    <a:cubicBezTo>
                      <a:pt x="8718" y="728"/>
                      <a:pt x="8623" y="714"/>
                      <a:pt x="8532" y="714"/>
                    </a:cubicBezTo>
                    <a:cubicBezTo>
                      <a:pt x="8309" y="714"/>
                      <a:pt x="8106" y="795"/>
                      <a:pt x="7934" y="967"/>
                    </a:cubicBezTo>
                    <a:cubicBezTo>
                      <a:pt x="7782" y="1119"/>
                      <a:pt x="7630" y="1423"/>
                      <a:pt x="7417" y="1879"/>
                    </a:cubicBezTo>
                    <a:cubicBezTo>
                      <a:pt x="7174" y="2335"/>
                      <a:pt x="7022" y="2639"/>
                      <a:pt x="6870" y="2791"/>
                    </a:cubicBezTo>
                    <a:cubicBezTo>
                      <a:pt x="6384" y="3338"/>
                      <a:pt x="5837" y="4098"/>
                      <a:pt x="5290" y="5070"/>
                    </a:cubicBezTo>
                    <a:cubicBezTo>
                      <a:pt x="4560" y="6377"/>
                      <a:pt x="4074" y="7198"/>
                      <a:pt x="3861" y="7472"/>
                    </a:cubicBezTo>
                    <a:cubicBezTo>
                      <a:pt x="3253" y="8353"/>
                      <a:pt x="2615" y="8961"/>
                      <a:pt x="1885" y="9387"/>
                    </a:cubicBezTo>
                    <a:cubicBezTo>
                      <a:pt x="1916" y="8627"/>
                      <a:pt x="1977" y="8080"/>
                      <a:pt x="2007" y="7836"/>
                    </a:cubicBezTo>
                    <a:cubicBezTo>
                      <a:pt x="2129" y="7320"/>
                      <a:pt x="2281" y="6742"/>
                      <a:pt x="2463" y="6134"/>
                    </a:cubicBezTo>
                    <a:cubicBezTo>
                      <a:pt x="2615" y="5587"/>
                      <a:pt x="2949" y="4614"/>
                      <a:pt x="3405" y="3368"/>
                    </a:cubicBezTo>
                    <a:cubicBezTo>
                      <a:pt x="3831" y="2152"/>
                      <a:pt x="4135" y="1241"/>
                      <a:pt x="4317" y="633"/>
                    </a:cubicBezTo>
                    <a:cubicBezTo>
                      <a:pt x="4226" y="511"/>
                      <a:pt x="4074" y="420"/>
                      <a:pt x="3952" y="298"/>
                    </a:cubicBezTo>
                    <a:cubicBezTo>
                      <a:pt x="3831" y="177"/>
                      <a:pt x="3679" y="116"/>
                      <a:pt x="3557" y="55"/>
                    </a:cubicBezTo>
                    <a:cubicBezTo>
                      <a:pt x="3436" y="19"/>
                      <a:pt x="3324" y="1"/>
                      <a:pt x="3220" y="1"/>
                    </a:cubicBezTo>
                    <a:close/>
                  </a:path>
                </a:pathLst>
              </a:custGeom>
              <a:solidFill>
                <a:srgbClr val="2474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237;p59"/>
              <p:cNvSpPr/>
              <p:nvPr/>
            </p:nvSpPr>
            <p:spPr>
              <a:xfrm>
                <a:off x="5414875" y="6253600"/>
                <a:ext cx="225725" cy="352675"/>
              </a:xfrm>
              <a:custGeom>
                <a:avLst/>
                <a:gdLst/>
                <a:ahLst/>
                <a:cxnLst/>
                <a:rect l="l" t="t" r="r" b="b"/>
                <a:pathLst>
                  <a:path w="9029" h="14107" extrusionOk="0">
                    <a:moveTo>
                      <a:pt x="7164" y="1"/>
                    </a:moveTo>
                    <a:cubicBezTo>
                      <a:pt x="6611" y="1"/>
                      <a:pt x="6002" y="154"/>
                      <a:pt x="5350" y="480"/>
                    </a:cubicBezTo>
                    <a:cubicBezTo>
                      <a:pt x="3466" y="1392"/>
                      <a:pt x="2098" y="2851"/>
                      <a:pt x="1186" y="4918"/>
                    </a:cubicBezTo>
                    <a:cubicBezTo>
                      <a:pt x="973" y="5283"/>
                      <a:pt x="822" y="5708"/>
                      <a:pt x="730" y="6134"/>
                    </a:cubicBezTo>
                    <a:cubicBezTo>
                      <a:pt x="274" y="7502"/>
                      <a:pt x="62" y="8292"/>
                      <a:pt x="31" y="8535"/>
                    </a:cubicBezTo>
                    <a:cubicBezTo>
                      <a:pt x="1" y="8839"/>
                      <a:pt x="31" y="9143"/>
                      <a:pt x="62" y="9508"/>
                    </a:cubicBezTo>
                    <a:cubicBezTo>
                      <a:pt x="122" y="9903"/>
                      <a:pt x="183" y="10237"/>
                      <a:pt x="214" y="10572"/>
                    </a:cubicBezTo>
                    <a:cubicBezTo>
                      <a:pt x="457" y="11939"/>
                      <a:pt x="761" y="12942"/>
                      <a:pt x="1217" y="13490"/>
                    </a:cubicBezTo>
                    <a:cubicBezTo>
                      <a:pt x="1521" y="13763"/>
                      <a:pt x="1703" y="13945"/>
                      <a:pt x="1855" y="14037"/>
                    </a:cubicBezTo>
                    <a:cubicBezTo>
                      <a:pt x="1943" y="14072"/>
                      <a:pt x="2030" y="14107"/>
                      <a:pt x="2124" y="14107"/>
                    </a:cubicBezTo>
                    <a:cubicBezTo>
                      <a:pt x="2193" y="14107"/>
                      <a:pt x="2264" y="14088"/>
                      <a:pt x="2341" y="14037"/>
                    </a:cubicBezTo>
                    <a:cubicBezTo>
                      <a:pt x="2554" y="13945"/>
                      <a:pt x="2676" y="13793"/>
                      <a:pt x="2767" y="13611"/>
                    </a:cubicBezTo>
                    <a:cubicBezTo>
                      <a:pt x="2828" y="13429"/>
                      <a:pt x="2797" y="13246"/>
                      <a:pt x="2645" y="13034"/>
                    </a:cubicBezTo>
                    <a:lnTo>
                      <a:pt x="2189" y="12578"/>
                    </a:lnTo>
                    <a:cubicBezTo>
                      <a:pt x="1885" y="12182"/>
                      <a:pt x="1673" y="11605"/>
                      <a:pt x="1612" y="10875"/>
                    </a:cubicBezTo>
                    <a:cubicBezTo>
                      <a:pt x="1581" y="10572"/>
                      <a:pt x="1612" y="9994"/>
                      <a:pt x="1673" y="9143"/>
                    </a:cubicBezTo>
                    <a:cubicBezTo>
                      <a:pt x="1733" y="8079"/>
                      <a:pt x="1977" y="7046"/>
                      <a:pt x="2432" y="6012"/>
                    </a:cubicBezTo>
                    <a:cubicBezTo>
                      <a:pt x="3375" y="3824"/>
                      <a:pt x="4803" y="2365"/>
                      <a:pt x="6779" y="1574"/>
                    </a:cubicBezTo>
                    <a:cubicBezTo>
                      <a:pt x="6847" y="1545"/>
                      <a:pt x="6934" y="1532"/>
                      <a:pt x="7041" y="1532"/>
                    </a:cubicBezTo>
                    <a:cubicBezTo>
                      <a:pt x="7267" y="1532"/>
                      <a:pt x="7582" y="1593"/>
                      <a:pt x="7995" y="1696"/>
                    </a:cubicBezTo>
                    <a:cubicBezTo>
                      <a:pt x="8107" y="1718"/>
                      <a:pt x="8209" y="1730"/>
                      <a:pt x="8303" y="1730"/>
                    </a:cubicBezTo>
                    <a:cubicBezTo>
                      <a:pt x="8591" y="1730"/>
                      <a:pt x="8792" y="1622"/>
                      <a:pt x="8907" y="1392"/>
                    </a:cubicBezTo>
                    <a:cubicBezTo>
                      <a:pt x="8998" y="1179"/>
                      <a:pt x="9028" y="1027"/>
                      <a:pt x="8998" y="936"/>
                    </a:cubicBezTo>
                    <a:cubicBezTo>
                      <a:pt x="8816" y="571"/>
                      <a:pt x="8542" y="359"/>
                      <a:pt x="8208" y="207"/>
                    </a:cubicBezTo>
                    <a:cubicBezTo>
                      <a:pt x="7888" y="71"/>
                      <a:pt x="7539" y="1"/>
                      <a:pt x="7164" y="1"/>
                    </a:cubicBezTo>
                    <a:close/>
                  </a:path>
                </a:pathLst>
              </a:custGeom>
              <a:solidFill>
                <a:srgbClr val="2474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238;p59"/>
              <p:cNvSpPr/>
              <p:nvPr/>
            </p:nvSpPr>
            <p:spPr>
              <a:xfrm>
                <a:off x="5570650" y="6281550"/>
                <a:ext cx="308550" cy="334300"/>
              </a:xfrm>
              <a:custGeom>
                <a:avLst/>
                <a:gdLst/>
                <a:ahLst/>
                <a:cxnLst/>
                <a:rect l="l" t="t" r="r" b="b"/>
                <a:pathLst>
                  <a:path w="12342" h="13372" extrusionOk="0">
                    <a:moveTo>
                      <a:pt x="1703" y="1"/>
                    </a:moveTo>
                    <a:cubicBezTo>
                      <a:pt x="1582" y="31"/>
                      <a:pt x="1490" y="122"/>
                      <a:pt x="1430" y="183"/>
                    </a:cubicBezTo>
                    <a:cubicBezTo>
                      <a:pt x="1430" y="183"/>
                      <a:pt x="1430" y="365"/>
                      <a:pt x="1399" y="760"/>
                    </a:cubicBezTo>
                    <a:cubicBezTo>
                      <a:pt x="1582" y="1247"/>
                      <a:pt x="1977" y="1672"/>
                      <a:pt x="2554" y="2007"/>
                    </a:cubicBezTo>
                    <a:cubicBezTo>
                      <a:pt x="2797" y="2159"/>
                      <a:pt x="3253" y="2402"/>
                      <a:pt x="3952" y="2645"/>
                    </a:cubicBezTo>
                    <a:cubicBezTo>
                      <a:pt x="4530" y="2918"/>
                      <a:pt x="4986" y="3162"/>
                      <a:pt x="5290" y="3344"/>
                    </a:cubicBezTo>
                    <a:cubicBezTo>
                      <a:pt x="4834" y="4134"/>
                      <a:pt x="4104" y="5289"/>
                      <a:pt x="3101" y="6718"/>
                    </a:cubicBezTo>
                    <a:cubicBezTo>
                      <a:pt x="2098" y="8207"/>
                      <a:pt x="1369" y="9332"/>
                      <a:pt x="943" y="10061"/>
                    </a:cubicBezTo>
                    <a:cubicBezTo>
                      <a:pt x="670" y="10487"/>
                      <a:pt x="457" y="10943"/>
                      <a:pt x="214" y="11368"/>
                    </a:cubicBezTo>
                    <a:cubicBezTo>
                      <a:pt x="31" y="11672"/>
                      <a:pt x="1" y="12037"/>
                      <a:pt x="62" y="12432"/>
                    </a:cubicBezTo>
                    <a:cubicBezTo>
                      <a:pt x="153" y="12797"/>
                      <a:pt x="335" y="13101"/>
                      <a:pt x="670" y="13283"/>
                    </a:cubicBezTo>
                    <a:cubicBezTo>
                      <a:pt x="741" y="13341"/>
                      <a:pt x="827" y="13371"/>
                      <a:pt x="913" y="13371"/>
                    </a:cubicBezTo>
                    <a:cubicBezTo>
                      <a:pt x="1009" y="13371"/>
                      <a:pt x="1106" y="13333"/>
                      <a:pt x="1186" y="13253"/>
                    </a:cubicBezTo>
                    <a:cubicBezTo>
                      <a:pt x="1247" y="13192"/>
                      <a:pt x="1369" y="13040"/>
                      <a:pt x="1490" y="12797"/>
                    </a:cubicBezTo>
                    <a:cubicBezTo>
                      <a:pt x="1825" y="12128"/>
                      <a:pt x="2189" y="11429"/>
                      <a:pt x="2615" y="10761"/>
                    </a:cubicBezTo>
                    <a:cubicBezTo>
                      <a:pt x="3679" y="8937"/>
                      <a:pt x="5138" y="6688"/>
                      <a:pt x="6962" y="4104"/>
                    </a:cubicBezTo>
                    <a:cubicBezTo>
                      <a:pt x="8968" y="4894"/>
                      <a:pt x="10396" y="5441"/>
                      <a:pt x="11247" y="5684"/>
                    </a:cubicBezTo>
                    <a:cubicBezTo>
                      <a:pt x="11325" y="5715"/>
                      <a:pt x="11404" y="5731"/>
                      <a:pt x="11484" y="5731"/>
                    </a:cubicBezTo>
                    <a:cubicBezTo>
                      <a:pt x="11721" y="5731"/>
                      <a:pt x="11971" y="5600"/>
                      <a:pt x="12220" y="5350"/>
                    </a:cubicBezTo>
                    <a:cubicBezTo>
                      <a:pt x="12342" y="5168"/>
                      <a:pt x="12220" y="4985"/>
                      <a:pt x="11977" y="4651"/>
                    </a:cubicBezTo>
                    <a:cubicBezTo>
                      <a:pt x="12068" y="4560"/>
                      <a:pt x="12038" y="4408"/>
                      <a:pt x="11855" y="4286"/>
                    </a:cubicBezTo>
                    <a:cubicBezTo>
                      <a:pt x="11582" y="4104"/>
                      <a:pt x="11217" y="3952"/>
                      <a:pt x="10761" y="3800"/>
                    </a:cubicBezTo>
                    <a:cubicBezTo>
                      <a:pt x="10092" y="3587"/>
                      <a:pt x="9728" y="3496"/>
                      <a:pt x="9576" y="3405"/>
                    </a:cubicBezTo>
                    <a:cubicBezTo>
                      <a:pt x="9028" y="3253"/>
                      <a:pt x="8512" y="3040"/>
                      <a:pt x="7965" y="2736"/>
                    </a:cubicBezTo>
                    <a:cubicBezTo>
                      <a:pt x="7478" y="2432"/>
                      <a:pt x="7053" y="2128"/>
                      <a:pt x="6718" y="1733"/>
                    </a:cubicBezTo>
                    <a:cubicBezTo>
                      <a:pt x="6080" y="1733"/>
                      <a:pt x="5229" y="1490"/>
                      <a:pt x="4165" y="973"/>
                    </a:cubicBezTo>
                    <a:cubicBezTo>
                      <a:pt x="2949" y="426"/>
                      <a:pt x="2159" y="61"/>
                      <a:pt x="1703" y="1"/>
                    </a:cubicBezTo>
                    <a:close/>
                  </a:path>
                </a:pathLst>
              </a:custGeom>
              <a:solidFill>
                <a:srgbClr val="2474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239;p59"/>
              <p:cNvSpPr/>
              <p:nvPr/>
            </p:nvSpPr>
            <p:spPr>
              <a:xfrm>
                <a:off x="5654250" y="6421875"/>
                <a:ext cx="268275" cy="293100"/>
              </a:xfrm>
              <a:custGeom>
                <a:avLst/>
                <a:gdLst/>
                <a:ahLst/>
                <a:cxnLst/>
                <a:rect l="l" t="t" r="r" b="b"/>
                <a:pathLst>
                  <a:path w="10731" h="11724" extrusionOk="0">
                    <a:moveTo>
                      <a:pt x="8493" y="0"/>
                    </a:moveTo>
                    <a:cubicBezTo>
                      <a:pt x="8011" y="0"/>
                      <a:pt x="7523" y="115"/>
                      <a:pt x="7022" y="345"/>
                    </a:cubicBezTo>
                    <a:cubicBezTo>
                      <a:pt x="6414" y="649"/>
                      <a:pt x="5836" y="1105"/>
                      <a:pt x="5381" y="1713"/>
                    </a:cubicBezTo>
                    <a:cubicBezTo>
                      <a:pt x="4833" y="2442"/>
                      <a:pt x="4347" y="3689"/>
                      <a:pt x="4104" y="5482"/>
                    </a:cubicBezTo>
                    <a:cubicBezTo>
                      <a:pt x="3830" y="7275"/>
                      <a:pt x="3405" y="8491"/>
                      <a:pt x="2918" y="9129"/>
                    </a:cubicBezTo>
                    <a:cubicBezTo>
                      <a:pt x="2584" y="9585"/>
                      <a:pt x="2128" y="9950"/>
                      <a:pt x="1551" y="10224"/>
                    </a:cubicBezTo>
                    <a:cubicBezTo>
                      <a:pt x="1495" y="10235"/>
                      <a:pt x="1439" y="10242"/>
                      <a:pt x="1384" y="10242"/>
                    </a:cubicBezTo>
                    <a:cubicBezTo>
                      <a:pt x="1287" y="10242"/>
                      <a:pt x="1191" y="10221"/>
                      <a:pt x="1095" y="10163"/>
                    </a:cubicBezTo>
                    <a:cubicBezTo>
                      <a:pt x="912" y="10041"/>
                      <a:pt x="791" y="10011"/>
                      <a:pt x="730" y="10011"/>
                    </a:cubicBezTo>
                    <a:cubicBezTo>
                      <a:pt x="456" y="10072"/>
                      <a:pt x="213" y="10163"/>
                      <a:pt x="152" y="10254"/>
                    </a:cubicBezTo>
                    <a:cubicBezTo>
                      <a:pt x="0" y="10497"/>
                      <a:pt x="0" y="10771"/>
                      <a:pt x="213" y="11135"/>
                    </a:cubicBezTo>
                    <a:cubicBezTo>
                      <a:pt x="274" y="11257"/>
                      <a:pt x="335" y="11318"/>
                      <a:pt x="456" y="11409"/>
                    </a:cubicBezTo>
                    <a:cubicBezTo>
                      <a:pt x="669" y="11591"/>
                      <a:pt x="1064" y="11683"/>
                      <a:pt x="1520" y="11713"/>
                    </a:cubicBezTo>
                    <a:cubicBezTo>
                      <a:pt x="1657" y="11720"/>
                      <a:pt x="1783" y="11724"/>
                      <a:pt x="1899" y="11724"/>
                    </a:cubicBezTo>
                    <a:cubicBezTo>
                      <a:pt x="2276" y="11724"/>
                      <a:pt x="2550" y="11684"/>
                      <a:pt x="2736" y="11591"/>
                    </a:cubicBezTo>
                    <a:cubicBezTo>
                      <a:pt x="3405" y="11318"/>
                      <a:pt x="3982" y="10923"/>
                      <a:pt x="4408" y="10345"/>
                    </a:cubicBezTo>
                    <a:cubicBezTo>
                      <a:pt x="4925" y="9707"/>
                      <a:pt x="5320" y="8673"/>
                      <a:pt x="5532" y="7306"/>
                    </a:cubicBezTo>
                    <a:cubicBezTo>
                      <a:pt x="5928" y="5239"/>
                      <a:pt x="6110" y="4175"/>
                      <a:pt x="6140" y="4023"/>
                    </a:cubicBezTo>
                    <a:cubicBezTo>
                      <a:pt x="6262" y="3719"/>
                      <a:pt x="6414" y="3415"/>
                      <a:pt x="6657" y="3111"/>
                    </a:cubicBezTo>
                    <a:cubicBezTo>
                      <a:pt x="7235" y="2321"/>
                      <a:pt x="8055" y="1895"/>
                      <a:pt x="9028" y="1804"/>
                    </a:cubicBezTo>
                    <a:cubicBezTo>
                      <a:pt x="9066" y="1785"/>
                      <a:pt x="9098" y="1778"/>
                      <a:pt x="9126" y="1778"/>
                    </a:cubicBezTo>
                    <a:cubicBezTo>
                      <a:pt x="9190" y="1778"/>
                      <a:pt x="9239" y="1813"/>
                      <a:pt x="9302" y="1834"/>
                    </a:cubicBezTo>
                    <a:cubicBezTo>
                      <a:pt x="9302" y="1834"/>
                      <a:pt x="9393" y="1895"/>
                      <a:pt x="9484" y="2047"/>
                    </a:cubicBezTo>
                    <a:cubicBezTo>
                      <a:pt x="9575" y="2169"/>
                      <a:pt x="9636" y="2199"/>
                      <a:pt x="9757" y="2260"/>
                    </a:cubicBezTo>
                    <a:cubicBezTo>
                      <a:pt x="9861" y="2275"/>
                      <a:pt x="9957" y="2282"/>
                      <a:pt x="10045" y="2282"/>
                    </a:cubicBezTo>
                    <a:cubicBezTo>
                      <a:pt x="10322" y="2282"/>
                      <a:pt x="10524" y="2208"/>
                      <a:pt x="10639" y="2047"/>
                    </a:cubicBezTo>
                    <a:cubicBezTo>
                      <a:pt x="10730" y="1956"/>
                      <a:pt x="10730" y="1804"/>
                      <a:pt x="10700" y="1561"/>
                    </a:cubicBezTo>
                    <a:cubicBezTo>
                      <a:pt x="10669" y="1196"/>
                      <a:pt x="10457" y="801"/>
                      <a:pt x="9970" y="467"/>
                    </a:cubicBezTo>
                    <a:cubicBezTo>
                      <a:pt x="9757" y="284"/>
                      <a:pt x="9484" y="163"/>
                      <a:pt x="9150" y="71"/>
                    </a:cubicBezTo>
                    <a:cubicBezTo>
                      <a:pt x="8931" y="24"/>
                      <a:pt x="8713" y="0"/>
                      <a:pt x="8493" y="0"/>
                    </a:cubicBezTo>
                    <a:close/>
                  </a:path>
                </a:pathLst>
              </a:custGeom>
              <a:solidFill>
                <a:srgbClr val="2474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240;p59"/>
              <p:cNvSpPr/>
              <p:nvPr/>
            </p:nvSpPr>
            <p:spPr>
              <a:xfrm>
                <a:off x="4730225" y="5691875"/>
                <a:ext cx="188475" cy="383775"/>
              </a:xfrm>
              <a:custGeom>
                <a:avLst/>
                <a:gdLst/>
                <a:ahLst/>
                <a:cxnLst/>
                <a:rect l="l" t="t" r="r" b="b"/>
                <a:pathLst>
                  <a:path w="7539" h="15351" extrusionOk="0">
                    <a:moveTo>
                      <a:pt x="1550" y="1"/>
                    </a:moveTo>
                    <a:cubicBezTo>
                      <a:pt x="1216" y="1"/>
                      <a:pt x="943" y="92"/>
                      <a:pt x="699" y="304"/>
                    </a:cubicBezTo>
                    <a:cubicBezTo>
                      <a:pt x="791" y="1004"/>
                      <a:pt x="791" y="1763"/>
                      <a:pt x="791" y="2615"/>
                    </a:cubicBezTo>
                    <a:cubicBezTo>
                      <a:pt x="760" y="3800"/>
                      <a:pt x="608" y="5715"/>
                      <a:pt x="335" y="8390"/>
                    </a:cubicBezTo>
                    <a:cubicBezTo>
                      <a:pt x="91" y="10882"/>
                      <a:pt x="0" y="12858"/>
                      <a:pt x="0" y="14286"/>
                    </a:cubicBezTo>
                    <a:cubicBezTo>
                      <a:pt x="0" y="14286"/>
                      <a:pt x="152" y="14499"/>
                      <a:pt x="456" y="14894"/>
                    </a:cubicBezTo>
                    <a:cubicBezTo>
                      <a:pt x="639" y="15198"/>
                      <a:pt x="851" y="15350"/>
                      <a:pt x="1095" y="15350"/>
                    </a:cubicBezTo>
                    <a:cubicBezTo>
                      <a:pt x="1216" y="15350"/>
                      <a:pt x="1277" y="15290"/>
                      <a:pt x="1398" y="15259"/>
                    </a:cubicBezTo>
                    <a:cubicBezTo>
                      <a:pt x="2280" y="14925"/>
                      <a:pt x="3253" y="14347"/>
                      <a:pt x="4408" y="13587"/>
                    </a:cubicBezTo>
                    <a:cubicBezTo>
                      <a:pt x="6323" y="12311"/>
                      <a:pt x="7326" y="11612"/>
                      <a:pt x="7356" y="11612"/>
                    </a:cubicBezTo>
                    <a:cubicBezTo>
                      <a:pt x="7538" y="11338"/>
                      <a:pt x="7538" y="11095"/>
                      <a:pt x="7447" y="10700"/>
                    </a:cubicBezTo>
                    <a:cubicBezTo>
                      <a:pt x="7295" y="10487"/>
                      <a:pt x="7052" y="10335"/>
                      <a:pt x="6718" y="10335"/>
                    </a:cubicBezTo>
                    <a:cubicBezTo>
                      <a:pt x="6627" y="10335"/>
                      <a:pt x="6475" y="10335"/>
                      <a:pt x="6262" y="10365"/>
                    </a:cubicBezTo>
                    <a:cubicBezTo>
                      <a:pt x="6019" y="10396"/>
                      <a:pt x="5867" y="10396"/>
                      <a:pt x="5806" y="10396"/>
                    </a:cubicBezTo>
                    <a:cubicBezTo>
                      <a:pt x="5472" y="10578"/>
                      <a:pt x="4864" y="10943"/>
                      <a:pt x="4013" y="11460"/>
                    </a:cubicBezTo>
                    <a:cubicBezTo>
                      <a:pt x="3253" y="11916"/>
                      <a:pt x="2614" y="12250"/>
                      <a:pt x="2158" y="12463"/>
                    </a:cubicBezTo>
                    <a:cubicBezTo>
                      <a:pt x="2128" y="11156"/>
                      <a:pt x="2219" y="9180"/>
                      <a:pt x="2432" y="6566"/>
                    </a:cubicBezTo>
                    <a:cubicBezTo>
                      <a:pt x="2614" y="3952"/>
                      <a:pt x="2675" y="2007"/>
                      <a:pt x="2645" y="669"/>
                    </a:cubicBezTo>
                    <a:cubicBezTo>
                      <a:pt x="2523" y="213"/>
                      <a:pt x="2189" y="1"/>
                      <a:pt x="1550" y="1"/>
                    </a:cubicBezTo>
                    <a:close/>
                  </a:path>
                </a:pathLst>
              </a:custGeom>
              <a:solidFill>
                <a:srgbClr val="9EC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241;p59"/>
              <p:cNvSpPr/>
              <p:nvPr/>
            </p:nvSpPr>
            <p:spPr>
              <a:xfrm>
                <a:off x="4929300" y="5775200"/>
                <a:ext cx="229525" cy="253150"/>
              </a:xfrm>
              <a:custGeom>
                <a:avLst/>
                <a:gdLst/>
                <a:ahLst/>
                <a:cxnLst/>
                <a:rect l="l" t="t" r="r" b="b"/>
                <a:pathLst>
                  <a:path w="9181" h="10126" extrusionOk="0">
                    <a:moveTo>
                      <a:pt x="5880" y="2804"/>
                    </a:moveTo>
                    <a:cubicBezTo>
                      <a:pt x="5897" y="2804"/>
                      <a:pt x="5913" y="2805"/>
                      <a:pt x="5928" y="2807"/>
                    </a:cubicBezTo>
                    <a:cubicBezTo>
                      <a:pt x="6019" y="2807"/>
                      <a:pt x="6080" y="2838"/>
                      <a:pt x="6171" y="2899"/>
                    </a:cubicBezTo>
                    <a:cubicBezTo>
                      <a:pt x="6658" y="3142"/>
                      <a:pt x="6931" y="3871"/>
                      <a:pt x="6931" y="5057"/>
                    </a:cubicBezTo>
                    <a:cubicBezTo>
                      <a:pt x="6931" y="5817"/>
                      <a:pt x="6566" y="6546"/>
                      <a:pt x="5807" y="7276"/>
                    </a:cubicBezTo>
                    <a:cubicBezTo>
                      <a:pt x="5101" y="8038"/>
                      <a:pt x="4395" y="8407"/>
                      <a:pt x="3738" y="8407"/>
                    </a:cubicBezTo>
                    <a:cubicBezTo>
                      <a:pt x="3688" y="8407"/>
                      <a:pt x="3637" y="8405"/>
                      <a:pt x="3588" y="8400"/>
                    </a:cubicBezTo>
                    <a:cubicBezTo>
                      <a:pt x="3284" y="8339"/>
                      <a:pt x="2919" y="7975"/>
                      <a:pt x="2524" y="7276"/>
                    </a:cubicBezTo>
                    <a:cubicBezTo>
                      <a:pt x="2220" y="6789"/>
                      <a:pt x="2098" y="6181"/>
                      <a:pt x="2159" y="5513"/>
                    </a:cubicBezTo>
                    <a:cubicBezTo>
                      <a:pt x="2281" y="4510"/>
                      <a:pt x="2615" y="3780"/>
                      <a:pt x="3284" y="3385"/>
                    </a:cubicBezTo>
                    <a:cubicBezTo>
                      <a:pt x="3314" y="3324"/>
                      <a:pt x="3344" y="3324"/>
                      <a:pt x="3375" y="3324"/>
                    </a:cubicBezTo>
                    <a:cubicBezTo>
                      <a:pt x="3466" y="3324"/>
                      <a:pt x="3618" y="3446"/>
                      <a:pt x="3800" y="3598"/>
                    </a:cubicBezTo>
                    <a:cubicBezTo>
                      <a:pt x="4012" y="3730"/>
                      <a:pt x="4155" y="3816"/>
                      <a:pt x="4248" y="3816"/>
                    </a:cubicBezTo>
                    <a:cubicBezTo>
                      <a:pt x="4262" y="3816"/>
                      <a:pt x="4275" y="3814"/>
                      <a:pt x="4287" y="3811"/>
                    </a:cubicBezTo>
                    <a:cubicBezTo>
                      <a:pt x="4500" y="3750"/>
                      <a:pt x="4743" y="3567"/>
                      <a:pt x="5138" y="3233"/>
                    </a:cubicBezTo>
                    <a:cubicBezTo>
                      <a:pt x="5444" y="2955"/>
                      <a:pt x="5699" y="2804"/>
                      <a:pt x="5880" y="2804"/>
                    </a:cubicBezTo>
                    <a:close/>
                    <a:moveTo>
                      <a:pt x="4275" y="1"/>
                    </a:moveTo>
                    <a:cubicBezTo>
                      <a:pt x="3843" y="1"/>
                      <a:pt x="3402" y="214"/>
                      <a:pt x="2889" y="619"/>
                    </a:cubicBezTo>
                    <a:cubicBezTo>
                      <a:pt x="2402" y="984"/>
                      <a:pt x="1977" y="1440"/>
                      <a:pt x="1582" y="1987"/>
                    </a:cubicBezTo>
                    <a:cubicBezTo>
                      <a:pt x="730" y="3263"/>
                      <a:pt x="214" y="4479"/>
                      <a:pt x="123" y="5665"/>
                    </a:cubicBezTo>
                    <a:cubicBezTo>
                      <a:pt x="1" y="6728"/>
                      <a:pt x="275" y="7640"/>
                      <a:pt x="822" y="8370"/>
                    </a:cubicBezTo>
                    <a:cubicBezTo>
                      <a:pt x="1703" y="9434"/>
                      <a:pt x="2615" y="10042"/>
                      <a:pt x="3557" y="10102"/>
                    </a:cubicBezTo>
                    <a:cubicBezTo>
                      <a:pt x="3664" y="10118"/>
                      <a:pt x="3770" y="10125"/>
                      <a:pt x="3880" y="10125"/>
                    </a:cubicBezTo>
                    <a:cubicBezTo>
                      <a:pt x="3990" y="10125"/>
                      <a:pt x="4104" y="10118"/>
                      <a:pt x="4226" y="10102"/>
                    </a:cubicBezTo>
                    <a:cubicBezTo>
                      <a:pt x="6080" y="9920"/>
                      <a:pt x="7600" y="8765"/>
                      <a:pt x="8785" y="6759"/>
                    </a:cubicBezTo>
                    <a:cubicBezTo>
                      <a:pt x="8968" y="6425"/>
                      <a:pt x="9089" y="6029"/>
                      <a:pt x="9120" y="5634"/>
                    </a:cubicBezTo>
                    <a:cubicBezTo>
                      <a:pt x="9180" y="4814"/>
                      <a:pt x="8998" y="3902"/>
                      <a:pt x="8512" y="2777"/>
                    </a:cubicBezTo>
                    <a:cubicBezTo>
                      <a:pt x="8238" y="2169"/>
                      <a:pt x="7721" y="1683"/>
                      <a:pt x="6962" y="1318"/>
                    </a:cubicBezTo>
                    <a:cubicBezTo>
                      <a:pt x="5959" y="923"/>
                      <a:pt x="5381" y="619"/>
                      <a:pt x="5168" y="376"/>
                    </a:cubicBezTo>
                    <a:cubicBezTo>
                      <a:pt x="4925" y="163"/>
                      <a:pt x="4712" y="41"/>
                      <a:pt x="4439" y="11"/>
                    </a:cubicBezTo>
                    <a:cubicBezTo>
                      <a:pt x="4384" y="4"/>
                      <a:pt x="4330" y="1"/>
                      <a:pt x="4275" y="1"/>
                    </a:cubicBezTo>
                    <a:close/>
                  </a:path>
                </a:pathLst>
              </a:custGeom>
              <a:solidFill>
                <a:srgbClr val="9EC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242;p59"/>
              <p:cNvSpPr/>
              <p:nvPr/>
            </p:nvSpPr>
            <p:spPr>
              <a:xfrm>
                <a:off x="5168675" y="5723850"/>
                <a:ext cx="224200" cy="471575"/>
              </a:xfrm>
              <a:custGeom>
                <a:avLst/>
                <a:gdLst/>
                <a:ahLst/>
                <a:cxnLst/>
                <a:rect l="l" t="t" r="r" b="b"/>
                <a:pathLst>
                  <a:path w="8968" h="18863" extrusionOk="0">
                    <a:moveTo>
                      <a:pt x="7097" y="0"/>
                    </a:moveTo>
                    <a:cubicBezTo>
                      <a:pt x="6201" y="0"/>
                      <a:pt x="5249" y="389"/>
                      <a:pt x="4256" y="1184"/>
                    </a:cubicBezTo>
                    <a:cubicBezTo>
                      <a:pt x="2220" y="2825"/>
                      <a:pt x="912" y="5013"/>
                      <a:pt x="396" y="7779"/>
                    </a:cubicBezTo>
                    <a:cubicBezTo>
                      <a:pt x="305" y="8327"/>
                      <a:pt x="244" y="8843"/>
                      <a:pt x="183" y="9421"/>
                    </a:cubicBezTo>
                    <a:cubicBezTo>
                      <a:pt x="31" y="11245"/>
                      <a:pt x="1" y="12278"/>
                      <a:pt x="31" y="12521"/>
                    </a:cubicBezTo>
                    <a:cubicBezTo>
                      <a:pt x="61" y="12916"/>
                      <a:pt x="183" y="13342"/>
                      <a:pt x="335" y="13737"/>
                    </a:cubicBezTo>
                    <a:cubicBezTo>
                      <a:pt x="487" y="14162"/>
                      <a:pt x="669" y="14588"/>
                      <a:pt x="821" y="15014"/>
                    </a:cubicBezTo>
                    <a:cubicBezTo>
                      <a:pt x="1520" y="16625"/>
                      <a:pt x="2159" y="17719"/>
                      <a:pt x="2888" y="18296"/>
                    </a:cubicBezTo>
                    <a:cubicBezTo>
                      <a:pt x="3283" y="18570"/>
                      <a:pt x="3618" y="18722"/>
                      <a:pt x="3800" y="18813"/>
                    </a:cubicBezTo>
                    <a:cubicBezTo>
                      <a:pt x="3866" y="18846"/>
                      <a:pt x="3935" y="18863"/>
                      <a:pt x="4007" y="18863"/>
                    </a:cubicBezTo>
                    <a:cubicBezTo>
                      <a:pt x="4135" y="18863"/>
                      <a:pt x="4272" y="18808"/>
                      <a:pt x="4408" y="18691"/>
                    </a:cubicBezTo>
                    <a:cubicBezTo>
                      <a:pt x="4590" y="18509"/>
                      <a:pt x="4742" y="18296"/>
                      <a:pt x="4803" y="18053"/>
                    </a:cubicBezTo>
                    <a:cubicBezTo>
                      <a:pt x="4864" y="17780"/>
                      <a:pt x="4742" y="17536"/>
                      <a:pt x="4530" y="17354"/>
                    </a:cubicBezTo>
                    <a:lnTo>
                      <a:pt x="3830" y="16898"/>
                    </a:lnTo>
                    <a:cubicBezTo>
                      <a:pt x="3314" y="16442"/>
                      <a:pt x="2919" y="15804"/>
                      <a:pt x="2675" y="14983"/>
                    </a:cubicBezTo>
                    <a:cubicBezTo>
                      <a:pt x="2554" y="14618"/>
                      <a:pt x="2402" y="13919"/>
                      <a:pt x="2220" y="12855"/>
                    </a:cubicBezTo>
                    <a:cubicBezTo>
                      <a:pt x="1976" y="11518"/>
                      <a:pt x="1976" y="10150"/>
                      <a:pt x="2250" y="8782"/>
                    </a:cubicBezTo>
                    <a:cubicBezTo>
                      <a:pt x="2797" y="5804"/>
                      <a:pt x="4195" y="3615"/>
                      <a:pt x="6384" y="2095"/>
                    </a:cubicBezTo>
                    <a:cubicBezTo>
                      <a:pt x="6596" y="1943"/>
                      <a:pt x="7113" y="1852"/>
                      <a:pt x="7903" y="1852"/>
                    </a:cubicBezTo>
                    <a:cubicBezTo>
                      <a:pt x="8511" y="1852"/>
                      <a:pt x="8846" y="1640"/>
                      <a:pt x="8937" y="1214"/>
                    </a:cubicBezTo>
                    <a:cubicBezTo>
                      <a:pt x="8967" y="940"/>
                      <a:pt x="8937" y="758"/>
                      <a:pt x="8846" y="728"/>
                    </a:cubicBezTo>
                    <a:cubicBezTo>
                      <a:pt x="8542" y="363"/>
                      <a:pt x="8147" y="150"/>
                      <a:pt x="7691" y="59"/>
                    </a:cubicBezTo>
                    <a:cubicBezTo>
                      <a:pt x="7496" y="20"/>
                      <a:pt x="7298" y="0"/>
                      <a:pt x="7097" y="0"/>
                    </a:cubicBezTo>
                    <a:close/>
                  </a:path>
                </a:pathLst>
              </a:custGeom>
              <a:solidFill>
                <a:srgbClr val="9EC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243;p59"/>
              <p:cNvSpPr/>
              <p:nvPr/>
            </p:nvSpPr>
            <p:spPr>
              <a:xfrm>
                <a:off x="5278850" y="5794175"/>
                <a:ext cx="270550" cy="388125"/>
              </a:xfrm>
              <a:custGeom>
                <a:avLst/>
                <a:gdLst/>
                <a:ahLst/>
                <a:cxnLst/>
                <a:rect l="l" t="t" r="r" b="b"/>
                <a:pathLst>
                  <a:path w="10822" h="15525" extrusionOk="0">
                    <a:moveTo>
                      <a:pt x="8329" y="4571"/>
                    </a:moveTo>
                    <a:cubicBezTo>
                      <a:pt x="8299" y="5210"/>
                      <a:pt x="8238" y="5878"/>
                      <a:pt x="8208" y="6547"/>
                    </a:cubicBezTo>
                    <a:cubicBezTo>
                      <a:pt x="8177" y="7307"/>
                      <a:pt x="8056" y="7976"/>
                      <a:pt x="7934" y="8553"/>
                    </a:cubicBezTo>
                    <a:cubicBezTo>
                      <a:pt x="6840" y="8219"/>
                      <a:pt x="6171" y="8006"/>
                      <a:pt x="5898" y="7976"/>
                    </a:cubicBezTo>
                    <a:cubicBezTo>
                      <a:pt x="6658" y="6790"/>
                      <a:pt x="7448" y="5666"/>
                      <a:pt x="8329" y="4571"/>
                    </a:cubicBezTo>
                    <a:close/>
                    <a:moveTo>
                      <a:pt x="9585" y="0"/>
                    </a:moveTo>
                    <a:cubicBezTo>
                      <a:pt x="9403" y="0"/>
                      <a:pt x="9255" y="68"/>
                      <a:pt x="9150" y="194"/>
                    </a:cubicBezTo>
                    <a:cubicBezTo>
                      <a:pt x="8421" y="1015"/>
                      <a:pt x="7570" y="2292"/>
                      <a:pt x="6445" y="3903"/>
                    </a:cubicBezTo>
                    <a:cubicBezTo>
                      <a:pt x="5168" y="5817"/>
                      <a:pt x="4287" y="7064"/>
                      <a:pt x="3770" y="7763"/>
                    </a:cubicBezTo>
                    <a:cubicBezTo>
                      <a:pt x="3704" y="7829"/>
                      <a:pt x="3591" y="7878"/>
                      <a:pt x="3431" y="7878"/>
                    </a:cubicBezTo>
                    <a:cubicBezTo>
                      <a:pt x="3369" y="7878"/>
                      <a:pt x="3299" y="7871"/>
                      <a:pt x="3223" y="7854"/>
                    </a:cubicBezTo>
                    <a:cubicBezTo>
                      <a:pt x="3123" y="7843"/>
                      <a:pt x="3035" y="7836"/>
                      <a:pt x="2958" y="7836"/>
                    </a:cubicBezTo>
                    <a:cubicBezTo>
                      <a:pt x="2824" y="7836"/>
                      <a:pt x="2722" y="7857"/>
                      <a:pt x="2645" y="7915"/>
                    </a:cubicBezTo>
                    <a:cubicBezTo>
                      <a:pt x="2554" y="7945"/>
                      <a:pt x="2493" y="8006"/>
                      <a:pt x="2463" y="8097"/>
                    </a:cubicBezTo>
                    <a:cubicBezTo>
                      <a:pt x="2463" y="8158"/>
                      <a:pt x="2493" y="8371"/>
                      <a:pt x="2706" y="8583"/>
                    </a:cubicBezTo>
                    <a:cubicBezTo>
                      <a:pt x="2858" y="8857"/>
                      <a:pt x="2919" y="9039"/>
                      <a:pt x="2858" y="9161"/>
                    </a:cubicBezTo>
                    <a:cubicBezTo>
                      <a:pt x="2645" y="9617"/>
                      <a:pt x="2159" y="10346"/>
                      <a:pt x="1338" y="11289"/>
                    </a:cubicBezTo>
                    <a:cubicBezTo>
                      <a:pt x="609" y="12109"/>
                      <a:pt x="183" y="12839"/>
                      <a:pt x="62" y="13447"/>
                    </a:cubicBezTo>
                    <a:cubicBezTo>
                      <a:pt x="1" y="13751"/>
                      <a:pt x="183" y="14055"/>
                      <a:pt x="670" y="14389"/>
                    </a:cubicBezTo>
                    <a:cubicBezTo>
                      <a:pt x="880" y="14534"/>
                      <a:pt x="1055" y="14603"/>
                      <a:pt x="1206" y="14603"/>
                    </a:cubicBezTo>
                    <a:cubicBezTo>
                      <a:pt x="1338" y="14603"/>
                      <a:pt x="1451" y="14550"/>
                      <a:pt x="1551" y="14450"/>
                    </a:cubicBezTo>
                    <a:cubicBezTo>
                      <a:pt x="2007" y="13903"/>
                      <a:pt x="2554" y="13143"/>
                      <a:pt x="3162" y="12109"/>
                    </a:cubicBezTo>
                    <a:cubicBezTo>
                      <a:pt x="3831" y="10985"/>
                      <a:pt x="4317" y="10225"/>
                      <a:pt x="4621" y="9799"/>
                    </a:cubicBezTo>
                    <a:cubicBezTo>
                      <a:pt x="4913" y="9682"/>
                      <a:pt x="5243" y="9628"/>
                      <a:pt x="5610" y="9628"/>
                    </a:cubicBezTo>
                    <a:cubicBezTo>
                      <a:pt x="5816" y="9628"/>
                      <a:pt x="6033" y="9645"/>
                      <a:pt x="6263" y="9678"/>
                    </a:cubicBezTo>
                    <a:cubicBezTo>
                      <a:pt x="6840" y="9830"/>
                      <a:pt x="7357" y="9951"/>
                      <a:pt x="7934" y="10073"/>
                    </a:cubicBezTo>
                    <a:cubicBezTo>
                      <a:pt x="8025" y="10954"/>
                      <a:pt x="7995" y="12018"/>
                      <a:pt x="7813" y="13234"/>
                    </a:cubicBezTo>
                    <a:cubicBezTo>
                      <a:pt x="7691" y="14359"/>
                      <a:pt x="7995" y="15119"/>
                      <a:pt x="8755" y="15514"/>
                    </a:cubicBezTo>
                    <a:cubicBezTo>
                      <a:pt x="8769" y="15521"/>
                      <a:pt x="8790" y="15524"/>
                      <a:pt x="8819" y="15524"/>
                    </a:cubicBezTo>
                    <a:cubicBezTo>
                      <a:pt x="8919" y="15524"/>
                      <a:pt x="9110" y="15480"/>
                      <a:pt x="9393" y="15362"/>
                    </a:cubicBezTo>
                    <a:cubicBezTo>
                      <a:pt x="9728" y="15210"/>
                      <a:pt x="9910" y="14967"/>
                      <a:pt x="10032" y="14663"/>
                    </a:cubicBezTo>
                    <a:cubicBezTo>
                      <a:pt x="10062" y="14480"/>
                      <a:pt x="10092" y="14237"/>
                      <a:pt x="10062" y="13994"/>
                    </a:cubicBezTo>
                    <a:cubicBezTo>
                      <a:pt x="9971" y="11410"/>
                      <a:pt x="10032" y="8158"/>
                      <a:pt x="10396" y="4298"/>
                    </a:cubicBezTo>
                    <a:cubicBezTo>
                      <a:pt x="10518" y="3599"/>
                      <a:pt x="10609" y="2960"/>
                      <a:pt x="10700" y="2322"/>
                    </a:cubicBezTo>
                    <a:cubicBezTo>
                      <a:pt x="10822" y="1562"/>
                      <a:pt x="10700" y="924"/>
                      <a:pt x="10366" y="407"/>
                    </a:cubicBezTo>
                    <a:cubicBezTo>
                      <a:pt x="10244" y="225"/>
                      <a:pt x="10062" y="103"/>
                      <a:pt x="9849" y="42"/>
                    </a:cubicBezTo>
                    <a:cubicBezTo>
                      <a:pt x="9755" y="14"/>
                      <a:pt x="9667" y="0"/>
                      <a:pt x="9585" y="0"/>
                    </a:cubicBezTo>
                    <a:close/>
                  </a:path>
                </a:pathLst>
              </a:custGeom>
              <a:solidFill>
                <a:srgbClr val="9EC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244;p59"/>
              <p:cNvSpPr/>
              <p:nvPr/>
            </p:nvSpPr>
            <p:spPr>
              <a:xfrm>
                <a:off x="5525825" y="5867400"/>
                <a:ext cx="212025" cy="345275"/>
              </a:xfrm>
              <a:custGeom>
                <a:avLst/>
                <a:gdLst/>
                <a:ahLst/>
                <a:cxnLst/>
                <a:rect l="l" t="t" r="r" b="b"/>
                <a:pathLst>
                  <a:path w="8481" h="13811" extrusionOk="0">
                    <a:moveTo>
                      <a:pt x="7105" y="1"/>
                    </a:moveTo>
                    <a:cubicBezTo>
                      <a:pt x="7008" y="1"/>
                      <a:pt x="6911" y="11"/>
                      <a:pt x="6809" y="31"/>
                    </a:cubicBezTo>
                    <a:cubicBezTo>
                      <a:pt x="6536" y="670"/>
                      <a:pt x="6232" y="1399"/>
                      <a:pt x="5867" y="2129"/>
                    </a:cubicBezTo>
                    <a:cubicBezTo>
                      <a:pt x="5289" y="3192"/>
                      <a:pt x="4347" y="4864"/>
                      <a:pt x="2888" y="7144"/>
                    </a:cubicBezTo>
                    <a:cubicBezTo>
                      <a:pt x="1551" y="9272"/>
                      <a:pt x="609" y="10974"/>
                      <a:pt x="1" y="12281"/>
                    </a:cubicBezTo>
                    <a:cubicBezTo>
                      <a:pt x="1" y="12311"/>
                      <a:pt x="31" y="12524"/>
                      <a:pt x="153" y="13041"/>
                    </a:cubicBezTo>
                    <a:cubicBezTo>
                      <a:pt x="183" y="13375"/>
                      <a:pt x="305" y="13588"/>
                      <a:pt x="548" y="13709"/>
                    </a:cubicBezTo>
                    <a:cubicBezTo>
                      <a:pt x="609" y="13740"/>
                      <a:pt x="730" y="13801"/>
                      <a:pt x="852" y="13801"/>
                    </a:cubicBezTo>
                    <a:cubicBezTo>
                      <a:pt x="1047" y="13807"/>
                      <a:pt x="1250" y="13810"/>
                      <a:pt x="1461" y="13810"/>
                    </a:cubicBezTo>
                    <a:cubicBezTo>
                      <a:pt x="2270" y="13810"/>
                      <a:pt x="3202" y="13756"/>
                      <a:pt x="4286" y="13588"/>
                    </a:cubicBezTo>
                    <a:cubicBezTo>
                      <a:pt x="6627" y="13284"/>
                      <a:pt x="7782" y="13132"/>
                      <a:pt x="7843" y="13132"/>
                    </a:cubicBezTo>
                    <a:cubicBezTo>
                      <a:pt x="8147" y="13041"/>
                      <a:pt x="8238" y="12767"/>
                      <a:pt x="8207" y="12311"/>
                    </a:cubicBezTo>
                    <a:cubicBezTo>
                      <a:pt x="8177" y="12007"/>
                      <a:pt x="8025" y="11764"/>
                      <a:pt x="7721" y="11612"/>
                    </a:cubicBezTo>
                    <a:cubicBezTo>
                      <a:pt x="7630" y="11582"/>
                      <a:pt x="7478" y="11551"/>
                      <a:pt x="7296" y="11460"/>
                    </a:cubicBezTo>
                    <a:cubicBezTo>
                      <a:pt x="7113" y="11399"/>
                      <a:pt x="6961" y="11338"/>
                      <a:pt x="6870" y="11308"/>
                    </a:cubicBezTo>
                    <a:cubicBezTo>
                      <a:pt x="6475" y="11308"/>
                      <a:pt x="5776" y="11369"/>
                      <a:pt x="4773" y="11460"/>
                    </a:cubicBezTo>
                    <a:cubicBezTo>
                      <a:pt x="4134" y="11528"/>
                      <a:pt x="3564" y="11563"/>
                      <a:pt x="3114" y="11563"/>
                    </a:cubicBezTo>
                    <a:cubicBezTo>
                      <a:pt x="2964" y="11563"/>
                      <a:pt x="2827" y="11559"/>
                      <a:pt x="2706" y="11551"/>
                    </a:cubicBezTo>
                    <a:cubicBezTo>
                      <a:pt x="3253" y="10366"/>
                      <a:pt x="4226" y="8633"/>
                      <a:pt x="5533" y="6384"/>
                    </a:cubicBezTo>
                    <a:cubicBezTo>
                      <a:pt x="6870" y="4135"/>
                      <a:pt x="7812" y="2402"/>
                      <a:pt x="8359" y="1217"/>
                    </a:cubicBezTo>
                    <a:cubicBezTo>
                      <a:pt x="8481" y="761"/>
                      <a:pt x="8238" y="426"/>
                      <a:pt x="7691" y="123"/>
                    </a:cubicBezTo>
                    <a:cubicBezTo>
                      <a:pt x="7488" y="41"/>
                      <a:pt x="7299" y="1"/>
                      <a:pt x="7105" y="1"/>
                    </a:cubicBezTo>
                    <a:close/>
                  </a:path>
                </a:pathLst>
              </a:custGeom>
              <a:solidFill>
                <a:srgbClr val="9EC9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Rectángulo 6"/>
          <p:cNvSpPr/>
          <p:nvPr/>
        </p:nvSpPr>
        <p:spPr>
          <a:xfrm>
            <a:off x="3994346" y="3053940"/>
            <a:ext cx="3635226" cy="338554"/>
          </a:xfrm>
          <a:prstGeom prst="rect">
            <a:avLst/>
          </a:prstGeom>
        </p:spPr>
        <p:txBody>
          <a:bodyPr wrap="none">
            <a:spAutoFit/>
          </a:bodyPr>
          <a:lstStyle/>
          <a:p>
            <a:pPr algn="ctr"/>
            <a:r>
              <a:rPr lang="es-CO" sz="1600" b="1" dirty="0">
                <a:solidFill>
                  <a:schemeClr val="bg2">
                    <a:lumMod val="10000"/>
                  </a:schemeClr>
                </a:solidFill>
              </a:rPr>
              <a:t>EDUCACIÓN SOBRE CAMBIO CLIMÁTICO </a:t>
            </a:r>
          </a:p>
        </p:txBody>
      </p:sp>
      <p:cxnSp>
        <p:nvCxnSpPr>
          <p:cNvPr id="14" name="Conector recto de flecha 13"/>
          <p:cNvCxnSpPr/>
          <p:nvPr/>
        </p:nvCxnSpPr>
        <p:spPr>
          <a:xfrm>
            <a:off x="3016470" y="3391882"/>
            <a:ext cx="5495925" cy="0"/>
          </a:xfrm>
          <a:prstGeom prst="straightConnector1">
            <a:avLst/>
          </a:prstGeom>
          <a:ln w="381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6" name="Rectángulo 165"/>
          <p:cNvSpPr/>
          <p:nvPr/>
        </p:nvSpPr>
        <p:spPr>
          <a:xfrm>
            <a:off x="6838095" y="652253"/>
            <a:ext cx="2306346" cy="784830"/>
          </a:xfrm>
          <a:prstGeom prst="rect">
            <a:avLst/>
          </a:prstGeom>
        </p:spPr>
        <p:txBody>
          <a:bodyPr wrap="square">
            <a:spAutoFit/>
          </a:bodyPr>
          <a:lstStyle/>
          <a:p>
            <a:pPr algn="ctr">
              <a:defRPr/>
            </a:pPr>
            <a:r>
              <a:rPr lang="es-CO" altLang="es-CO" sz="1200" b="1" dirty="0">
                <a:latin typeface="Open Sans"/>
                <a:ea typeface="MS PGothic" charset="-128"/>
              </a:rPr>
              <a:t>ADAPTACIÓN</a:t>
            </a:r>
          </a:p>
          <a:p>
            <a:pPr algn="ctr">
              <a:defRPr/>
            </a:pPr>
            <a:r>
              <a:rPr lang="es-ES_tradnl" sz="1100" dirty="0">
                <a:latin typeface="Open Sans"/>
              </a:rPr>
              <a:t>Proceso de ajuste a los efectos presentes y esperados del cambio climático</a:t>
            </a:r>
            <a:endParaRPr lang="es-CO" altLang="es-CO" sz="1100" dirty="0">
              <a:latin typeface="Open Sans"/>
              <a:ea typeface="MS PGothic" charset="-128"/>
            </a:endParaRPr>
          </a:p>
        </p:txBody>
      </p:sp>
      <p:sp>
        <p:nvSpPr>
          <p:cNvPr id="167" name="Rectángulo 166"/>
          <p:cNvSpPr/>
          <p:nvPr/>
        </p:nvSpPr>
        <p:spPr>
          <a:xfrm>
            <a:off x="6661247" y="4923263"/>
            <a:ext cx="2224682" cy="938719"/>
          </a:xfrm>
          <a:prstGeom prst="rect">
            <a:avLst/>
          </a:prstGeom>
        </p:spPr>
        <p:txBody>
          <a:bodyPr wrap="square">
            <a:spAutoFit/>
          </a:bodyPr>
          <a:lstStyle/>
          <a:p>
            <a:pPr algn="ctr">
              <a:defRPr/>
            </a:pPr>
            <a:r>
              <a:rPr lang="es-CO" altLang="es-CO" sz="1100" b="1" dirty="0">
                <a:latin typeface="Open Sans"/>
                <a:ea typeface="MS PGothic" charset="-128"/>
              </a:rPr>
              <a:t>MITIGACIÓN </a:t>
            </a:r>
          </a:p>
          <a:p>
            <a:pPr algn="ctr">
              <a:defRPr/>
            </a:pPr>
            <a:r>
              <a:rPr lang="es-ES_tradnl" sz="1100" dirty="0">
                <a:latin typeface="Open Sans"/>
              </a:rPr>
              <a:t>Gestión para limitar o disminuir las fuentes de emisiones de GEI y el aumento o mejora de los sumideros</a:t>
            </a:r>
            <a:endParaRPr lang="es-CO" altLang="es-CO" sz="1100" dirty="0">
              <a:latin typeface="Open Sans"/>
              <a:ea typeface="MS PGothic" charset="-128"/>
            </a:endParaRPr>
          </a:p>
        </p:txBody>
      </p:sp>
      <p:pic>
        <p:nvPicPr>
          <p:cNvPr id="168" name="Imagen 4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6140" y="191268"/>
            <a:ext cx="653935" cy="65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dondear rectángulo de esquina del mismo lado 38"/>
          <p:cNvSpPr/>
          <p:nvPr/>
        </p:nvSpPr>
        <p:spPr>
          <a:xfrm>
            <a:off x="4312559" y="4279658"/>
            <a:ext cx="1123973" cy="546558"/>
          </a:xfrm>
          <a:prstGeom prst="round2SameRect">
            <a:avLst/>
          </a:prstGeom>
          <a:solidFill>
            <a:schemeClr val="accent6">
              <a:lumMod val="20000"/>
              <a:lumOff val="8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s-CO" sz="1600" dirty="0">
                <a:solidFill>
                  <a:schemeClr val="tx1"/>
                </a:solidFill>
              </a:rPr>
              <a:t>GEI</a:t>
            </a:r>
          </a:p>
        </p:txBody>
      </p:sp>
      <p:grpSp>
        <p:nvGrpSpPr>
          <p:cNvPr id="5" name="Grupo 4"/>
          <p:cNvGrpSpPr/>
          <p:nvPr/>
        </p:nvGrpSpPr>
        <p:grpSpPr>
          <a:xfrm>
            <a:off x="6245058" y="4698536"/>
            <a:ext cx="764711" cy="554886"/>
            <a:chOff x="7531377" y="4371222"/>
            <a:chExt cx="764711" cy="554886"/>
          </a:xfrm>
        </p:grpSpPr>
        <p:grpSp>
          <p:nvGrpSpPr>
            <p:cNvPr id="58" name="Google Shape;15643;p86"/>
            <p:cNvGrpSpPr/>
            <p:nvPr/>
          </p:nvGrpSpPr>
          <p:grpSpPr>
            <a:xfrm>
              <a:off x="7757295" y="4536646"/>
              <a:ext cx="175400" cy="370053"/>
              <a:chOff x="7521110" y="2906131"/>
              <a:chExt cx="175400" cy="370053"/>
            </a:xfrm>
            <a:solidFill>
              <a:schemeClr val="accent6">
                <a:lumMod val="75000"/>
              </a:schemeClr>
            </a:solidFill>
          </p:grpSpPr>
          <p:sp>
            <p:nvSpPr>
              <p:cNvPr id="59" name="Google Shape;15644;p86"/>
              <p:cNvSpPr/>
              <p:nvPr/>
            </p:nvSpPr>
            <p:spPr>
              <a:xfrm>
                <a:off x="7590646" y="3215698"/>
                <a:ext cx="36302" cy="54453"/>
              </a:xfrm>
              <a:custGeom>
                <a:avLst/>
                <a:gdLst/>
                <a:ahLst/>
                <a:cxnLst/>
                <a:rect l="l" t="t" r="r" b="b"/>
                <a:pathLst>
                  <a:path w="1384" h="2076" extrusionOk="0">
                    <a:moveTo>
                      <a:pt x="1" y="0"/>
                    </a:moveTo>
                    <a:lnTo>
                      <a:pt x="1" y="2075"/>
                    </a:lnTo>
                    <a:lnTo>
                      <a:pt x="1384" y="2075"/>
                    </a:lnTo>
                    <a:lnTo>
                      <a:pt x="1384" y="0"/>
                    </a:lnTo>
                    <a:close/>
                  </a:path>
                </a:pathLst>
              </a:custGeom>
              <a:grpFill/>
              <a:ln>
                <a:solidFill>
                  <a:schemeClr val="accent6">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sp>
            <p:nvSpPr>
              <p:cNvPr id="60" name="Google Shape;15645;p86"/>
              <p:cNvSpPr/>
              <p:nvPr/>
            </p:nvSpPr>
            <p:spPr>
              <a:xfrm>
                <a:off x="7608797" y="3233823"/>
                <a:ext cx="18151" cy="36329"/>
              </a:xfrm>
              <a:custGeom>
                <a:avLst/>
                <a:gdLst/>
                <a:ahLst/>
                <a:cxnLst/>
                <a:rect l="l" t="t" r="r" b="b"/>
                <a:pathLst>
                  <a:path w="692" h="1385" extrusionOk="0">
                    <a:moveTo>
                      <a:pt x="231" y="1"/>
                    </a:moveTo>
                    <a:cubicBezTo>
                      <a:pt x="102" y="1"/>
                      <a:pt x="0" y="103"/>
                      <a:pt x="0" y="231"/>
                    </a:cubicBezTo>
                    <a:lnTo>
                      <a:pt x="0" y="1384"/>
                    </a:lnTo>
                    <a:lnTo>
                      <a:pt x="692" y="1384"/>
                    </a:lnTo>
                    <a:lnTo>
                      <a:pt x="692" y="1"/>
                    </a:lnTo>
                    <a:close/>
                  </a:path>
                </a:pathLst>
              </a:custGeom>
              <a:grpFill/>
              <a:ln>
                <a:solidFill>
                  <a:schemeClr val="accent6">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sp>
            <p:nvSpPr>
              <p:cNvPr id="61" name="Google Shape;15646;p86"/>
              <p:cNvSpPr/>
              <p:nvPr/>
            </p:nvSpPr>
            <p:spPr>
              <a:xfrm>
                <a:off x="7570554" y="3264066"/>
                <a:ext cx="76513" cy="12118"/>
              </a:xfrm>
              <a:custGeom>
                <a:avLst/>
                <a:gdLst/>
                <a:ahLst/>
                <a:cxnLst/>
                <a:rect l="l" t="t" r="r" b="b"/>
                <a:pathLst>
                  <a:path w="2917" h="462" extrusionOk="0">
                    <a:moveTo>
                      <a:pt x="306" y="1"/>
                    </a:moveTo>
                    <a:cubicBezTo>
                      <a:pt x="0" y="1"/>
                      <a:pt x="0" y="462"/>
                      <a:pt x="306" y="462"/>
                    </a:cubicBezTo>
                    <a:lnTo>
                      <a:pt x="2611" y="462"/>
                    </a:lnTo>
                    <a:cubicBezTo>
                      <a:pt x="2916" y="462"/>
                      <a:pt x="2916" y="1"/>
                      <a:pt x="2611" y="1"/>
                    </a:cubicBezTo>
                    <a:close/>
                  </a:path>
                </a:pathLst>
              </a:custGeom>
              <a:grpFill/>
              <a:ln>
                <a:solidFill>
                  <a:schemeClr val="accent6">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sp>
            <p:nvSpPr>
              <p:cNvPr id="62" name="Google Shape;15647;p86"/>
              <p:cNvSpPr/>
              <p:nvPr/>
            </p:nvSpPr>
            <p:spPr>
              <a:xfrm>
                <a:off x="7526094" y="3064351"/>
                <a:ext cx="165433" cy="109038"/>
              </a:xfrm>
              <a:custGeom>
                <a:avLst/>
                <a:gdLst/>
                <a:ahLst/>
                <a:cxnLst/>
                <a:rect l="l" t="t" r="r" b="b"/>
                <a:pathLst>
                  <a:path w="6307" h="4157" extrusionOk="0">
                    <a:moveTo>
                      <a:pt x="1770" y="0"/>
                    </a:moveTo>
                    <a:lnTo>
                      <a:pt x="68" y="3831"/>
                    </a:lnTo>
                    <a:cubicBezTo>
                      <a:pt x="0" y="3987"/>
                      <a:pt x="109" y="4157"/>
                      <a:pt x="278" y="4157"/>
                    </a:cubicBezTo>
                    <a:lnTo>
                      <a:pt x="6028" y="4157"/>
                    </a:lnTo>
                    <a:cubicBezTo>
                      <a:pt x="6198" y="4157"/>
                      <a:pt x="6306" y="3987"/>
                      <a:pt x="6238" y="3831"/>
                    </a:cubicBezTo>
                    <a:lnTo>
                      <a:pt x="4536" y="0"/>
                    </a:lnTo>
                    <a:close/>
                  </a:path>
                </a:pathLst>
              </a:custGeom>
              <a:grpFill/>
              <a:ln>
                <a:solidFill>
                  <a:schemeClr val="accent6">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sp>
            <p:nvSpPr>
              <p:cNvPr id="63" name="Google Shape;15648;p86"/>
              <p:cNvSpPr/>
              <p:nvPr/>
            </p:nvSpPr>
            <p:spPr>
              <a:xfrm>
                <a:off x="7521110" y="3173363"/>
                <a:ext cx="175400" cy="48394"/>
              </a:xfrm>
              <a:custGeom>
                <a:avLst/>
                <a:gdLst/>
                <a:ahLst/>
                <a:cxnLst/>
                <a:rect l="l" t="t" r="r" b="b"/>
                <a:pathLst>
                  <a:path w="6687" h="1845" extrusionOk="0">
                    <a:moveTo>
                      <a:pt x="1004" y="1"/>
                    </a:moveTo>
                    <a:lnTo>
                      <a:pt x="95" y="1492"/>
                    </a:lnTo>
                    <a:cubicBezTo>
                      <a:pt x="0" y="1648"/>
                      <a:pt x="109" y="1845"/>
                      <a:pt x="292" y="1845"/>
                    </a:cubicBezTo>
                    <a:lnTo>
                      <a:pt x="6395" y="1845"/>
                    </a:lnTo>
                    <a:cubicBezTo>
                      <a:pt x="6578" y="1845"/>
                      <a:pt x="6686" y="1648"/>
                      <a:pt x="6591" y="1492"/>
                    </a:cubicBezTo>
                    <a:lnTo>
                      <a:pt x="5683" y="1"/>
                    </a:lnTo>
                    <a:close/>
                  </a:path>
                </a:pathLst>
              </a:custGeom>
              <a:grpFill/>
              <a:ln>
                <a:solidFill>
                  <a:schemeClr val="accent6">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sp>
            <p:nvSpPr>
              <p:cNvPr id="64" name="Google Shape;15649;p86"/>
              <p:cNvSpPr/>
              <p:nvPr/>
            </p:nvSpPr>
            <p:spPr>
              <a:xfrm>
                <a:off x="7521110" y="3173363"/>
                <a:ext cx="156541" cy="48421"/>
              </a:xfrm>
              <a:custGeom>
                <a:avLst/>
                <a:gdLst/>
                <a:ahLst/>
                <a:cxnLst/>
                <a:rect l="l" t="t" r="r" b="b"/>
                <a:pathLst>
                  <a:path w="5968" h="1846" extrusionOk="0">
                    <a:moveTo>
                      <a:pt x="1004" y="1"/>
                    </a:moveTo>
                    <a:lnTo>
                      <a:pt x="95" y="1499"/>
                    </a:lnTo>
                    <a:cubicBezTo>
                      <a:pt x="0" y="1648"/>
                      <a:pt x="116" y="1845"/>
                      <a:pt x="292" y="1845"/>
                    </a:cubicBezTo>
                    <a:lnTo>
                      <a:pt x="2484" y="1845"/>
                    </a:lnTo>
                    <a:cubicBezTo>
                      <a:pt x="2432" y="1838"/>
                      <a:pt x="2402" y="1643"/>
                      <a:pt x="2435" y="1492"/>
                    </a:cubicBezTo>
                    <a:lnTo>
                      <a:pt x="2577" y="651"/>
                    </a:lnTo>
                    <a:cubicBezTo>
                      <a:pt x="2591" y="543"/>
                      <a:pt x="2692" y="462"/>
                      <a:pt x="2801" y="462"/>
                    </a:cubicBezTo>
                    <a:lnTo>
                      <a:pt x="5967" y="462"/>
                    </a:lnTo>
                    <a:lnTo>
                      <a:pt x="5683" y="1"/>
                    </a:lnTo>
                    <a:close/>
                    <a:moveTo>
                      <a:pt x="2484" y="1845"/>
                    </a:moveTo>
                    <a:cubicBezTo>
                      <a:pt x="2484" y="1845"/>
                      <a:pt x="2485" y="1845"/>
                      <a:pt x="2486" y="1845"/>
                    </a:cubicBezTo>
                    <a:cubicBezTo>
                      <a:pt x="2487" y="1845"/>
                      <a:pt x="2488" y="1845"/>
                      <a:pt x="2489" y="1845"/>
                    </a:cubicBezTo>
                    <a:close/>
                  </a:path>
                </a:pathLst>
              </a:custGeom>
              <a:grpFill/>
              <a:ln>
                <a:solidFill>
                  <a:schemeClr val="accent6">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sp>
            <p:nvSpPr>
              <p:cNvPr id="65" name="Google Shape;15650;p86"/>
              <p:cNvSpPr/>
              <p:nvPr/>
            </p:nvSpPr>
            <p:spPr>
              <a:xfrm>
                <a:off x="7526094" y="3064351"/>
                <a:ext cx="135189" cy="109038"/>
              </a:xfrm>
              <a:custGeom>
                <a:avLst/>
                <a:gdLst/>
                <a:ahLst/>
                <a:cxnLst/>
                <a:rect l="l" t="t" r="r" b="b"/>
                <a:pathLst>
                  <a:path w="5154" h="4157" extrusionOk="0">
                    <a:moveTo>
                      <a:pt x="1770" y="0"/>
                    </a:moveTo>
                    <a:lnTo>
                      <a:pt x="68" y="3831"/>
                    </a:lnTo>
                    <a:cubicBezTo>
                      <a:pt x="0" y="3987"/>
                      <a:pt x="109" y="4157"/>
                      <a:pt x="278" y="4157"/>
                    </a:cubicBezTo>
                    <a:lnTo>
                      <a:pt x="2346" y="4157"/>
                    </a:lnTo>
                    <a:cubicBezTo>
                      <a:pt x="2299" y="4157"/>
                      <a:pt x="2265" y="3980"/>
                      <a:pt x="2285" y="3831"/>
                    </a:cubicBezTo>
                    <a:lnTo>
                      <a:pt x="2563" y="1587"/>
                    </a:lnTo>
                    <a:cubicBezTo>
                      <a:pt x="2583" y="1476"/>
                      <a:pt x="2672" y="1390"/>
                      <a:pt x="2781" y="1390"/>
                    </a:cubicBezTo>
                    <a:cubicBezTo>
                      <a:pt x="2786" y="1390"/>
                      <a:pt x="2790" y="1390"/>
                      <a:pt x="2794" y="1390"/>
                    </a:cubicBezTo>
                    <a:lnTo>
                      <a:pt x="5154" y="1390"/>
                    </a:lnTo>
                    <a:lnTo>
                      <a:pt x="4536" y="0"/>
                    </a:lnTo>
                    <a:close/>
                  </a:path>
                </a:pathLst>
              </a:custGeom>
              <a:grpFill/>
              <a:ln>
                <a:solidFill>
                  <a:schemeClr val="accent6">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sp>
            <p:nvSpPr>
              <p:cNvPr id="66" name="Google Shape;15651;p86"/>
              <p:cNvSpPr/>
              <p:nvPr/>
            </p:nvSpPr>
            <p:spPr>
              <a:xfrm>
                <a:off x="7537635" y="2906131"/>
                <a:ext cx="142140" cy="182587"/>
              </a:xfrm>
              <a:custGeom>
                <a:avLst/>
                <a:gdLst/>
                <a:ahLst/>
                <a:cxnLst/>
                <a:rect l="l" t="t" r="r" b="b"/>
                <a:pathLst>
                  <a:path w="5419" h="6961" extrusionOk="0">
                    <a:moveTo>
                      <a:pt x="2713" y="1"/>
                    </a:moveTo>
                    <a:cubicBezTo>
                      <a:pt x="2623" y="1"/>
                      <a:pt x="2534" y="52"/>
                      <a:pt x="2496" y="153"/>
                    </a:cubicBezTo>
                    <a:lnTo>
                      <a:pt x="62" y="6649"/>
                    </a:lnTo>
                    <a:cubicBezTo>
                      <a:pt x="1" y="6798"/>
                      <a:pt x="116" y="6961"/>
                      <a:pt x="279" y="6961"/>
                    </a:cubicBezTo>
                    <a:lnTo>
                      <a:pt x="5147" y="6961"/>
                    </a:lnTo>
                    <a:cubicBezTo>
                      <a:pt x="5310" y="6961"/>
                      <a:pt x="5419" y="6798"/>
                      <a:pt x="5364" y="6649"/>
                    </a:cubicBezTo>
                    <a:lnTo>
                      <a:pt x="2930" y="153"/>
                    </a:lnTo>
                    <a:cubicBezTo>
                      <a:pt x="2893" y="52"/>
                      <a:pt x="2803" y="1"/>
                      <a:pt x="2713" y="1"/>
                    </a:cubicBezTo>
                    <a:close/>
                  </a:path>
                </a:pathLst>
              </a:custGeom>
              <a:grpFill/>
              <a:ln>
                <a:solidFill>
                  <a:schemeClr val="accent6">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sp>
            <p:nvSpPr>
              <p:cNvPr id="67" name="Google Shape;15652;p86"/>
              <p:cNvSpPr/>
              <p:nvPr/>
            </p:nvSpPr>
            <p:spPr>
              <a:xfrm>
                <a:off x="7537635" y="2906210"/>
                <a:ext cx="71188" cy="182508"/>
              </a:xfrm>
              <a:custGeom>
                <a:avLst/>
                <a:gdLst/>
                <a:ahLst/>
                <a:cxnLst/>
                <a:rect l="l" t="t" r="r" b="b"/>
                <a:pathLst>
                  <a:path w="2714" h="6958" extrusionOk="0">
                    <a:moveTo>
                      <a:pt x="2699" y="1"/>
                    </a:moveTo>
                    <a:cubicBezTo>
                      <a:pt x="2610" y="1"/>
                      <a:pt x="2528" y="60"/>
                      <a:pt x="2496" y="150"/>
                    </a:cubicBezTo>
                    <a:lnTo>
                      <a:pt x="62" y="6646"/>
                    </a:lnTo>
                    <a:cubicBezTo>
                      <a:pt x="1" y="6795"/>
                      <a:pt x="116" y="6958"/>
                      <a:pt x="279" y="6958"/>
                    </a:cubicBezTo>
                    <a:lnTo>
                      <a:pt x="2028" y="6958"/>
                    </a:lnTo>
                    <a:cubicBezTo>
                      <a:pt x="1981" y="6958"/>
                      <a:pt x="1954" y="6795"/>
                      <a:pt x="1967" y="6646"/>
                    </a:cubicBezTo>
                    <a:lnTo>
                      <a:pt x="2652" y="150"/>
                    </a:lnTo>
                    <a:cubicBezTo>
                      <a:pt x="2666" y="49"/>
                      <a:pt x="2686" y="1"/>
                      <a:pt x="2713" y="1"/>
                    </a:cubicBezTo>
                    <a:cubicBezTo>
                      <a:pt x="2708" y="1"/>
                      <a:pt x="2704" y="1"/>
                      <a:pt x="2699" y="1"/>
                    </a:cubicBezTo>
                    <a:close/>
                  </a:path>
                </a:pathLst>
              </a:custGeom>
              <a:grpFill/>
              <a:ln>
                <a:solidFill>
                  <a:schemeClr val="accent6">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grpSp>
        <p:grpSp>
          <p:nvGrpSpPr>
            <p:cNvPr id="71" name="Google Shape;1941;p69"/>
            <p:cNvGrpSpPr/>
            <p:nvPr/>
          </p:nvGrpSpPr>
          <p:grpSpPr>
            <a:xfrm rot="21285036">
              <a:off x="7531377" y="4371222"/>
              <a:ext cx="764711" cy="554886"/>
              <a:chOff x="857050" y="3539150"/>
              <a:chExt cx="2032725" cy="1474975"/>
            </a:xfrm>
          </p:grpSpPr>
          <p:sp>
            <p:nvSpPr>
              <p:cNvPr id="72" name="Google Shape;1942;p69"/>
              <p:cNvSpPr/>
              <p:nvPr/>
            </p:nvSpPr>
            <p:spPr>
              <a:xfrm>
                <a:off x="1923925" y="3539150"/>
                <a:ext cx="441525" cy="959750"/>
              </a:xfrm>
              <a:custGeom>
                <a:avLst/>
                <a:gdLst/>
                <a:ahLst/>
                <a:cxnLst/>
                <a:rect l="l" t="t" r="r" b="b"/>
                <a:pathLst>
                  <a:path w="17661" h="38390" extrusionOk="0">
                    <a:moveTo>
                      <a:pt x="8815" y="0"/>
                    </a:moveTo>
                    <a:cubicBezTo>
                      <a:pt x="4712" y="3982"/>
                      <a:pt x="1" y="21065"/>
                      <a:pt x="4104" y="26475"/>
                    </a:cubicBezTo>
                    <a:cubicBezTo>
                      <a:pt x="8177" y="31916"/>
                      <a:pt x="13223" y="35411"/>
                      <a:pt x="13010" y="38390"/>
                    </a:cubicBezTo>
                    <a:cubicBezTo>
                      <a:pt x="13010" y="38390"/>
                      <a:pt x="16050" y="32159"/>
                      <a:pt x="17265" y="28056"/>
                    </a:cubicBezTo>
                    <a:cubicBezTo>
                      <a:pt x="17630" y="26688"/>
                      <a:pt x="17661" y="25198"/>
                      <a:pt x="17417" y="23709"/>
                    </a:cubicBezTo>
                    <a:cubicBezTo>
                      <a:pt x="16870" y="20639"/>
                      <a:pt x="15199" y="17295"/>
                      <a:pt x="13010" y="13861"/>
                    </a:cubicBezTo>
                    <a:cubicBezTo>
                      <a:pt x="10335" y="9727"/>
                      <a:pt x="9271" y="3465"/>
                      <a:pt x="8937" y="1034"/>
                    </a:cubicBezTo>
                    <a:cubicBezTo>
                      <a:pt x="8846" y="396"/>
                      <a:pt x="8815" y="0"/>
                      <a:pt x="8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43;p69"/>
              <p:cNvSpPr/>
              <p:nvPr/>
            </p:nvSpPr>
            <p:spPr>
              <a:xfrm>
                <a:off x="1923925" y="3539150"/>
                <a:ext cx="441525" cy="959750"/>
              </a:xfrm>
              <a:custGeom>
                <a:avLst/>
                <a:gdLst/>
                <a:ahLst/>
                <a:cxnLst/>
                <a:rect l="l" t="t" r="r" b="b"/>
                <a:pathLst>
                  <a:path w="17661" h="38390" extrusionOk="0">
                    <a:moveTo>
                      <a:pt x="8815" y="0"/>
                    </a:moveTo>
                    <a:cubicBezTo>
                      <a:pt x="4712" y="3982"/>
                      <a:pt x="1" y="21065"/>
                      <a:pt x="4104" y="26475"/>
                    </a:cubicBezTo>
                    <a:cubicBezTo>
                      <a:pt x="8177" y="31916"/>
                      <a:pt x="13223" y="35411"/>
                      <a:pt x="13010" y="38390"/>
                    </a:cubicBezTo>
                    <a:cubicBezTo>
                      <a:pt x="13010" y="38390"/>
                      <a:pt x="16050" y="32159"/>
                      <a:pt x="17265" y="28056"/>
                    </a:cubicBezTo>
                    <a:cubicBezTo>
                      <a:pt x="17630" y="26688"/>
                      <a:pt x="17661" y="25198"/>
                      <a:pt x="17387" y="23709"/>
                    </a:cubicBezTo>
                    <a:lnTo>
                      <a:pt x="17387" y="23709"/>
                    </a:lnTo>
                    <a:cubicBezTo>
                      <a:pt x="17326" y="23983"/>
                      <a:pt x="17265" y="24195"/>
                      <a:pt x="17174" y="24469"/>
                    </a:cubicBezTo>
                    <a:cubicBezTo>
                      <a:pt x="16597" y="26080"/>
                      <a:pt x="16901" y="27660"/>
                      <a:pt x="15168" y="28268"/>
                    </a:cubicBezTo>
                    <a:cubicBezTo>
                      <a:pt x="14878" y="28372"/>
                      <a:pt x="14615" y="28418"/>
                      <a:pt x="14371" y="28418"/>
                    </a:cubicBezTo>
                    <a:cubicBezTo>
                      <a:pt x="13190" y="28418"/>
                      <a:pt x="12478" y="27327"/>
                      <a:pt x="11369" y="26445"/>
                    </a:cubicBezTo>
                    <a:cubicBezTo>
                      <a:pt x="8815" y="24408"/>
                      <a:pt x="7873" y="20153"/>
                      <a:pt x="7326" y="17052"/>
                    </a:cubicBezTo>
                    <a:cubicBezTo>
                      <a:pt x="6475" y="11885"/>
                      <a:pt x="6627" y="5897"/>
                      <a:pt x="8937" y="1034"/>
                    </a:cubicBezTo>
                    <a:cubicBezTo>
                      <a:pt x="8846" y="396"/>
                      <a:pt x="8815" y="0"/>
                      <a:pt x="8815"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44;p69"/>
              <p:cNvSpPr/>
              <p:nvPr/>
            </p:nvSpPr>
            <p:spPr>
              <a:xfrm>
                <a:off x="2233975" y="4044475"/>
                <a:ext cx="655800" cy="549425"/>
              </a:xfrm>
              <a:custGeom>
                <a:avLst/>
                <a:gdLst/>
                <a:ahLst/>
                <a:cxnLst/>
                <a:rect l="l" t="t" r="r" b="b"/>
                <a:pathLst>
                  <a:path w="26232" h="21977" extrusionOk="0">
                    <a:moveTo>
                      <a:pt x="26232" y="0"/>
                    </a:moveTo>
                    <a:cubicBezTo>
                      <a:pt x="26231" y="1"/>
                      <a:pt x="22189" y="1612"/>
                      <a:pt x="17660" y="3678"/>
                    </a:cubicBezTo>
                    <a:cubicBezTo>
                      <a:pt x="13405" y="5624"/>
                      <a:pt x="8815" y="7994"/>
                      <a:pt x="6900" y="9697"/>
                    </a:cubicBezTo>
                    <a:cubicBezTo>
                      <a:pt x="3040" y="13223"/>
                      <a:pt x="0" y="21976"/>
                      <a:pt x="0" y="21976"/>
                    </a:cubicBezTo>
                    <a:cubicBezTo>
                      <a:pt x="0" y="21976"/>
                      <a:pt x="4924" y="21429"/>
                      <a:pt x="9727" y="20153"/>
                    </a:cubicBezTo>
                    <a:cubicBezTo>
                      <a:pt x="12402" y="19423"/>
                      <a:pt x="15076" y="18420"/>
                      <a:pt x="16779" y="17144"/>
                    </a:cubicBezTo>
                    <a:cubicBezTo>
                      <a:pt x="21581" y="13557"/>
                      <a:pt x="26231" y="1"/>
                      <a:pt x="26232"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45;p69"/>
              <p:cNvSpPr/>
              <p:nvPr/>
            </p:nvSpPr>
            <p:spPr>
              <a:xfrm>
                <a:off x="2233975" y="4136425"/>
                <a:ext cx="441500" cy="457475"/>
              </a:xfrm>
              <a:custGeom>
                <a:avLst/>
                <a:gdLst/>
                <a:ahLst/>
                <a:cxnLst/>
                <a:rect l="l" t="t" r="r" b="b"/>
                <a:pathLst>
                  <a:path w="17660" h="18299" extrusionOk="0">
                    <a:moveTo>
                      <a:pt x="17660" y="0"/>
                    </a:moveTo>
                    <a:lnTo>
                      <a:pt x="17660" y="0"/>
                    </a:lnTo>
                    <a:cubicBezTo>
                      <a:pt x="13405" y="1946"/>
                      <a:pt x="8815" y="4316"/>
                      <a:pt x="6900" y="6019"/>
                    </a:cubicBezTo>
                    <a:cubicBezTo>
                      <a:pt x="3040" y="9545"/>
                      <a:pt x="0" y="18298"/>
                      <a:pt x="0" y="18298"/>
                    </a:cubicBezTo>
                    <a:cubicBezTo>
                      <a:pt x="0" y="18298"/>
                      <a:pt x="4924" y="17751"/>
                      <a:pt x="9727" y="16475"/>
                    </a:cubicBezTo>
                    <a:cubicBezTo>
                      <a:pt x="9605" y="16353"/>
                      <a:pt x="9453" y="16232"/>
                      <a:pt x="9332" y="16110"/>
                    </a:cubicBezTo>
                    <a:cubicBezTo>
                      <a:pt x="5684" y="12584"/>
                      <a:pt x="10061" y="6748"/>
                      <a:pt x="12766" y="4013"/>
                    </a:cubicBezTo>
                    <a:cubicBezTo>
                      <a:pt x="14286" y="2432"/>
                      <a:pt x="15958" y="1155"/>
                      <a:pt x="17660" y="0"/>
                    </a:cubicBezTo>
                    <a:close/>
                  </a:path>
                </a:pathLst>
              </a:custGeom>
              <a:solidFill>
                <a:srgbClr val="005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46;p69"/>
              <p:cNvSpPr/>
              <p:nvPr/>
            </p:nvSpPr>
            <p:spPr>
              <a:xfrm>
                <a:off x="1145050" y="4382125"/>
                <a:ext cx="1150825" cy="632000"/>
              </a:xfrm>
              <a:custGeom>
                <a:avLst/>
                <a:gdLst/>
                <a:ahLst/>
                <a:cxnLst/>
                <a:rect l="l" t="t" r="r" b="b"/>
                <a:pathLst>
                  <a:path w="46033" h="25280" extrusionOk="0">
                    <a:moveTo>
                      <a:pt x="45738" y="0"/>
                    </a:moveTo>
                    <a:cubicBezTo>
                      <a:pt x="45548" y="0"/>
                      <a:pt x="45297" y="215"/>
                      <a:pt x="45138" y="598"/>
                    </a:cubicBezTo>
                    <a:cubicBezTo>
                      <a:pt x="42858" y="6100"/>
                      <a:pt x="41034" y="11236"/>
                      <a:pt x="37052" y="15917"/>
                    </a:cubicBezTo>
                    <a:cubicBezTo>
                      <a:pt x="33709" y="19778"/>
                      <a:pt x="28420" y="23364"/>
                      <a:pt x="22797" y="23364"/>
                    </a:cubicBezTo>
                    <a:cubicBezTo>
                      <a:pt x="17356" y="23364"/>
                      <a:pt x="11064" y="21845"/>
                      <a:pt x="7508" y="17620"/>
                    </a:cubicBezTo>
                    <a:cubicBezTo>
                      <a:pt x="4924" y="14550"/>
                      <a:pt x="2310" y="9899"/>
                      <a:pt x="1733" y="1662"/>
                    </a:cubicBezTo>
                    <a:cubicBezTo>
                      <a:pt x="1718" y="1506"/>
                      <a:pt x="1465" y="1429"/>
                      <a:pt x="1193" y="1429"/>
                    </a:cubicBezTo>
                    <a:cubicBezTo>
                      <a:pt x="883" y="1429"/>
                      <a:pt x="549" y="1528"/>
                      <a:pt x="517" y="1723"/>
                    </a:cubicBezTo>
                    <a:cubicBezTo>
                      <a:pt x="0" y="7315"/>
                      <a:pt x="2097" y="13638"/>
                      <a:pt x="5380" y="17923"/>
                    </a:cubicBezTo>
                    <a:cubicBezTo>
                      <a:pt x="8967" y="22604"/>
                      <a:pt x="15046" y="25279"/>
                      <a:pt x="22523" y="25279"/>
                    </a:cubicBezTo>
                    <a:cubicBezTo>
                      <a:pt x="35046" y="25279"/>
                      <a:pt x="44408" y="12118"/>
                      <a:pt x="45989" y="568"/>
                    </a:cubicBezTo>
                    <a:cubicBezTo>
                      <a:pt x="46032" y="177"/>
                      <a:pt x="45910" y="0"/>
                      <a:pt x="45738" y="0"/>
                    </a:cubicBezTo>
                    <a:close/>
                  </a:path>
                </a:pathLst>
              </a:custGeom>
              <a:solidFill>
                <a:srgbClr val="057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47;p69"/>
              <p:cNvSpPr/>
              <p:nvPr/>
            </p:nvSpPr>
            <p:spPr>
              <a:xfrm>
                <a:off x="1075900" y="4376675"/>
                <a:ext cx="176300" cy="66125"/>
              </a:xfrm>
              <a:custGeom>
                <a:avLst/>
                <a:gdLst/>
                <a:ahLst/>
                <a:cxnLst/>
                <a:rect l="l" t="t" r="r" b="b"/>
                <a:pathLst>
                  <a:path w="7052" h="2645" extrusionOk="0">
                    <a:moveTo>
                      <a:pt x="6314" y="1"/>
                    </a:moveTo>
                    <a:cubicBezTo>
                      <a:pt x="5894" y="1"/>
                      <a:pt x="5212" y="44"/>
                      <a:pt x="4438" y="87"/>
                    </a:cubicBezTo>
                    <a:cubicBezTo>
                      <a:pt x="2766" y="208"/>
                      <a:pt x="730" y="390"/>
                      <a:pt x="578" y="421"/>
                    </a:cubicBezTo>
                    <a:cubicBezTo>
                      <a:pt x="0" y="573"/>
                      <a:pt x="334" y="2305"/>
                      <a:pt x="730" y="2549"/>
                    </a:cubicBezTo>
                    <a:cubicBezTo>
                      <a:pt x="820" y="2616"/>
                      <a:pt x="1226" y="2645"/>
                      <a:pt x="1790" y="2645"/>
                    </a:cubicBezTo>
                    <a:cubicBezTo>
                      <a:pt x="3501" y="2645"/>
                      <a:pt x="6664" y="2382"/>
                      <a:pt x="6869" y="2153"/>
                    </a:cubicBezTo>
                    <a:cubicBezTo>
                      <a:pt x="6930" y="2032"/>
                      <a:pt x="7021" y="1637"/>
                      <a:pt x="7021" y="1272"/>
                    </a:cubicBezTo>
                    <a:cubicBezTo>
                      <a:pt x="7052" y="694"/>
                      <a:pt x="6930" y="26"/>
                      <a:pt x="6687" y="26"/>
                    </a:cubicBezTo>
                    <a:cubicBezTo>
                      <a:pt x="6616" y="8"/>
                      <a:pt x="6487" y="1"/>
                      <a:pt x="6314" y="1"/>
                    </a:cubicBezTo>
                    <a:close/>
                  </a:path>
                </a:pathLst>
              </a:custGeom>
              <a:solidFill>
                <a:srgbClr val="057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48;p69"/>
              <p:cNvSpPr/>
              <p:nvPr/>
            </p:nvSpPr>
            <p:spPr>
              <a:xfrm>
                <a:off x="1075900" y="4378825"/>
                <a:ext cx="175550" cy="63975"/>
              </a:xfrm>
              <a:custGeom>
                <a:avLst/>
                <a:gdLst/>
                <a:ahLst/>
                <a:cxnLst/>
                <a:rect l="l" t="t" r="r" b="b"/>
                <a:pathLst>
                  <a:path w="7022" h="2559" extrusionOk="0">
                    <a:moveTo>
                      <a:pt x="4438" y="1"/>
                    </a:moveTo>
                    <a:lnTo>
                      <a:pt x="4438" y="1"/>
                    </a:lnTo>
                    <a:cubicBezTo>
                      <a:pt x="2766" y="122"/>
                      <a:pt x="730" y="304"/>
                      <a:pt x="578" y="335"/>
                    </a:cubicBezTo>
                    <a:cubicBezTo>
                      <a:pt x="0" y="487"/>
                      <a:pt x="334" y="2219"/>
                      <a:pt x="730" y="2463"/>
                    </a:cubicBezTo>
                    <a:cubicBezTo>
                      <a:pt x="820" y="2530"/>
                      <a:pt x="1226" y="2559"/>
                      <a:pt x="1790" y="2559"/>
                    </a:cubicBezTo>
                    <a:cubicBezTo>
                      <a:pt x="3501" y="2559"/>
                      <a:pt x="6664" y="2296"/>
                      <a:pt x="6869" y="2067"/>
                    </a:cubicBezTo>
                    <a:cubicBezTo>
                      <a:pt x="6930" y="1946"/>
                      <a:pt x="7021" y="1551"/>
                      <a:pt x="7021" y="1186"/>
                    </a:cubicBezTo>
                    <a:lnTo>
                      <a:pt x="7021" y="1186"/>
                    </a:lnTo>
                    <a:cubicBezTo>
                      <a:pt x="5959" y="1335"/>
                      <a:pt x="5191" y="1397"/>
                      <a:pt x="4646" y="1397"/>
                    </a:cubicBezTo>
                    <a:cubicBezTo>
                      <a:pt x="2198" y="1397"/>
                      <a:pt x="4264" y="150"/>
                      <a:pt x="4438" y="1"/>
                    </a:cubicBezTo>
                    <a:close/>
                  </a:path>
                </a:pathLst>
              </a:custGeom>
              <a:solidFill>
                <a:srgbClr val="005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49;p69"/>
              <p:cNvSpPr/>
              <p:nvPr/>
            </p:nvSpPr>
            <p:spPr>
              <a:xfrm>
                <a:off x="1084250" y="4434875"/>
                <a:ext cx="177075" cy="66775"/>
              </a:xfrm>
              <a:custGeom>
                <a:avLst/>
                <a:gdLst/>
                <a:ahLst/>
                <a:cxnLst/>
                <a:rect l="l" t="t" r="r" b="b"/>
                <a:pathLst>
                  <a:path w="7083" h="2671" extrusionOk="0">
                    <a:moveTo>
                      <a:pt x="6438" y="0"/>
                    </a:moveTo>
                    <a:cubicBezTo>
                      <a:pt x="5944" y="0"/>
                      <a:pt x="4806" y="59"/>
                      <a:pt x="3648" y="160"/>
                    </a:cubicBezTo>
                    <a:cubicBezTo>
                      <a:pt x="2189" y="251"/>
                      <a:pt x="730" y="433"/>
                      <a:pt x="578" y="464"/>
                    </a:cubicBezTo>
                    <a:cubicBezTo>
                      <a:pt x="0" y="616"/>
                      <a:pt x="335" y="2318"/>
                      <a:pt x="730" y="2591"/>
                    </a:cubicBezTo>
                    <a:cubicBezTo>
                      <a:pt x="813" y="2647"/>
                      <a:pt x="1166" y="2671"/>
                      <a:pt x="1663" y="2671"/>
                    </a:cubicBezTo>
                    <a:cubicBezTo>
                      <a:pt x="3338" y="2671"/>
                      <a:pt x="6659" y="2400"/>
                      <a:pt x="6870" y="2166"/>
                    </a:cubicBezTo>
                    <a:cubicBezTo>
                      <a:pt x="6931" y="2135"/>
                      <a:pt x="6931" y="2044"/>
                      <a:pt x="6961" y="1953"/>
                    </a:cubicBezTo>
                    <a:cubicBezTo>
                      <a:pt x="7083" y="1376"/>
                      <a:pt x="7022" y="38"/>
                      <a:pt x="6657" y="8"/>
                    </a:cubicBezTo>
                    <a:cubicBezTo>
                      <a:pt x="6615" y="3"/>
                      <a:pt x="6541" y="0"/>
                      <a:pt x="6438" y="0"/>
                    </a:cubicBezTo>
                    <a:close/>
                  </a:path>
                </a:pathLst>
              </a:custGeom>
              <a:solidFill>
                <a:srgbClr val="057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50;p69"/>
              <p:cNvSpPr/>
              <p:nvPr/>
            </p:nvSpPr>
            <p:spPr>
              <a:xfrm>
                <a:off x="1084250" y="4438850"/>
                <a:ext cx="174050" cy="62800"/>
              </a:xfrm>
              <a:custGeom>
                <a:avLst/>
                <a:gdLst/>
                <a:ahLst/>
                <a:cxnLst/>
                <a:rect l="l" t="t" r="r" b="b"/>
                <a:pathLst>
                  <a:path w="6962" h="2512" extrusionOk="0">
                    <a:moveTo>
                      <a:pt x="3648" y="1"/>
                    </a:moveTo>
                    <a:cubicBezTo>
                      <a:pt x="2189" y="92"/>
                      <a:pt x="730" y="274"/>
                      <a:pt x="578" y="305"/>
                    </a:cubicBezTo>
                    <a:cubicBezTo>
                      <a:pt x="0" y="457"/>
                      <a:pt x="335" y="2159"/>
                      <a:pt x="730" y="2432"/>
                    </a:cubicBezTo>
                    <a:cubicBezTo>
                      <a:pt x="813" y="2488"/>
                      <a:pt x="1166" y="2512"/>
                      <a:pt x="1663" y="2512"/>
                    </a:cubicBezTo>
                    <a:cubicBezTo>
                      <a:pt x="3338" y="2512"/>
                      <a:pt x="6659" y="2241"/>
                      <a:pt x="6870" y="2007"/>
                    </a:cubicBezTo>
                    <a:cubicBezTo>
                      <a:pt x="6931" y="1976"/>
                      <a:pt x="6931" y="1885"/>
                      <a:pt x="6961" y="1794"/>
                    </a:cubicBezTo>
                    <a:cubicBezTo>
                      <a:pt x="6718" y="1794"/>
                      <a:pt x="6535" y="1794"/>
                      <a:pt x="6353" y="1855"/>
                    </a:cubicBezTo>
                    <a:cubicBezTo>
                      <a:pt x="6284" y="1856"/>
                      <a:pt x="6216" y="1856"/>
                      <a:pt x="6150" y="1856"/>
                    </a:cubicBezTo>
                    <a:cubicBezTo>
                      <a:pt x="2442" y="1856"/>
                      <a:pt x="3558" y="210"/>
                      <a:pt x="3648" y="1"/>
                    </a:cubicBezTo>
                    <a:close/>
                  </a:path>
                </a:pathLst>
              </a:custGeom>
              <a:solidFill>
                <a:srgbClr val="005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51;p69"/>
              <p:cNvSpPr/>
              <p:nvPr/>
            </p:nvSpPr>
            <p:spPr>
              <a:xfrm>
                <a:off x="943675" y="4088550"/>
                <a:ext cx="414150" cy="312725"/>
              </a:xfrm>
              <a:custGeom>
                <a:avLst/>
                <a:gdLst/>
                <a:ahLst/>
                <a:cxnLst/>
                <a:rect l="l" t="t" r="r" b="b"/>
                <a:pathLst>
                  <a:path w="16566" h="12509" extrusionOk="0">
                    <a:moveTo>
                      <a:pt x="16566" y="0"/>
                    </a:moveTo>
                    <a:lnTo>
                      <a:pt x="7599" y="365"/>
                    </a:lnTo>
                    <a:lnTo>
                      <a:pt x="0" y="669"/>
                    </a:lnTo>
                    <a:cubicBezTo>
                      <a:pt x="0" y="669"/>
                      <a:pt x="456" y="9332"/>
                      <a:pt x="2827" y="11247"/>
                    </a:cubicBezTo>
                    <a:cubicBezTo>
                      <a:pt x="3878" y="12104"/>
                      <a:pt x="6087" y="12509"/>
                      <a:pt x="8326" y="12509"/>
                    </a:cubicBezTo>
                    <a:cubicBezTo>
                      <a:pt x="11007" y="12509"/>
                      <a:pt x="13731" y="11928"/>
                      <a:pt x="14560" y="10852"/>
                    </a:cubicBezTo>
                    <a:cubicBezTo>
                      <a:pt x="14894" y="10396"/>
                      <a:pt x="15198" y="9514"/>
                      <a:pt x="15472" y="8450"/>
                    </a:cubicBezTo>
                    <a:cubicBezTo>
                      <a:pt x="16262" y="5107"/>
                      <a:pt x="16566" y="0"/>
                      <a:pt x="16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52;p69"/>
              <p:cNvSpPr/>
              <p:nvPr/>
            </p:nvSpPr>
            <p:spPr>
              <a:xfrm>
                <a:off x="943675" y="4096900"/>
                <a:ext cx="386800" cy="303500"/>
              </a:xfrm>
              <a:custGeom>
                <a:avLst/>
                <a:gdLst/>
                <a:ahLst/>
                <a:cxnLst/>
                <a:rect l="l" t="t" r="r" b="b"/>
                <a:pathLst>
                  <a:path w="15472" h="12140" extrusionOk="0">
                    <a:moveTo>
                      <a:pt x="7599" y="1"/>
                    </a:moveTo>
                    <a:lnTo>
                      <a:pt x="0" y="305"/>
                    </a:lnTo>
                    <a:cubicBezTo>
                      <a:pt x="0" y="305"/>
                      <a:pt x="456" y="8967"/>
                      <a:pt x="2827" y="10852"/>
                    </a:cubicBezTo>
                    <a:cubicBezTo>
                      <a:pt x="3883" y="11728"/>
                      <a:pt x="6109" y="12139"/>
                      <a:pt x="8359" y="12139"/>
                    </a:cubicBezTo>
                    <a:cubicBezTo>
                      <a:pt x="11030" y="12139"/>
                      <a:pt x="13735" y="11559"/>
                      <a:pt x="14560" y="10487"/>
                    </a:cubicBezTo>
                    <a:cubicBezTo>
                      <a:pt x="14894" y="10031"/>
                      <a:pt x="15198" y="9150"/>
                      <a:pt x="15472" y="8086"/>
                    </a:cubicBezTo>
                    <a:lnTo>
                      <a:pt x="15472" y="8086"/>
                    </a:lnTo>
                    <a:cubicBezTo>
                      <a:pt x="14073" y="8885"/>
                      <a:pt x="12596" y="9500"/>
                      <a:pt x="11126" y="9500"/>
                    </a:cubicBezTo>
                    <a:cubicBezTo>
                      <a:pt x="10360" y="9500"/>
                      <a:pt x="9595" y="9333"/>
                      <a:pt x="8845" y="8937"/>
                    </a:cubicBezTo>
                    <a:cubicBezTo>
                      <a:pt x="5350" y="7053"/>
                      <a:pt x="5502" y="2736"/>
                      <a:pt x="7599" y="1"/>
                    </a:cubicBezTo>
                    <a:close/>
                  </a:path>
                </a:pathLst>
              </a:custGeom>
              <a:solidFill>
                <a:srgbClr val="005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53;p69"/>
              <p:cNvSpPr/>
              <p:nvPr/>
            </p:nvSpPr>
            <p:spPr>
              <a:xfrm>
                <a:off x="950725" y="3630775"/>
                <a:ext cx="123675" cy="327100"/>
              </a:xfrm>
              <a:custGeom>
                <a:avLst/>
                <a:gdLst/>
                <a:ahLst/>
                <a:cxnLst/>
                <a:rect l="l" t="t" r="r" b="b"/>
                <a:pathLst>
                  <a:path w="4947" h="13084" extrusionOk="0">
                    <a:moveTo>
                      <a:pt x="2384" y="0"/>
                    </a:moveTo>
                    <a:cubicBezTo>
                      <a:pt x="1213" y="0"/>
                      <a:pt x="1" y="949"/>
                      <a:pt x="83" y="2415"/>
                    </a:cubicBezTo>
                    <a:cubicBezTo>
                      <a:pt x="265" y="5120"/>
                      <a:pt x="752" y="13083"/>
                      <a:pt x="752" y="13083"/>
                    </a:cubicBezTo>
                    <a:lnTo>
                      <a:pt x="4946" y="12901"/>
                    </a:lnTo>
                    <a:cubicBezTo>
                      <a:pt x="4946" y="12901"/>
                      <a:pt x="4733" y="6032"/>
                      <a:pt x="4460" y="2293"/>
                    </a:cubicBezTo>
                    <a:cubicBezTo>
                      <a:pt x="4335" y="678"/>
                      <a:pt x="3374" y="0"/>
                      <a:pt x="2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54;p69"/>
              <p:cNvSpPr/>
              <p:nvPr/>
            </p:nvSpPr>
            <p:spPr>
              <a:xfrm>
                <a:off x="1218300" y="3619225"/>
                <a:ext cx="115975" cy="325725"/>
              </a:xfrm>
              <a:custGeom>
                <a:avLst/>
                <a:gdLst/>
                <a:ahLst/>
                <a:cxnLst/>
                <a:rect l="l" t="t" r="r" b="b"/>
                <a:pathLst>
                  <a:path w="4639" h="13029" extrusionOk="0">
                    <a:moveTo>
                      <a:pt x="2336" y="1"/>
                    </a:moveTo>
                    <a:cubicBezTo>
                      <a:pt x="1189" y="1"/>
                      <a:pt x="0" y="917"/>
                      <a:pt x="49" y="2360"/>
                    </a:cubicBezTo>
                    <a:cubicBezTo>
                      <a:pt x="110" y="5035"/>
                      <a:pt x="414" y="13029"/>
                      <a:pt x="414" y="13029"/>
                    </a:cubicBezTo>
                    <a:lnTo>
                      <a:pt x="4639" y="12998"/>
                    </a:lnTo>
                    <a:cubicBezTo>
                      <a:pt x="4639" y="12998"/>
                      <a:pt x="4608" y="6068"/>
                      <a:pt x="4395" y="2360"/>
                    </a:cubicBezTo>
                    <a:cubicBezTo>
                      <a:pt x="4310" y="701"/>
                      <a:pt x="3339" y="1"/>
                      <a:pt x="2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55;p69"/>
              <p:cNvSpPr/>
              <p:nvPr/>
            </p:nvSpPr>
            <p:spPr>
              <a:xfrm>
                <a:off x="857050" y="3864700"/>
                <a:ext cx="595000" cy="286575"/>
              </a:xfrm>
              <a:custGeom>
                <a:avLst/>
                <a:gdLst/>
                <a:ahLst/>
                <a:cxnLst/>
                <a:rect l="l" t="t" r="r" b="b"/>
                <a:pathLst>
                  <a:path w="23800" h="11463" extrusionOk="0">
                    <a:moveTo>
                      <a:pt x="21069" y="1"/>
                    </a:moveTo>
                    <a:cubicBezTo>
                      <a:pt x="19133" y="1"/>
                      <a:pt x="15996" y="73"/>
                      <a:pt x="12736" y="170"/>
                    </a:cubicBezTo>
                    <a:cubicBezTo>
                      <a:pt x="6930" y="352"/>
                      <a:pt x="760" y="687"/>
                      <a:pt x="608" y="991"/>
                    </a:cubicBezTo>
                    <a:cubicBezTo>
                      <a:pt x="0" y="2207"/>
                      <a:pt x="304" y="10413"/>
                      <a:pt x="1003" y="11143"/>
                    </a:cubicBezTo>
                    <a:cubicBezTo>
                      <a:pt x="1203" y="11371"/>
                      <a:pt x="3348" y="11463"/>
                      <a:pt x="6229" y="11463"/>
                    </a:cubicBezTo>
                    <a:cubicBezTo>
                      <a:pt x="12551" y="11463"/>
                      <a:pt x="22414" y="11023"/>
                      <a:pt x="23040" y="10626"/>
                    </a:cubicBezTo>
                    <a:cubicBezTo>
                      <a:pt x="23253" y="10413"/>
                      <a:pt x="23405" y="9654"/>
                      <a:pt x="23526" y="8590"/>
                    </a:cubicBezTo>
                    <a:cubicBezTo>
                      <a:pt x="23800" y="5611"/>
                      <a:pt x="23557" y="292"/>
                      <a:pt x="23010" y="79"/>
                    </a:cubicBezTo>
                    <a:cubicBezTo>
                      <a:pt x="22878" y="24"/>
                      <a:pt x="22166" y="1"/>
                      <a:pt x="2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56;p69"/>
              <p:cNvSpPr/>
              <p:nvPr/>
            </p:nvSpPr>
            <p:spPr>
              <a:xfrm>
                <a:off x="857050" y="3868950"/>
                <a:ext cx="588175" cy="282325"/>
              </a:xfrm>
              <a:custGeom>
                <a:avLst/>
                <a:gdLst/>
                <a:ahLst/>
                <a:cxnLst/>
                <a:rect l="l" t="t" r="r" b="b"/>
                <a:pathLst>
                  <a:path w="23527" h="11293" extrusionOk="0">
                    <a:moveTo>
                      <a:pt x="12736" y="0"/>
                    </a:moveTo>
                    <a:lnTo>
                      <a:pt x="12736" y="0"/>
                    </a:lnTo>
                    <a:cubicBezTo>
                      <a:pt x="6930" y="182"/>
                      <a:pt x="760" y="517"/>
                      <a:pt x="608" y="821"/>
                    </a:cubicBezTo>
                    <a:cubicBezTo>
                      <a:pt x="0" y="2037"/>
                      <a:pt x="304" y="10243"/>
                      <a:pt x="1003" y="10973"/>
                    </a:cubicBezTo>
                    <a:cubicBezTo>
                      <a:pt x="1203" y="11201"/>
                      <a:pt x="3348" y="11293"/>
                      <a:pt x="6229" y="11293"/>
                    </a:cubicBezTo>
                    <a:cubicBezTo>
                      <a:pt x="12551" y="11293"/>
                      <a:pt x="22414" y="10853"/>
                      <a:pt x="23040" y="10456"/>
                    </a:cubicBezTo>
                    <a:cubicBezTo>
                      <a:pt x="23253" y="10243"/>
                      <a:pt x="23405" y="9484"/>
                      <a:pt x="23526" y="8420"/>
                    </a:cubicBezTo>
                    <a:lnTo>
                      <a:pt x="23526" y="8420"/>
                    </a:lnTo>
                    <a:cubicBezTo>
                      <a:pt x="23070" y="8572"/>
                      <a:pt x="22614" y="8663"/>
                      <a:pt x="22189" y="8724"/>
                    </a:cubicBezTo>
                    <a:cubicBezTo>
                      <a:pt x="20493" y="9028"/>
                      <a:pt x="18797" y="9226"/>
                      <a:pt x="17101" y="9226"/>
                    </a:cubicBezTo>
                    <a:cubicBezTo>
                      <a:pt x="16092" y="9226"/>
                      <a:pt x="15083" y="9156"/>
                      <a:pt x="14073" y="8997"/>
                    </a:cubicBezTo>
                    <a:cubicBezTo>
                      <a:pt x="11946" y="8693"/>
                      <a:pt x="7873" y="7812"/>
                      <a:pt x="6535" y="5806"/>
                    </a:cubicBezTo>
                    <a:cubicBezTo>
                      <a:pt x="4347" y="2493"/>
                      <a:pt x="9544" y="638"/>
                      <a:pt x="12736" y="0"/>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57;p69"/>
              <p:cNvSpPr/>
              <p:nvPr/>
            </p:nvSpPr>
            <p:spPr>
              <a:xfrm>
                <a:off x="2130625" y="3813650"/>
                <a:ext cx="532400" cy="892125"/>
              </a:xfrm>
              <a:custGeom>
                <a:avLst/>
                <a:gdLst/>
                <a:ahLst/>
                <a:cxnLst/>
                <a:rect l="l" t="t" r="r" b="b"/>
                <a:pathLst>
                  <a:path w="21296" h="35685" extrusionOk="0">
                    <a:moveTo>
                      <a:pt x="243" y="1"/>
                    </a:moveTo>
                    <a:cubicBezTo>
                      <a:pt x="228" y="1"/>
                      <a:pt x="213" y="8"/>
                      <a:pt x="213" y="24"/>
                    </a:cubicBezTo>
                    <a:cubicBezTo>
                      <a:pt x="0" y="4644"/>
                      <a:pt x="1155" y="8443"/>
                      <a:pt x="3709" y="12303"/>
                    </a:cubicBezTo>
                    <a:cubicBezTo>
                      <a:pt x="7478" y="18048"/>
                      <a:pt x="5745" y="23671"/>
                      <a:pt x="4165" y="29811"/>
                    </a:cubicBezTo>
                    <a:cubicBezTo>
                      <a:pt x="4134" y="29963"/>
                      <a:pt x="4286" y="30054"/>
                      <a:pt x="4377" y="30054"/>
                    </a:cubicBezTo>
                    <a:cubicBezTo>
                      <a:pt x="3222" y="31726"/>
                      <a:pt x="2158" y="33550"/>
                      <a:pt x="1338" y="35526"/>
                    </a:cubicBezTo>
                    <a:cubicBezTo>
                      <a:pt x="1316" y="35613"/>
                      <a:pt x="1372" y="35684"/>
                      <a:pt x="1428" y="35684"/>
                    </a:cubicBezTo>
                    <a:cubicBezTo>
                      <a:pt x="1450" y="35684"/>
                      <a:pt x="1472" y="35673"/>
                      <a:pt x="1490" y="35647"/>
                    </a:cubicBezTo>
                    <a:cubicBezTo>
                      <a:pt x="4316" y="32152"/>
                      <a:pt x="6718" y="28200"/>
                      <a:pt x="10000" y="25161"/>
                    </a:cubicBezTo>
                    <a:cubicBezTo>
                      <a:pt x="13435" y="22030"/>
                      <a:pt x="17721" y="19933"/>
                      <a:pt x="21216" y="16954"/>
                    </a:cubicBezTo>
                    <a:cubicBezTo>
                      <a:pt x="21295" y="16849"/>
                      <a:pt x="21147" y="16699"/>
                      <a:pt x="21047" y="16699"/>
                    </a:cubicBezTo>
                    <a:cubicBezTo>
                      <a:pt x="21031" y="16699"/>
                      <a:pt x="21016" y="16702"/>
                      <a:pt x="21004" y="16711"/>
                    </a:cubicBezTo>
                    <a:cubicBezTo>
                      <a:pt x="14681" y="19902"/>
                      <a:pt x="8693" y="24006"/>
                      <a:pt x="4560" y="29659"/>
                    </a:cubicBezTo>
                    <a:cubicBezTo>
                      <a:pt x="6566" y="25313"/>
                      <a:pt x="8025" y="20176"/>
                      <a:pt x="6505" y="15434"/>
                    </a:cubicBezTo>
                    <a:cubicBezTo>
                      <a:pt x="5806" y="13215"/>
                      <a:pt x="4286" y="11483"/>
                      <a:pt x="3161" y="9507"/>
                    </a:cubicBezTo>
                    <a:cubicBezTo>
                      <a:pt x="1581" y="6650"/>
                      <a:pt x="578" y="3276"/>
                      <a:pt x="274" y="24"/>
                    </a:cubicBezTo>
                    <a:cubicBezTo>
                      <a:pt x="274" y="8"/>
                      <a:pt x="259" y="1"/>
                      <a:pt x="243" y="1"/>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9" name="Elipse 168"/>
          <p:cNvSpPr/>
          <p:nvPr/>
        </p:nvSpPr>
        <p:spPr>
          <a:xfrm>
            <a:off x="43421" y="132858"/>
            <a:ext cx="1820739" cy="1242796"/>
          </a:xfrm>
          <a:prstGeom prst="ellipse">
            <a:avLst/>
          </a:prstGeom>
          <a:solidFill>
            <a:schemeClr val="accent1">
              <a:lumMod val="60000"/>
              <a:lumOff val="40000"/>
            </a:schemeClr>
          </a:solidFill>
          <a:ln>
            <a:solidFill>
              <a:schemeClr val="accent1">
                <a:lumMod val="60000"/>
                <a:lumOff val="40000"/>
              </a:schemeClr>
            </a:solidFill>
            <a:prstDash val="dash"/>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b="1" dirty="0">
              <a:solidFill>
                <a:schemeClr val="bg1"/>
              </a:solidFill>
              <a:latin typeface="Arial Narrow" panose="020B0606020202030204" pitchFamily="34" charset="0"/>
              <a:ea typeface="Arial"/>
              <a:cs typeface="Arial"/>
              <a:sym typeface="Arial"/>
            </a:endParaRPr>
          </a:p>
          <a:p>
            <a:pPr algn="ctr"/>
            <a:r>
              <a:rPr lang="es-CO" sz="1400" b="1" dirty="0"/>
              <a:t>VARIABILIDAD CLIMÁTICA</a:t>
            </a:r>
            <a:endParaRPr lang="es-CO" sz="1400" dirty="0"/>
          </a:p>
          <a:p>
            <a:pPr algn="ctr"/>
            <a:endParaRPr lang="es-CO" dirty="0"/>
          </a:p>
        </p:txBody>
      </p:sp>
      <p:cxnSp>
        <p:nvCxnSpPr>
          <p:cNvPr id="4" name="Conector recto de flecha 3"/>
          <p:cNvCxnSpPr>
            <a:stCxn id="169" idx="4"/>
          </p:cNvCxnSpPr>
          <p:nvPr/>
        </p:nvCxnSpPr>
        <p:spPr>
          <a:xfrm>
            <a:off x="953791" y="1375654"/>
            <a:ext cx="8955" cy="907823"/>
          </a:xfrm>
          <a:prstGeom prst="straightConnector1">
            <a:avLst/>
          </a:prstGeom>
          <a:ln w="19050">
            <a:prstDash val="sysDash"/>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434367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4179" t="38253" r="35373" b="35466"/>
          <a:stretch/>
        </p:blipFill>
        <p:spPr>
          <a:xfrm>
            <a:off x="4513923" y="3270634"/>
            <a:ext cx="4357123" cy="2271309"/>
          </a:xfrm>
          <a:prstGeom prst="rect">
            <a:avLst/>
          </a:prstGeom>
        </p:spPr>
      </p:pic>
      <p:pic>
        <p:nvPicPr>
          <p:cNvPr id="2" name="Imagen 1"/>
          <p:cNvPicPr>
            <a:picLocks noChangeAspect="1"/>
          </p:cNvPicPr>
          <p:nvPr/>
        </p:nvPicPr>
        <p:blipFill rotWithShape="1">
          <a:blip r:embed="rId3"/>
          <a:srcRect l="34478" t="39050" r="3880" b="17414"/>
          <a:stretch/>
        </p:blipFill>
        <p:spPr>
          <a:xfrm>
            <a:off x="4513923" y="1083871"/>
            <a:ext cx="4357123" cy="2143590"/>
          </a:xfrm>
          <a:prstGeom prst="rect">
            <a:avLst/>
          </a:prstGeom>
        </p:spPr>
      </p:pic>
      <p:pic>
        <p:nvPicPr>
          <p:cNvPr id="7" name="Imagen 6"/>
          <p:cNvPicPr>
            <a:picLocks noChangeAspect="1"/>
          </p:cNvPicPr>
          <p:nvPr/>
        </p:nvPicPr>
        <p:blipFill rotWithShape="1">
          <a:blip r:embed="rId4"/>
          <a:srcRect l="3134" t="20201" r="55224" b="12901"/>
          <a:stretch/>
        </p:blipFill>
        <p:spPr>
          <a:xfrm>
            <a:off x="122832" y="242607"/>
            <a:ext cx="4329592" cy="5209913"/>
          </a:xfrm>
          <a:prstGeom prst="rect">
            <a:avLst/>
          </a:prstGeom>
        </p:spPr>
      </p:pic>
      <p:sp>
        <p:nvSpPr>
          <p:cNvPr id="4" name="Elipse 3"/>
          <p:cNvSpPr/>
          <p:nvPr/>
        </p:nvSpPr>
        <p:spPr>
          <a:xfrm>
            <a:off x="1273732" y="1488038"/>
            <a:ext cx="2191795" cy="24635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1" name="Conector recto de flecha 10"/>
          <p:cNvCxnSpPr>
            <a:stCxn id="4" idx="6"/>
          </p:cNvCxnSpPr>
          <p:nvPr/>
        </p:nvCxnSpPr>
        <p:spPr>
          <a:xfrm>
            <a:off x="3465527" y="1611216"/>
            <a:ext cx="779837" cy="228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Elipse 13"/>
          <p:cNvSpPr/>
          <p:nvPr/>
        </p:nvSpPr>
        <p:spPr>
          <a:xfrm>
            <a:off x="4231296" y="1534197"/>
            <a:ext cx="2111017" cy="19964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Elipse 14"/>
          <p:cNvSpPr/>
          <p:nvPr/>
        </p:nvSpPr>
        <p:spPr>
          <a:xfrm>
            <a:off x="5171713" y="4145087"/>
            <a:ext cx="3869783" cy="337057"/>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5" name="Conector recto de flecha 4"/>
          <p:cNvCxnSpPr>
            <a:endCxn id="15" idx="1"/>
          </p:cNvCxnSpPr>
          <p:nvPr/>
        </p:nvCxnSpPr>
        <p:spPr>
          <a:xfrm>
            <a:off x="5706292" y="1707319"/>
            <a:ext cx="32138" cy="24871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Elipse 9"/>
          <p:cNvSpPr/>
          <p:nvPr/>
        </p:nvSpPr>
        <p:spPr>
          <a:xfrm>
            <a:off x="61332" y="144217"/>
            <a:ext cx="906375" cy="487553"/>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Elipse 11"/>
          <p:cNvSpPr/>
          <p:nvPr/>
        </p:nvSpPr>
        <p:spPr>
          <a:xfrm>
            <a:off x="61333" y="4296911"/>
            <a:ext cx="906375" cy="487553"/>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CuadroTexto 12"/>
          <p:cNvSpPr txBox="1"/>
          <p:nvPr/>
        </p:nvSpPr>
        <p:spPr>
          <a:xfrm>
            <a:off x="4937676" y="25035"/>
            <a:ext cx="3489539" cy="1015663"/>
          </a:xfrm>
          <a:prstGeom prst="rect">
            <a:avLst/>
          </a:prstGeom>
          <a:noFill/>
        </p:spPr>
        <p:txBody>
          <a:bodyPr wrap="square" rtlCol="0">
            <a:spAutoFit/>
          </a:bodyPr>
          <a:lstStyle/>
          <a:p>
            <a:pPr algn="ctr"/>
            <a:r>
              <a:rPr lang="es-CO" sz="30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a:t>
            </a:r>
            <a:r>
              <a:rPr lang="es-CO" sz="3000" b="1" dirty="0" smtClean="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Como diligenciar la calculadora?</a:t>
            </a:r>
            <a:endParaRPr lang="es-CO" sz="30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3824925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115932" y="5060605"/>
            <a:ext cx="5120746"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dirty="0">
                <a:latin typeface="Arial Narrow" panose="020B0606020202030204" pitchFamily="34" charset="0"/>
                <a:ea typeface="Times New Roman" panose="02020603050405020304" pitchFamily="18" charset="0"/>
                <a:cs typeface="Times New Roman" panose="02020603050405020304" pitchFamily="18" charset="0"/>
              </a:rPr>
              <a:t>Esta información sirve para identificar las necesidades de intervención de acuerdo a la importancia individual de las emisiones para el municipio.</a:t>
            </a:r>
            <a:endParaRPr lang="es-CO" dirty="0">
              <a:latin typeface="Arial Narrow" panose="020B0606020202030204" pitchFamily="34" charset="0"/>
            </a:endParaRPr>
          </a:p>
        </p:txBody>
      </p:sp>
      <p:sp>
        <p:nvSpPr>
          <p:cNvPr id="5" name="CuadroTexto 4"/>
          <p:cNvSpPr txBox="1"/>
          <p:nvPr/>
        </p:nvSpPr>
        <p:spPr>
          <a:xfrm>
            <a:off x="2825837" y="174395"/>
            <a:ext cx="3489539" cy="553998"/>
          </a:xfrm>
          <a:prstGeom prst="rect">
            <a:avLst/>
          </a:prstGeom>
          <a:noFill/>
        </p:spPr>
        <p:txBody>
          <a:bodyPr wrap="square" rtlCol="0">
            <a:spAutoFit/>
          </a:bodyPr>
          <a:lstStyle/>
          <a:p>
            <a:pPr algn="ctr"/>
            <a:r>
              <a:rPr lang="es-CO" sz="30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RESULTADOS HCM</a:t>
            </a:r>
          </a:p>
        </p:txBody>
      </p:sp>
      <p:pic>
        <p:nvPicPr>
          <p:cNvPr id="7" name="Imagen 6"/>
          <p:cNvPicPr>
            <a:picLocks noChangeAspect="1"/>
          </p:cNvPicPr>
          <p:nvPr/>
        </p:nvPicPr>
        <p:blipFill>
          <a:blip r:embed="rId2"/>
          <a:stretch>
            <a:fillRect/>
          </a:stretch>
        </p:blipFill>
        <p:spPr>
          <a:xfrm>
            <a:off x="162288" y="848443"/>
            <a:ext cx="4408319" cy="2119384"/>
          </a:xfrm>
          <a:prstGeom prst="rect">
            <a:avLst/>
          </a:prstGeom>
        </p:spPr>
      </p:pic>
      <p:pic>
        <p:nvPicPr>
          <p:cNvPr id="8" name="Imagen 7"/>
          <p:cNvPicPr>
            <a:picLocks noChangeAspect="1"/>
          </p:cNvPicPr>
          <p:nvPr/>
        </p:nvPicPr>
        <p:blipFill>
          <a:blip r:embed="rId3"/>
          <a:stretch>
            <a:fillRect/>
          </a:stretch>
        </p:blipFill>
        <p:spPr>
          <a:xfrm>
            <a:off x="2186444" y="3087877"/>
            <a:ext cx="4979721" cy="1831484"/>
          </a:xfrm>
          <a:prstGeom prst="rect">
            <a:avLst/>
          </a:prstGeom>
        </p:spPr>
      </p:pic>
      <p:pic>
        <p:nvPicPr>
          <p:cNvPr id="9" name="Imagen 8"/>
          <p:cNvPicPr>
            <a:picLocks noChangeAspect="1"/>
          </p:cNvPicPr>
          <p:nvPr/>
        </p:nvPicPr>
        <p:blipFill>
          <a:blip r:embed="rId4"/>
          <a:stretch>
            <a:fillRect/>
          </a:stretch>
        </p:blipFill>
        <p:spPr>
          <a:xfrm>
            <a:off x="4605793" y="859040"/>
            <a:ext cx="4408319" cy="2108787"/>
          </a:xfrm>
          <a:prstGeom prst="rect">
            <a:avLst/>
          </a:prstGeom>
        </p:spPr>
      </p:pic>
    </p:spTree>
    <p:extLst>
      <p:ext uri="{BB962C8B-B14F-4D97-AF65-F5344CB8AC3E}">
        <p14:creationId xmlns:p14="http://schemas.microsoft.com/office/powerpoint/2010/main" val="35392718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01881" y="323841"/>
            <a:ext cx="7772400" cy="694785"/>
          </a:xfrm>
        </p:spPr>
        <p:txBody>
          <a:bodyPr>
            <a:noAutofit/>
          </a:bodyPr>
          <a:lstStyle/>
          <a:p>
            <a:r>
              <a:rPr lang="es-ES" sz="28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FUENTE DE INFORMACIÓN CALCULO DE HUELLA DE CARBONO</a:t>
            </a:r>
            <a:endParaRPr lang="es-CO" sz="28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endParaRPr>
          </a:p>
        </p:txBody>
      </p:sp>
      <p:sp>
        <p:nvSpPr>
          <p:cNvPr id="7" name="Rectángulo 6"/>
          <p:cNvSpPr/>
          <p:nvPr/>
        </p:nvSpPr>
        <p:spPr>
          <a:xfrm>
            <a:off x="1599734" y="1134779"/>
            <a:ext cx="5976695"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2000" dirty="0">
                <a:latin typeface="Arial Narrow" panose="020B0606020202030204" pitchFamily="34" charset="0"/>
              </a:rPr>
              <a:t>Para diligenciar la calculadora de huella de carbono municipal existen varias fuentes de información:</a:t>
            </a:r>
          </a:p>
        </p:txBody>
      </p:sp>
      <p:pic>
        <p:nvPicPr>
          <p:cNvPr id="2050" name="Picture 2" descr="d31dn7nfpuwjnm.cloudfront.net/images/valoraci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630" t="18480" r="7788" b="8253"/>
          <a:stretch/>
        </p:blipFill>
        <p:spPr bwMode="auto">
          <a:xfrm>
            <a:off x="1249252" y="2213933"/>
            <a:ext cx="2587625" cy="1372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Imagen institucional D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252" y="4035995"/>
            <a:ext cx="2587625" cy="10182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AutoShape 6" descr="UPME 25 Añ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21" name="Imagen 20"/>
          <p:cNvPicPr>
            <a:picLocks noChangeAspect="1"/>
          </p:cNvPicPr>
          <p:nvPr/>
        </p:nvPicPr>
        <p:blipFill>
          <a:blip r:embed="rId4"/>
          <a:stretch>
            <a:fillRect/>
          </a:stretch>
        </p:blipFill>
        <p:spPr>
          <a:xfrm>
            <a:off x="4588082" y="3401692"/>
            <a:ext cx="3203636" cy="1092714"/>
          </a:xfrm>
          <a:prstGeom prst="rect">
            <a:avLst/>
          </a:prstGeom>
          <a:ln>
            <a:noFill/>
          </a:ln>
          <a:effectLst>
            <a:outerShdw blurRad="190500" algn="tl" rotWithShape="0">
              <a:srgbClr val="000000">
                <a:alpha val="70000"/>
              </a:srgbClr>
            </a:outerShdw>
          </a:effectLst>
        </p:spPr>
      </p:pic>
      <p:pic>
        <p:nvPicPr>
          <p:cNvPr id="22" name="Imagen 21"/>
          <p:cNvPicPr>
            <a:picLocks noChangeAspect="1"/>
          </p:cNvPicPr>
          <p:nvPr/>
        </p:nvPicPr>
        <p:blipFill rotWithShape="1">
          <a:blip r:embed="rId5"/>
          <a:srcRect l="14559" t="23885" r="15588" b="44246"/>
          <a:stretch/>
        </p:blipFill>
        <p:spPr>
          <a:xfrm>
            <a:off x="4588082" y="2010292"/>
            <a:ext cx="3203636" cy="1164790"/>
          </a:xfrm>
          <a:prstGeom prst="rect">
            <a:avLst/>
          </a:prstGeom>
          <a:ln>
            <a:noFill/>
          </a:ln>
          <a:effectLst>
            <a:outerShdw blurRad="190500" algn="tl" rotWithShape="0">
              <a:srgbClr val="000000">
                <a:alpha val="70000"/>
              </a:srgbClr>
            </a:outerShdw>
          </a:effectLst>
        </p:spPr>
      </p:pic>
      <p:pic>
        <p:nvPicPr>
          <p:cNvPr id="2066" name="Picture 18" descr="Sistema Unico de Información SUI"/>
          <p:cNvPicPr>
            <a:picLocks noChangeAspect="1" noChangeArrowheads="1"/>
          </p:cNvPicPr>
          <p:nvPr/>
        </p:nvPicPr>
        <p:blipFill rotWithShape="1">
          <a:blip r:embed="rId6">
            <a:extLst>
              <a:ext uri="{28A0092B-C50C-407E-A947-70E740481C1C}">
                <a14:useLocalDpi xmlns:a14="http://schemas.microsoft.com/office/drawing/2010/main" val="0"/>
              </a:ext>
            </a:extLst>
          </a:blip>
          <a:srcRect t="8634"/>
          <a:stretch/>
        </p:blipFill>
        <p:spPr bwMode="auto">
          <a:xfrm>
            <a:off x="4588082" y="4722487"/>
            <a:ext cx="3208452" cy="10661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3460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4432608" y="295835"/>
            <a:ext cx="4576921" cy="5846087"/>
          </a:xfrm>
          <a:prstGeom prst="rect">
            <a:avLst/>
          </a:prstGeom>
          <a:ln>
            <a:noFill/>
          </a:ln>
          <a:effectLst>
            <a:outerShdw blurRad="190500" algn="tl" rotWithShape="0">
              <a:srgbClr val="000000">
                <a:alpha val="70000"/>
              </a:srgbClr>
            </a:outerShdw>
          </a:effectLst>
        </p:spPr>
      </p:pic>
      <p:sp>
        <p:nvSpPr>
          <p:cNvPr id="10" name="Elipse 9"/>
          <p:cNvSpPr/>
          <p:nvPr/>
        </p:nvSpPr>
        <p:spPr>
          <a:xfrm>
            <a:off x="4338477" y="5385354"/>
            <a:ext cx="1887511" cy="79874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CuadroTexto 6"/>
          <p:cNvSpPr txBox="1"/>
          <p:nvPr/>
        </p:nvSpPr>
        <p:spPr>
          <a:xfrm>
            <a:off x="244360" y="545295"/>
            <a:ext cx="3886143" cy="1569660"/>
          </a:xfrm>
          <a:prstGeom prst="rect">
            <a:avLst/>
          </a:prstGeom>
          <a:noFill/>
        </p:spPr>
        <p:txBody>
          <a:bodyPr wrap="square" rtlCol="0">
            <a:spAutoFit/>
          </a:bodyPr>
          <a:lstStyle/>
          <a:p>
            <a:pPr algn="ctr"/>
            <a:r>
              <a:rPr lang="es-CO" sz="24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¿COMO DESCARGAR LA HERRAMIENTA DE CALCULO DE HUELLA DE CARBONO MUNICIPAL?</a:t>
            </a:r>
          </a:p>
        </p:txBody>
      </p:sp>
      <p:sp>
        <p:nvSpPr>
          <p:cNvPr id="9" name="Flecha derecha 8"/>
          <p:cNvSpPr/>
          <p:nvPr/>
        </p:nvSpPr>
        <p:spPr>
          <a:xfrm flipH="1">
            <a:off x="6368762" y="5641846"/>
            <a:ext cx="704612" cy="3126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dirty="0"/>
          </a:p>
        </p:txBody>
      </p:sp>
      <p:sp>
        <p:nvSpPr>
          <p:cNvPr id="2" name="Rectángulo 1"/>
          <p:cNvSpPr/>
          <p:nvPr/>
        </p:nvSpPr>
        <p:spPr>
          <a:xfrm>
            <a:off x="109890" y="2568419"/>
            <a:ext cx="4381428" cy="1846659"/>
          </a:xfrm>
          <a:prstGeom prst="rect">
            <a:avLst/>
          </a:prstGeom>
        </p:spPr>
        <p:txBody>
          <a:bodyPr wrap="square">
            <a:spAutoFit/>
          </a:bodyPr>
          <a:lstStyle/>
          <a:p>
            <a:r>
              <a:rPr lang="es-ES" sz="1900" dirty="0">
                <a:latin typeface="Arial Narrow" panose="020B0606020202030204" pitchFamily="34" charset="0"/>
              </a:rPr>
              <a:t>1. Acceden a la página </a:t>
            </a:r>
            <a:r>
              <a:rPr lang="es-ES" sz="1900" b="1" u="sng" dirty="0">
                <a:solidFill>
                  <a:srgbClr val="1155CC"/>
                </a:solidFill>
                <a:latin typeface="Arial Narrow" panose="020B0606020202030204" pitchFamily="34" charset="0"/>
                <a:ea typeface="Arial" panose="020B0604020202020204" pitchFamily="34" charset="0"/>
                <a:hlinkClick r:id="rId3"/>
              </a:rPr>
              <a:t>www.car.gov.co</a:t>
            </a:r>
            <a:endParaRPr lang="es-ES" sz="1900" b="1" u="sng" dirty="0">
              <a:solidFill>
                <a:srgbClr val="1155CC"/>
              </a:solidFill>
              <a:latin typeface="Arial Narrow" panose="020B0606020202030204" pitchFamily="34" charset="0"/>
              <a:ea typeface="Arial" panose="020B0604020202020204" pitchFamily="34" charset="0"/>
            </a:endParaRPr>
          </a:p>
          <a:p>
            <a:r>
              <a:rPr lang="es-ES" sz="1900" dirty="0">
                <a:latin typeface="Arial Narrow" panose="020B0606020202030204" pitchFamily="34" charset="0"/>
                <a:ea typeface="Arial" panose="020B0604020202020204" pitchFamily="34" charset="0"/>
              </a:rPr>
              <a:t>2. Se dirigen a la caja de información y buscan el título </a:t>
            </a:r>
            <a:r>
              <a:rPr lang="es-ES" sz="1900" b="1" dirty="0">
                <a:latin typeface="Arial Narrow" panose="020B0606020202030204" pitchFamily="34" charset="0"/>
                <a:ea typeface="Arial" panose="020B0604020202020204" pitchFamily="34" charset="0"/>
              </a:rPr>
              <a:t>INFORMACIÓN POR TEMAS</a:t>
            </a:r>
          </a:p>
          <a:p>
            <a:r>
              <a:rPr lang="es-ES" sz="1900" dirty="0">
                <a:latin typeface="Arial Narrow" panose="020B0606020202030204" pitchFamily="34" charset="0"/>
                <a:ea typeface="Arial" panose="020B0604020202020204" pitchFamily="34" charset="0"/>
              </a:rPr>
              <a:t>3. Pican en el enlace de </a:t>
            </a:r>
            <a:r>
              <a:rPr lang="es-ES" sz="1900" b="1" dirty="0">
                <a:latin typeface="Arial Narrow" panose="020B0606020202030204" pitchFamily="34" charset="0"/>
                <a:ea typeface="Arial" panose="020B0604020202020204" pitchFamily="34" charset="0"/>
              </a:rPr>
              <a:t>CAMBIO CLIMÁTICO</a:t>
            </a:r>
          </a:p>
          <a:p>
            <a:r>
              <a:rPr lang="es-ES" sz="1900" dirty="0">
                <a:latin typeface="Arial Narrow" panose="020B0606020202030204" pitchFamily="34" charset="0"/>
                <a:ea typeface="Arial" panose="020B0604020202020204" pitchFamily="34" charset="0"/>
              </a:rPr>
              <a:t>4. Descargar: </a:t>
            </a:r>
            <a:r>
              <a:rPr lang="es-CO" sz="1900" b="1" dirty="0">
                <a:hlinkClick r:id="rId4"/>
              </a:rPr>
              <a:t>Herramienta Cálculo HCM </a:t>
            </a:r>
            <a:endParaRPr lang="es-CO" sz="1900" b="1" dirty="0"/>
          </a:p>
          <a:p>
            <a:r>
              <a:rPr lang="es-CO" sz="1900" b="1" dirty="0">
                <a:hlinkClick r:id="rId5"/>
              </a:rPr>
              <a:t>Guía Criterios actualización </a:t>
            </a:r>
            <a:r>
              <a:rPr lang="es-CO" sz="1900" b="1" u="sng" dirty="0">
                <a:solidFill>
                  <a:schemeClr val="accent1"/>
                </a:solidFill>
                <a:hlinkClick r:id="rId5"/>
              </a:rPr>
              <a:t>calculador</a:t>
            </a:r>
            <a:r>
              <a:rPr lang="es-CO" sz="1900" b="1" u="sng" dirty="0">
                <a:solidFill>
                  <a:schemeClr val="accent1"/>
                </a:solidFill>
              </a:rPr>
              <a:t>a</a:t>
            </a:r>
          </a:p>
        </p:txBody>
      </p:sp>
      <p:sp>
        <p:nvSpPr>
          <p:cNvPr id="11" name="Elipse 10"/>
          <p:cNvSpPr/>
          <p:nvPr/>
        </p:nvSpPr>
        <p:spPr>
          <a:xfrm>
            <a:off x="4419159" y="1275457"/>
            <a:ext cx="3607414" cy="79874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Flecha derecha 11"/>
          <p:cNvSpPr/>
          <p:nvPr/>
        </p:nvSpPr>
        <p:spPr>
          <a:xfrm flipH="1">
            <a:off x="8097355" y="1518502"/>
            <a:ext cx="704612" cy="3126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dirty="0"/>
          </a:p>
        </p:txBody>
      </p:sp>
    </p:spTree>
    <p:extLst>
      <p:ext uri="{BB962C8B-B14F-4D97-AF65-F5344CB8AC3E}">
        <p14:creationId xmlns:p14="http://schemas.microsoft.com/office/powerpoint/2010/main" val="36615447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5175607" y="3732588"/>
            <a:ext cx="2595614" cy="25786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a:p>
        </p:txBody>
      </p:sp>
      <p:sp>
        <p:nvSpPr>
          <p:cNvPr id="20" name="Rectángulo 19"/>
          <p:cNvSpPr/>
          <p:nvPr/>
        </p:nvSpPr>
        <p:spPr>
          <a:xfrm>
            <a:off x="172468" y="1023406"/>
            <a:ext cx="2595614" cy="257864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25" name="Rectángulo 24"/>
          <p:cNvSpPr/>
          <p:nvPr/>
        </p:nvSpPr>
        <p:spPr>
          <a:xfrm>
            <a:off x="6274945" y="1039035"/>
            <a:ext cx="2595614" cy="257864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3" name="Rectángulo 2"/>
          <p:cNvSpPr/>
          <p:nvPr/>
        </p:nvSpPr>
        <p:spPr>
          <a:xfrm>
            <a:off x="2186338" y="3745667"/>
            <a:ext cx="2595614" cy="257864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O"/>
          </a:p>
        </p:txBody>
      </p:sp>
      <p:sp>
        <p:nvSpPr>
          <p:cNvPr id="11" name="Rectángulo 10"/>
          <p:cNvSpPr/>
          <p:nvPr/>
        </p:nvSpPr>
        <p:spPr>
          <a:xfrm>
            <a:off x="3311045" y="2633334"/>
            <a:ext cx="2405129" cy="453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50" dirty="0">
                <a:latin typeface="Arial Narrow" panose="020B0606020202030204" pitchFamily="34" charset="0"/>
                <a:cs typeface="Arial" panose="020B0604020202020204" pitchFamily="34" charset="0"/>
              </a:rPr>
              <a:t>Estimación dada para años </a:t>
            </a:r>
            <a:endParaRPr lang="es-CO" sz="1650" dirty="0">
              <a:latin typeface="Arial Narrow" panose="020B0606020202030204" pitchFamily="34" charset="0"/>
            </a:endParaRPr>
          </a:p>
        </p:txBody>
      </p:sp>
      <p:sp>
        <p:nvSpPr>
          <p:cNvPr id="2" name="Título 1"/>
          <p:cNvSpPr txBox="1">
            <a:spLocks/>
          </p:cNvSpPr>
          <p:nvPr/>
        </p:nvSpPr>
        <p:spPr>
          <a:xfrm>
            <a:off x="1272462" y="171095"/>
            <a:ext cx="6599076" cy="367550"/>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s-CO" sz="3200" b="1" dirty="0">
                <a:solidFill>
                  <a:schemeClr val="accent1">
                    <a:lumMod val="75000"/>
                  </a:schemeClr>
                </a:solidFill>
                <a:effectLst>
                  <a:outerShdw blurRad="38100" dist="38100" dir="2700000" algn="tl">
                    <a:srgbClr val="000000">
                      <a:alpha val="43137"/>
                    </a:srgbClr>
                  </a:outerShdw>
                </a:effectLst>
                <a:latin typeface="Arial Narrow" panose="020B0606020202030204" pitchFamily="34" charset="0"/>
              </a:rPr>
              <a:t>¿QUE HA HECHO LA CAR EN HCM?</a:t>
            </a:r>
          </a:p>
        </p:txBody>
      </p:sp>
      <p:pic>
        <p:nvPicPr>
          <p:cNvPr id="5" name="Imagen 4" descr="C:\Users\PERSONAL\Dropbox\Huella de carbono municipal - CAR\Formato encuestas ajustados 2016\Seguimiento Ubate\Fotografias Estufas\IMAG2987.jpg"/>
          <p:cNvPicPr/>
          <p:nvPr/>
        </p:nvPicPr>
        <p:blipFill rotWithShape="1">
          <a:blip r:embed="rId2" cstate="print">
            <a:extLst>
              <a:ext uri="{28A0092B-C50C-407E-A947-70E740481C1C}">
                <a14:useLocalDpi xmlns:a14="http://schemas.microsoft.com/office/drawing/2010/main" val="0"/>
              </a:ext>
            </a:extLst>
          </a:blip>
          <a:srcRect l="7865" r="20020"/>
          <a:stretch>
            <a:fillRect/>
          </a:stretch>
        </p:blipFill>
        <p:spPr bwMode="auto">
          <a:xfrm>
            <a:off x="2341056" y="4749530"/>
            <a:ext cx="2363626" cy="1510187"/>
          </a:xfrm>
          <a:prstGeom prst="rect">
            <a:avLst/>
          </a:prstGeom>
          <a:ln>
            <a:noFill/>
          </a:ln>
          <a:effectLst>
            <a:outerShdw blurRad="190500" algn="tl" rotWithShape="0">
              <a:srgbClr val="000000">
                <a:alpha val="70000"/>
              </a:srgbClr>
            </a:outerShdw>
          </a:effectLst>
        </p:spPr>
      </p:pic>
      <p:pic>
        <p:nvPicPr>
          <p:cNvPr id="6" name="Imagen 5" descr="F:\Implementación luminarias\Tenjo (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6140" y="2022857"/>
            <a:ext cx="2353224" cy="1515828"/>
          </a:xfrm>
          <a:prstGeom prst="rect">
            <a:avLst/>
          </a:prstGeom>
          <a:ln>
            <a:noFill/>
          </a:ln>
          <a:effectLst>
            <a:outerShdw blurRad="190500" algn="tl" rotWithShape="0">
              <a:srgbClr val="000000">
                <a:alpha val="70000"/>
              </a:srgbClr>
            </a:outerShdw>
          </a:effectLst>
        </p:spPr>
      </p:pic>
      <p:sp>
        <p:nvSpPr>
          <p:cNvPr id="7" name="Rectángulo 6"/>
          <p:cNvSpPr/>
          <p:nvPr/>
        </p:nvSpPr>
        <p:spPr>
          <a:xfrm>
            <a:off x="3311045" y="1147555"/>
            <a:ext cx="2405129" cy="453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50" dirty="0">
                <a:latin typeface="Arial Narrow" panose="020B0606020202030204" pitchFamily="34" charset="0"/>
                <a:cs typeface="Arial" panose="020B0604020202020204" pitchFamily="34" charset="0"/>
              </a:rPr>
              <a:t>6 municipios piloto</a:t>
            </a:r>
            <a:endParaRPr lang="es-CO" sz="1650" dirty="0">
              <a:latin typeface="Arial Narrow" panose="020B0606020202030204" pitchFamily="34" charset="0"/>
            </a:endParaRPr>
          </a:p>
        </p:txBody>
      </p:sp>
      <p:sp>
        <p:nvSpPr>
          <p:cNvPr id="8" name="Rectángulo 7"/>
          <p:cNvSpPr/>
          <p:nvPr/>
        </p:nvSpPr>
        <p:spPr>
          <a:xfrm>
            <a:off x="3394742" y="1554623"/>
            <a:ext cx="2190550" cy="85408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650" dirty="0">
                <a:solidFill>
                  <a:schemeClr val="tx1"/>
                </a:solidFill>
                <a:latin typeface="Arial Narrow" panose="020B0606020202030204" pitchFamily="34" charset="0"/>
                <a:cs typeface="Arial" panose="020B0604020202020204" pitchFamily="34" charset="0"/>
              </a:rPr>
              <a:t>Ubaté, Tenjo, Madrid, Mosquera, Sopó y Tocancipá.</a:t>
            </a:r>
          </a:p>
        </p:txBody>
      </p:sp>
      <p:sp>
        <p:nvSpPr>
          <p:cNvPr id="9" name="Rectángulo 8"/>
          <p:cNvSpPr/>
          <p:nvPr/>
        </p:nvSpPr>
        <p:spPr>
          <a:xfrm>
            <a:off x="3394742" y="3051821"/>
            <a:ext cx="2190549"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dirty="0" smtClean="0">
                <a:latin typeface="Arial Narrow" panose="020B0606020202030204" pitchFamily="34" charset="0"/>
                <a:cs typeface="Arial" panose="020B0604020202020204" pitchFamily="34" charset="0"/>
              </a:rPr>
              <a:t>2012</a:t>
            </a:r>
            <a:r>
              <a:rPr lang="es-CO" dirty="0">
                <a:latin typeface="Arial Narrow" panose="020B0606020202030204" pitchFamily="34" charset="0"/>
                <a:cs typeface="Arial" panose="020B0604020202020204" pitchFamily="34" charset="0"/>
              </a:rPr>
              <a:t>, 2014 y 2016</a:t>
            </a:r>
          </a:p>
        </p:txBody>
      </p:sp>
      <p:sp>
        <p:nvSpPr>
          <p:cNvPr id="12" name="Rectángulo 11"/>
          <p:cNvSpPr/>
          <p:nvPr/>
        </p:nvSpPr>
        <p:spPr>
          <a:xfrm>
            <a:off x="6167279" y="1109946"/>
            <a:ext cx="2810946" cy="923330"/>
          </a:xfrm>
          <a:prstGeom prst="rect">
            <a:avLst/>
          </a:prstGeom>
        </p:spPr>
        <p:txBody>
          <a:bodyPr wrap="square">
            <a:spAutoFit/>
          </a:bodyPr>
          <a:lstStyle/>
          <a:p>
            <a:pPr algn="ctr"/>
            <a:r>
              <a:rPr lang="es-CO" dirty="0">
                <a:latin typeface="Arial Narrow" panose="020B0606020202030204" pitchFamily="34" charset="0"/>
              </a:rPr>
              <a:t>Cambio de luminarias en los alumbrados públicos (Ubaté-</a:t>
            </a:r>
            <a:r>
              <a:rPr lang="es-CO" dirty="0" err="1">
                <a:latin typeface="Arial Narrow" panose="020B0606020202030204" pitchFamily="34" charset="0"/>
              </a:rPr>
              <a:t>Tenjo</a:t>
            </a:r>
            <a:r>
              <a:rPr lang="es-CO" dirty="0" smtClean="0">
                <a:latin typeface="Arial Narrow" panose="020B0606020202030204" pitchFamily="34" charset="0"/>
              </a:rPr>
              <a:t>).</a:t>
            </a:r>
            <a:endParaRPr lang="es-CO" dirty="0">
              <a:latin typeface="Arial Narrow" panose="020B0606020202030204" pitchFamily="34" charset="0"/>
              <a:cs typeface="Arial" panose="020B0604020202020204" pitchFamily="34" charset="0"/>
            </a:endParaRPr>
          </a:p>
        </p:txBody>
      </p:sp>
      <p:sp>
        <p:nvSpPr>
          <p:cNvPr id="13" name="Rectángulo 12"/>
          <p:cNvSpPr/>
          <p:nvPr/>
        </p:nvSpPr>
        <p:spPr>
          <a:xfrm>
            <a:off x="2183734" y="3820559"/>
            <a:ext cx="2678269" cy="923330"/>
          </a:xfrm>
          <a:prstGeom prst="rect">
            <a:avLst/>
          </a:prstGeom>
        </p:spPr>
        <p:txBody>
          <a:bodyPr wrap="square">
            <a:spAutoFit/>
          </a:bodyPr>
          <a:lstStyle/>
          <a:p>
            <a:pPr algn="ctr"/>
            <a:r>
              <a:rPr lang="es-CO" dirty="0">
                <a:latin typeface="Arial Narrow" panose="020B0606020202030204" pitchFamily="34" charset="0"/>
              </a:rPr>
              <a:t>Implementación de estufas eco eficientes beneficiando a la población rural (Ubaté</a:t>
            </a:r>
            <a:r>
              <a:rPr lang="es-CO" dirty="0" smtClean="0">
                <a:latin typeface="Arial Narrow" panose="020B0606020202030204" pitchFamily="34" charset="0"/>
              </a:rPr>
              <a:t>).</a:t>
            </a:r>
            <a:endParaRPr lang="es-CO" dirty="0">
              <a:latin typeface="Arial Narrow" panose="020B0606020202030204" pitchFamily="34" charset="0"/>
              <a:cs typeface="Arial" panose="020B0604020202020204" pitchFamily="34" charset="0"/>
            </a:endParaRPr>
          </a:p>
        </p:txBody>
      </p:sp>
      <p:pic>
        <p:nvPicPr>
          <p:cNvPr id="15" name="Imagen 14"/>
          <p:cNvPicPr>
            <a:picLocks noChangeAspect="1"/>
          </p:cNvPicPr>
          <p:nvPr/>
        </p:nvPicPr>
        <p:blipFill rotWithShape="1">
          <a:blip r:embed="rId4" cstate="print">
            <a:extLst>
              <a:ext uri="{28A0092B-C50C-407E-A947-70E740481C1C}">
                <a14:useLocalDpi xmlns:a14="http://schemas.microsoft.com/office/drawing/2010/main" val="0"/>
              </a:ext>
            </a:extLst>
          </a:blip>
          <a:srcRect l="7169"/>
          <a:stretch/>
        </p:blipFill>
        <p:spPr>
          <a:xfrm>
            <a:off x="5332417" y="4743889"/>
            <a:ext cx="2281994" cy="1444889"/>
          </a:xfrm>
          <a:prstGeom prst="rect">
            <a:avLst/>
          </a:prstGeom>
          <a:ln>
            <a:noFill/>
          </a:ln>
          <a:effectLst>
            <a:outerShdw blurRad="190500" algn="tl" rotWithShape="0">
              <a:srgbClr val="000000">
                <a:alpha val="70000"/>
              </a:srgbClr>
            </a:outerShdw>
          </a:effectLst>
        </p:spPr>
      </p:pic>
      <p:sp>
        <p:nvSpPr>
          <p:cNvPr id="18" name="Rectángulo 17"/>
          <p:cNvSpPr/>
          <p:nvPr/>
        </p:nvSpPr>
        <p:spPr>
          <a:xfrm>
            <a:off x="5175607" y="3860732"/>
            <a:ext cx="2691064" cy="646331"/>
          </a:xfrm>
          <a:prstGeom prst="rect">
            <a:avLst/>
          </a:prstGeom>
        </p:spPr>
        <p:txBody>
          <a:bodyPr wrap="square">
            <a:spAutoFit/>
          </a:bodyPr>
          <a:lstStyle/>
          <a:p>
            <a:pPr algn="ctr"/>
            <a:r>
              <a:rPr lang="es-CO" dirty="0">
                <a:latin typeface="Arial Narrow" panose="020B0606020202030204" pitchFamily="34" charset="0"/>
              </a:rPr>
              <a:t>Sistema de uso compartido </a:t>
            </a:r>
            <a:r>
              <a:rPr lang="es-CO" dirty="0" smtClean="0">
                <a:latin typeface="Arial Narrow" panose="020B0606020202030204" pitchFamily="34" charset="0"/>
              </a:rPr>
              <a:t>de </a:t>
            </a:r>
            <a:r>
              <a:rPr lang="es-CO" dirty="0">
                <a:latin typeface="Arial Narrow" panose="020B0606020202030204" pitchFamily="34" charset="0"/>
              </a:rPr>
              <a:t>bicicletas (</a:t>
            </a:r>
            <a:r>
              <a:rPr lang="es-CO" dirty="0" err="1">
                <a:latin typeface="Arial Narrow" panose="020B0606020202030204" pitchFamily="34" charset="0"/>
              </a:rPr>
              <a:t>Tenjo</a:t>
            </a:r>
            <a:r>
              <a:rPr lang="es-CO" dirty="0" smtClean="0">
                <a:latin typeface="Arial Narrow" panose="020B0606020202030204" pitchFamily="34" charset="0"/>
              </a:rPr>
              <a:t>).</a:t>
            </a:r>
            <a:endParaRPr lang="es-CO" dirty="0">
              <a:latin typeface="Arial Narrow" panose="020B0606020202030204" pitchFamily="34" charset="0"/>
              <a:cs typeface="Arial" panose="020B0604020202020204" pitchFamily="34" charset="0"/>
            </a:endParaRPr>
          </a:p>
        </p:txBody>
      </p:sp>
      <p:pic>
        <p:nvPicPr>
          <p:cNvPr id="21" name="Imagen 20"/>
          <p:cNvPicPr>
            <a:picLocks noChangeAspect="1"/>
          </p:cNvPicPr>
          <p:nvPr/>
        </p:nvPicPr>
        <p:blipFill rotWithShape="1">
          <a:blip r:embed="rId5"/>
          <a:srcRect l="29523" t="68702" r="59409" b="16532"/>
          <a:stretch/>
        </p:blipFill>
        <p:spPr>
          <a:xfrm>
            <a:off x="378551" y="2021628"/>
            <a:ext cx="2263796" cy="1515828"/>
          </a:xfrm>
          <a:prstGeom prst="rect">
            <a:avLst/>
          </a:prstGeom>
          <a:ln>
            <a:noFill/>
          </a:ln>
          <a:effectLst>
            <a:outerShdw blurRad="190500" algn="tl" rotWithShape="0">
              <a:srgbClr val="000000">
                <a:alpha val="70000"/>
              </a:srgbClr>
            </a:outerShdw>
          </a:effectLst>
        </p:spPr>
      </p:pic>
      <p:sp>
        <p:nvSpPr>
          <p:cNvPr id="22" name="Rectángulo 21"/>
          <p:cNvSpPr/>
          <p:nvPr/>
        </p:nvSpPr>
        <p:spPr>
          <a:xfrm>
            <a:off x="56086" y="1037806"/>
            <a:ext cx="2828377" cy="923330"/>
          </a:xfrm>
          <a:prstGeom prst="rect">
            <a:avLst/>
          </a:prstGeom>
        </p:spPr>
        <p:txBody>
          <a:bodyPr wrap="square">
            <a:spAutoFit/>
          </a:bodyPr>
          <a:lstStyle/>
          <a:p>
            <a:pPr algn="ctr"/>
            <a:r>
              <a:rPr lang="es-CO" dirty="0" smtClean="0">
                <a:latin typeface="Arial Narrow" panose="020B0606020202030204" pitchFamily="34" charset="0"/>
              </a:rPr>
              <a:t>Aprovechamiento </a:t>
            </a:r>
            <a:r>
              <a:rPr lang="es-CO" dirty="0">
                <a:latin typeface="Arial Narrow" panose="020B0606020202030204" pitchFamily="34" charset="0"/>
              </a:rPr>
              <a:t>de residuos orgánicos generados en centros poblados (</a:t>
            </a:r>
            <a:r>
              <a:rPr lang="es-CO" dirty="0" err="1">
                <a:latin typeface="Arial Narrow" panose="020B0606020202030204" pitchFamily="34" charset="0"/>
              </a:rPr>
              <a:t>Tenjo</a:t>
            </a:r>
            <a:r>
              <a:rPr lang="es-CO" dirty="0" smtClean="0">
                <a:latin typeface="Arial Narrow" panose="020B0606020202030204" pitchFamily="34" charset="0"/>
              </a:rPr>
              <a:t>).</a:t>
            </a:r>
            <a:endParaRPr lang="es-CO" dirty="0">
              <a:latin typeface="Arial Narrow" panose="020B0606020202030204" pitchFamily="34" charset="0"/>
            </a:endParaRPr>
          </a:p>
        </p:txBody>
      </p:sp>
    </p:spTree>
    <p:extLst>
      <p:ext uri="{BB962C8B-B14F-4D97-AF65-F5344CB8AC3E}">
        <p14:creationId xmlns:p14="http://schemas.microsoft.com/office/powerpoint/2010/main" val="133449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3974141" y="5455980"/>
            <a:ext cx="5580695" cy="1015663"/>
          </a:xfrm>
          <a:prstGeom prst="rect">
            <a:avLst/>
          </a:prstGeom>
          <a:noFill/>
        </p:spPr>
        <p:txBody>
          <a:bodyPr wrap="square" rtlCol="0">
            <a:spAutoFit/>
          </a:bodyPr>
          <a:lstStyle/>
          <a:p>
            <a:endParaRPr lang="es-CO" sz="1200" b="1" dirty="0">
              <a:solidFill>
                <a:schemeClr val="bg1"/>
              </a:solidFill>
              <a:latin typeface="Arial" panose="020B0604020202020204" pitchFamily="34" charset="0"/>
              <a:cs typeface="Arial" panose="020B0604020202020204" pitchFamily="34" charset="0"/>
            </a:endParaRPr>
          </a:p>
          <a:p>
            <a:pPr algn="ctr"/>
            <a:r>
              <a:rPr lang="es-CO" sz="1200" b="1" dirty="0">
                <a:solidFill>
                  <a:schemeClr val="bg1"/>
                </a:solidFill>
                <a:latin typeface="Arial" panose="020B0604020202020204" pitchFamily="34" charset="0"/>
                <a:cs typeface="Arial" panose="020B0604020202020204" pitchFamily="34" charset="0"/>
              </a:rPr>
              <a:t>DIRECCIÓN DE GESTIÓN DEL ORDENAMIENTO </a:t>
            </a:r>
            <a:r>
              <a:rPr lang="es-CO" sz="1200" b="1" dirty="0" smtClean="0">
                <a:solidFill>
                  <a:schemeClr val="bg1"/>
                </a:solidFill>
                <a:latin typeface="Arial" panose="020B0604020202020204" pitchFamily="34" charset="0"/>
                <a:cs typeface="Arial" panose="020B0604020202020204" pitchFamily="34" charset="0"/>
              </a:rPr>
              <a:t>AMBIENTAL </a:t>
            </a:r>
            <a:r>
              <a:rPr lang="es-CO" sz="1200" b="1" dirty="0">
                <a:solidFill>
                  <a:schemeClr val="bg1"/>
                </a:solidFill>
                <a:latin typeface="Arial" panose="020B0604020202020204" pitchFamily="34" charset="0"/>
                <a:cs typeface="Arial" panose="020B0604020202020204" pitchFamily="34" charset="0"/>
              </a:rPr>
              <a:t>Y </a:t>
            </a:r>
            <a:endParaRPr lang="es-CO" sz="1200" b="1" dirty="0" smtClean="0">
              <a:solidFill>
                <a:schemeClr val="bg1"/>
              </a:solidFill>
              <a:latin typeface="Arial" panose="020B0604020202020204" pitchFamily="34" charset="0"/>
              <a:cs typeface="Arial" panose="020B0604020202020204" pitchFamily="34" charset="0"/>
            </a:endParaRPr>
          </a:p>
          <a:p>
            <a:pPr algn="ctr"/>
            <a:r>
              <a:rPr lang="es-CO" sz="1200" b="1" dirty="0" smtClean="0">
                <a:solidFill>
                  <a:schemeClr val="bg1"/>
                </a:solidFill>
                <a:latin typeface="Arial" panose="020B0604020202020204" pitchFamily="34" charset="0"/>
                <a:cs typeface="Arial" panose="020B0604020202020204" pitchFamily="34" charset="0"/>
              </a:rPr>
              <a:t>TERRITORIAL </a:t>
            </a:r>
            <a:r>
              <a:rPr lang="es-CO" sz="1200" b="1" dirty="0">
                <a:solidFill>
                  <a:schemeClr val="bg1"/>
                </a:solidFill>
                <a:latin typeface="Arial" panose="020B0604020202020204" pitchFamily="34" charset="0"/>
                <a:cs typeface="Arial" panose="020B0604020202020204" pitchFamily="34" charset="0"/>
              </a:rPr>
              <a:t>- DGOAT</a:t>
            </a:r>
          </a:p>
          <a:p>
            <a:pPr algn="ctr"/>
            <a:r>
              <a:rPr lang="es-CO" sz="1200" b="1" dirty="0">
                <a:solidFill>
                  <a:schemeClr val="bg1"/>
                </a:solidFill>
                <a:latin typeface="Arial" panose="020B0604020202020204" pitchFamily="34" charset="0"/>
                <a:cs typeface="Arial" panose="020B0604020202020204" pitchFamily="34" charset="0"/>
              </a:rPr>
              <a:t>CAMBIO CLIMÁTICO </a:t>
            </a:r>
          </a:p>
          <a:p>
            <a:endParaRPr lang="es-CO" sz="1200" b="1" dirty="0">
              <a:solidFill>
                <a:schemeClr val="bg1"/>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0303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364487" y="4022685"/>
            <a:ext cx="491319" cy="307777"/>
          </a:xfrm>
          <a:prstGeom prst="rect">
            <a:avLst/>
          </a:prstGeom>
          <a:noFill/>
        </p:spPr>
        <p:txBody>
          <a:bodyPr wrap="square" rtlCol="0">
            <a:spAutoFit/>
          </a:bodyPr>
          <a:lstStyle/>
          <a:p>
            <a:r>
              <a:rPr lang="es-CO" sz="1400" dirty="0" smtClean="0">
                <a:solidFill>
                  <a:schemeClr val="bg1"/>
                </a:solidFill>
              </a:rPr>
              <a:t>O</a:t>
            </a:r>
            <a:r>
              <a:rPr lang="es-CO" sz="1100" dirty="0" smtClean="0">
                <a:solidFill>
                  <a:schemeClr val="bg1"/>
                </a:solidFill>
              </a:rPr>
              <a:t>3</a:t>
            </a:r>
            <a:endParaRPr lang="es-CO" sz="1100" dirty="0">
              <a:solidFill>
                <a:schemeClr val="bg1"/>
              </a:solidFill>
            </a:endParaRPr>
          </a:p>
        </p:txBody>
      </p:sp>
      <p:sp>
        <p:nvSpPr>
          <p:cNvPr id="19" name="CuadroTexto 18"/>
          <p:cNvSpPr txBox="1"/>
          <p:nvPr/>
        </p:nvSpPr>
        <p:spPr>
          <a:xfrm>
            <a:off x="282319" y="4640024"/>
            <a:ext cx="622978" cy="276999"/>
          </a:xfrm>
          <a:prstGeom prst="rect">
            <a:avLst/>
          </a:prstGeom>
          <a:noFill/>
        </p:spPr>
        <p:txBody>
          <a:bodyPr wrap="square" rtlCol="0">
            <a:spAutoFit/>
          </a:bodyPr>
          <a:lstStyle/>
          <a:p>
            <a:r>
              <a:rPr lang="es-CO" sz="1200" dirty="0" smtClean="0">
                <a:solidFill>
                  <a:schemeClr val="bg1"/>
                </a:solidFill>
              </a:rPr>
              <a:t>CH</a:t>
            </a:r>
            <a:r>
              <a:rPr lang="es-CO" sz="1100" dirty="0" smtClean="0">
                <a:solidFill>
                  <a:schemeClr val="bg1"/>
                </a:solidFill>
              </a:rPr>
              <a:t>4</a:t>
            </a:r>
            <a:endParaRPr lang="es-CO" sz="1050" dirty="0">
              <a:solidFill>
                <a:schemeClr val="bg1"/>
              </a:solidFill>
            </a:endParaRPr>
          </a:p>
        </p:txBody>
      </p:sp>
      <p:grpSp>
        <p:nvGrpSpPr>
          <p:cNvPr id="3" name="Grupo 2"/>
          <p:cNvGrpSpPr/>
          <p:nvPr/>
        </p:nvGrpSpPr>
        <p:grpSpPr>
          <a:xfrm>
            <a:off x="673039" y="1016502"/>
            <a:ext cx="7968041" cy="4195577"/>
            <a:chOff x="673039" y="1154177"/>
            <a:chExt cx="7714229" cy="3900520"/>
          </a:xfrm>
        </p:grpSpPr>
        <p:pic>
          <p:nvPicPr>
            <p:cNvPr id="7" name="Imagen 6"/>
            <p:cNvPicPr>
              <a:picLocks noChangeAspect="1"/>
            </p:cNvPicPr>
            <p:nvPr/>
          </p:nvPicPr>
          <p:blipFill>
            <a:blip r:embed="rId2"/>
            <a:stretch>
              <a:fillRect/>
            </a:stretch>
          </p:blipFill>
          <p:spPr>
            <a:xfrm>
              <a:off x="673039" y="1154177"/>
              <a:ext cx="7714229" cy="3900520"/>
            </a:xfrm>
            <a:prstGeom prst="rect">
              <a:avLst/>
            </a:prstGeom>
            <a:ln>
              <a:noFill/>
            </a:ln>
            <a:effectLst>
              <a:outerShdw blurRad="292100" dist="139700" dir="2700000" algn="tl" rotWithShape="0">
                <a:srgbClr val="333333">
                  <a:alpha val="65000"/>
                </a:srgbClr>
              </a:outerShdw>
            </a:effectLst>
          </p:spPr>
        </p:pic>
        <p:sp>
          <p:nvSpPr>
            <p:cNvPr id="11" name="CuadroTexto 10"/>
            <p:cNvSpPr txBox="1"/>
            <p:nvPr/>
          </p:nvSpPr>
          <p:spPr>
            <a:xfrm>
              <a:off x="6200039" y="3902217"/>
              <a:ext cx="627797" cy="338554"/>
            </a:xfrm>
            <a:prstGeom prst="rect">
              <a:avLst/>
            </a:prstGeom>
            <a:noFill/>
          </p:spPr>
          <p:txBody>
            <a:bodyPr wrap="square" rtlCol="0">
              <a:spAutoFit/>
            </a:bodyPr>
            <a:lstStyle/>
            <a:p>
              <a:r>
                <a:rPr lang="es-CO" sz="1600" b="1" dirty="0">
                  <a:solidFill>
                    <a:schemeClr val="bg1"/>
                  </a:solidFill>
                </a:rPr>
                <a:t>CFC</a:t>
              </a:r>
            </a:p>
          </p:txBody>
        </p:sp>
        <p:sp>
          <p:nvSpPr>
            <p:cNvPr id="12" name="CuadroTexto 11"/>
            <p:cNvSpPr txBox="1"/>
            <p:nvPr/>
          </p:nvSpPr>
          <p:spPr>
            <a:xfrm>
              <a:off x="6117871" y="4199952"/>
              <a:ext cx="627797" cy="338554"/>
            </a:xfrm>
            <a:prstGeom prst="rect">
              <a:avLst/>
            </a:prstGeom>
            <a:noFill/>
          </p:spPr>
          <p:txBody>
            <a:bodyPr wrap="square" rtlCol="0">
              <a:spAutoFit/>
            </a:bodyPr>
            <a:lstStyle/>
            <a:p>
              <a:r>
                <a:rPr lang="es-CO" sz="1600" b="1" dirty="0">
                  <a:solidFill>
                    <a:schemeClr val="bg1"/>
                  </a:solidFill>
                </a:rPr>
                <a:t>PFC</a:t>
              </a:r>
            </a:p>
          </p:txBody>
        </p:sp>
        <p:sp>
          <p:nvSpPr>
            <p:cNvPr id="13" name="CuadroTexto 12"/>
            <p:cNvSpPr txBox="1"/>
            <p:nvPr/>
          </p:nvSpPr>
          <p:spPr>
            <a:xfrm>
              <a:off x="7098293" y="4032977"/>
              <a:ext cx="627797" cy="338554"/>
            </a:xfrm>
            <a:prstGeom prst="rect">
              <a:avLst/>
            </a:prstGeom>
            <a:noFill/>
          </p:spPr>
          <p:txBody>
            <a:bodyPr wrap="square" rtlCol="0">
              <a:spAutoFit/>
            </a:bodyPr>
            <a:lstStyle/>
            <a:p>
              <a:r>
                <a:rPr lang="es-CO" sz="1600" b="1" dirty="0">
                  <a:solidFill>
                    <a:schemeClr val="bg1"/>
                  </a:solidFill>
                </a:rPr>
                <a:t>SF</a:t>
              </a:r>
              <a:r>
                <a:rPr lang="es-CO" sz="1100" b="1" dirty="0">
                  <a:solidFill>
                    <a:schemeClr val="bg1"/>
                  </a:solidFill>
                </a:rPr>
                <a:t>6</a:t>
              </a:r>
            </a:p>
          </p:txBody>
        </p:sp>
        <p:sp>
          <p:nvSpPr>
            <p:cNvPr id="15" name="CuadroTexto 14"/>
            <p:cNvSpPr txBox="1"/>
            <p:nvPr/>
          </p:nvSpPr>
          <p:spPr>
            <a:xfrm>
              <a:off x="870384" y="4471414"/>
              <a:ext cx="491319" cy="307777"/>
            </a:xfrm>
            <a:prstGeom prst="rect">
              <a:avLst/>
            </a:prstGeom>
            <a:noFill/>
          </p:spPr>
          <p:txBody>
            <a:bodyPr wrap="square" rtlCol="0">
              <a:spAutoFit/>
            </a:bodyPr>
            <a:lstStyle/>
            <a:p>
              <a:r>
                <a:rPr lang="es-CO" sz="1400" dirty="0" smtClean="0">
                  <a:solidFill>
                    <a:schemeClr val="bg1"/>
                  </a:solidFill>
                </a:rPr>
                <a:t>O</a:t>
              </a:r>
              <a:r>
                <a:rPr lang="es-CO" sz="1100" dirty="0" smtClean="0">
                  <a:solidFill>
                    <a:schemeClr val="bg1"/>
                  </a:solidFill>
                </a:rPr>
                <a:t>3</a:t>
              </a:r>
              <a:endParaRPr lang="es-CO" sz="1100" dirty="0">
                <a:solidFill>
                  <a:schemeClr val="bg1"/>
                </a:solidFill>
              </a:endParaRPr>
            </a:p>
          </p:txBody>
        </p:sp>
        <p:sp>
          <p:nvSpPr>
            <p:cNvPr id="16" name="CuadroTexto 15"/>
            <p:cNvSpPr txBox="1"/>
            <p:nvPr/>
          </p:nvSpPr>
          <p:spPr>
            <a:xfrm>
              <a:off x="1894059" y="3815162"/>
              <a:ext cx="622978" cy="307777"/>
            </a:xfrm>
            <a:prstGeom prst="rect">
              <a:avLst/>
            </a:prstGeom>
            <a:noFill/>
          </p:spPr>
          <p:txBody>
            <a:bodyPr wrap="square" rtlCol="0">
              <a:spAutoFit/>
            </a:bodyPr>
            <a:lstStyle/>
            <a:p>
              <a:r>
                <a:rPr lang="es-CO" sz="1400" dirty="0" smtClean="0">
                  <a:solidFill>
                    <a:schemeClr val="bg1"/>
                  </a:solidFill>
                </a:rPr>
                <a:t>N</a:t>
              </a:r>
              <a:r>
                <a:rPr lang="es-CO" sz="1100" dirty="0" smtClean="0">
                  <a:solidFill>
                    <a:schemeClr val="bg1"/>
                  </a:solidFill>
                </a:rPr>
                <a:t>2</a:t>
              </a:r>
              <a:r>
                <a:rPr lang="es-CO" sz="1400" dirty="0" smtClean="0">
                  <a:solidFill>
                    <a:schemeClr val="bg1"/>
                  </a:solidFill>
                </a:rPr>
                <a:t>O</a:t>
              </a:r>
              <a:endParaRPr lang="es-CO" sz="1100" dirty="0">
                <a:solidFill>
                  <a:schemeClr val="bg1"/>
                </a:solidFill>
              </a:endParaRPr>
            </a:p>
          </p:txBody>
        </p:sp>
        <p:sp>
          <p:nvSpPr>
            <p:cNvPr id="17" name="CuadroTexto 16"/>
            <p:cNvSpPr txBox="1"/>
            <p:nvPr/>
          </p:nvSpPr>
          <p:spPr>
            <a:xfrm>
              <a:off x="2674324" y="4175124"/>
              <a:ext cx="622978" cy="307777"/>
            </a:xfrm>
            <a:prstGeom prst="rect">
              <a:avLst/>
            </a:prstGeom>
            <a:noFill/>
          </p:spPr>
          <p:txBody>
            <a:bodyPr wrap="square" rtlCol="0">
              <a:spAutoFit/>
            </a:bodyPr>
            <a:lstStyle/>
            <a:p>
              <a:r>
                <a:rPr lang="es-CO" sz="1400" dirty="0" smtClean="0">
                  <a:solidFill>
                    <a:schemeClr val="bg1"/>
                  </a:solidFill>
                </a:rPr>
                <a:t>N</a:t>
              </a:r>
              <a:r>
                <a:rPr lang="es-CO" sz="1100" dirty="0" smtClean="0">
                  <a:solidFill>
                    <a:schemeClr val="bg1"/>
                  </a:solidFill>
                </a:rPr>
                <a:t>2</a:t>
              </a:r>
              <a:r>
                <a:rPr lang="es-CO" sz="1400" dirty="0" smtClean="0">
                  <a:solidFill>
                    <a:schemeClr val="bg1"/>
                  </a:solidFill>
                </a:rPr>
                <a:t>O</a:t>
              </a:r>
              <a:endParaRPr lang="es-CO" sz="1100" dirty="0">
                <a:solidFill>
                  <a:schemeClr val="bg1"/>
                </a:solidFill>
              </a:endParaRPr>
            </a:p>
          </p:txBody>
        </p:sp>
        <p:sp>
          <p:nvSpPr>
            <p:cNvPr id="18" name="CuadroTexto 17"/>
            <p:cNvSpPr txBox="1"/>
            <p:nvPr/>
          </p:nvSpPr>
          <p:spPr>
            <a:xfrm>
              <a:off x="2957620" y="3713055"/>
              <a:ext cx="622978" cy="276999"/>
            </a:xfrm>
            <a:prstGeom prst="rect">
              <a:avLst/>
            </a:prstGeom>
            <a:noFill/>
          </p:spPr>
          <p:txBody>
            <a:bodyPr wrap="square" rtlCol="0">
              <a:spAutoFit/>
            </a:bodyPr>
            <a:lstStyle/>
            <a:p>
              <a:r>
                <a:rPr lang="es-CO" sz="1200" dirty="0" smtClean="0">
                  <a:solidFill>
                    <a:schemeClr val="bg1"/>
                  </a:solidFill>
                </a:rPr>
                <a:t>CO</a:t>
              </a:r>
              <a:r>
                <a:rPr lang="es-CO" sz="1050" dirty="0" smtClean="0">
                  <a:solidFill>
                    <a:schemeClr val="bg1"/>
                  </a:solidFill>
                </a:rPr>
                <a:t>2</a:t>
              </a:r>
              <a:endParaRPr lang="es-CO" sz="1100" dirty="0">
                <a:solidFill>
                  <a:schemeClr val="bg1"/>
                </a:solidFill>
              </a:endParaRPr>
            </a:p>
          </p:txBody>
        </p:sp>
        <p:sp>
          <p:nvSpPr>
            <p:cNvPr id="20" name="CuadroTexto 19"/>
            <p:cNvSpPr txBox="1"/>
            <p:nvPr/>
          </p:nvSpPr>
          <p:spPr>
            <a:xfrm>
              <a:off x="830498" y="3990054"/>
              <a:ext cx="622978" cy="276999"/>
            </a:xfrm>
            <a:prstGeom prst="rect">
              <a:avLst/>
            </a:prstGeom>
            <a:noFill/>
          </p:spPr>
          <p:txBody>
            <a:bodyPr wrap="square" rtlCol="0">
              <a:spAutoFit/>
            </a:bodyPr>
            <a:lstStyle/>
            <a:p>
              <a:r>
                <a:rPr lang="es-CO" sz="1200" dirty="0" smtClean="0">
                  <a:solidFill>
                    <a:schemeClr val="bg1"/>
                  </a:solidFill>
                </a:rPr>
                <a:t>CH</a:t>
              </a:r>
              <a:r>
                <a:rPr lang="es-CO" sz="1100" dirty="0" smtClean="0">
                  <a:solidFill>
                    <a:schemeClr val="bg1"/>
                  </a:solidFill>
                </a:rPr>
                <a:t>4</a:t>
              </a:r>
              <a:endParaRPr lang="es-CO" sz="1050" dirty="0">
                <a:solidFill>
                  <a:schemeClr val="bg1"/>
                </a:solidFill>
              </a:endParaRPr>
            </a:p>
          </p:txBody>
        </p:sp>
        <p:sp>
          <p:nvSpPr>
            <p:cNvPr id="21" name="CuadroTexto 20"/>
            <p:cNvSpPr txBox="1"/>
            <p:nvPr/>
          </p:nvSpPr>
          <p:spPr>
            <a:xfrm>
              <a:off x="3611337" y="3763717"/>
              <a:ext cx="622978" cy="276999"/>
            </a:xfrm>
            <a:prstGeom prst="rect">
              <a:avLst/>
            </a:prstGeom>
            <a:noFill/>
          </p:spPr>
          <p:txBody>
            <a:bodyPr wrap="square" rtlCol="0">
              <a:spAutoFit/>
            </a:bodyPr>
            <a:lstStyle/>
            <a:p>
              <a:r>
                <a:rPr lang="es-CO" sz="1200" dirty="0" smtClean="0">
                  <a:solidFill>
                    <a:schemeClr val="bg1"/>
                  </a:solidFill>
                </a:rPr>
                <a:t>CH</a:t>
              </a:r>
              <a:r>
                <a:rPr lang="es-CO" sz="1100" dirty="0" smtClean="0">
                  <a:solidFill>
                    <a:schemeClr val="bg1"/>
                  </a:solidFill>
                </a:rPr>
                <a:t>4</a:t>
              </a:r>
              <a:endParaRPr lang="es-CO" sz="1050" dirty="0">
                <a:solidFill>
                  <a:schemeClr val="bg1"/>
                </a:solidFill>
              </a:endParaRPr>
            </a:p>
          </p:txBody>
        </p:sp>
      </p:grpSp>
      <p:sp>
        <p:nvSpPr>
          <p:cNvPr id="2" name="CuadroTexto 1"/>
          <p:cNvSpPr txBox="1"/>
          <p:nvPr/>
        </p:nvSpPr>
        <p:spPr>
          <a:xfrm>
            <a:off x="2740170" y="224470"/>
            <a:ext cx="3683002" cy="461665"/>
          </a:xfrm>
          <a:prstGeom prst="rect">
            <a:avLst/>
          </a:prstGeom>
          <a:noFill/>
          <a:ln>
            <a:noFill/>
          </a:ln>
        </p:spPr>
        <p:txBody>
          <a:bodyPr wrap="square" rtlCol="0">
            <a:spAutoFit/>
          </a:bodyPr>
          <a:lstStyle/>
          <a:p>
            <a:pPr algn="ctr"/>
            <a:r>
              <a:rPr lang="es-CO" sz="2400" b="1" dirty="0" smtClean="0"/>
              <a:t>CALENTAMIENTO GLOBAL</a:t>
            </a:r>
            <a:endParaRPr lang="es-CO" sz="2400" b="1" dirty="0"/>
          </a:p>
        </p:txBody>
      </p:sp>
    </p:spTree>
    <p:extLst>
      <p:ext uri="{BB962C8B-B14F-4D97-AF65-F5344CB8AC3E}">
        <p14:creationId xmlns:p14="http://schemas.microsoft.com/office/powerpoint/2010/main" val="3375673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grpSp>
        <p:nvGrpSpPr>
          <p:cNvPr id="56" name="Google Shape;56;p15"/>
          <p:cNvGrpSpPr/>
          <p:nvPr/>
        </p:nvGrpSpPr>
        <p:grpSpPr>
          <a:xfrm>
            <a:off x="1404104" y="2651105"/>
            <a:ext cx="1134375" cy="1650525"/>
            <a:chOff x="1192125" y="1382375"/>
            <a:chExt cx="1134375" cy="1650525"/>
          </a:xfrm>
          <a:solidFill>
            <a:schemeClr val="accent6">
              <a:lumMod val="75000"/>
            </a:schemeClr>
          </a:solidFill>
        </p:grpSpPr>
        <p:sp>
          <p:nvSpPr>
            <p:cNvPr id="57" name="Google Shape;57;p15"/>
            <p:cNvSpPr/>
            <p:nvPr/>
          </p:nvSpPr>
          <p:spPr>
            <a:xfrm>
              <a:off x="1912750" y="1382375"/>
              <a:ext cx="230100" cy="1119800"/>
            </a:xfrm>
            <a:custGeom>
              <a:avLst/>
              <a:gdLst/>
              <a:ahLst/>
              <a:cxnLst/>
              <a:rect l="l" t="t" r="r" b="b"/>
              <a:pathLst>
                <a:path w="9204" h="44792" extrusionOk="0">
                  <a:moveTo>
                    <a:pt x="0" y="1"/>
                  </a:moveTo>
                  <a:lnTo>
                    <a:pt x="0" y="33291"/>
                  </a:lnTo>
                  <a:cubicBezTo>
                    <a:pt x="0" y="38244"/>
                    <a:pt x="2810" y="42649"/>
                    <a:pt x="7096" y="44792"/>
                  </a:cubicBezTo>
                  <a:lnTo>
                    <a:pt x="9204" y="44792"/>
                  </a:lnTo>
                  <a:lnTo>
                    <a:pt x="9204" y="43328"/>
                  </a:lnTo>
                  <a:cubicBezTo>
                    <a:pt x="5025" y="41804"/>
                    <a:pt x="2179" y="37827"/>
                    <a:pt x="2179" y="33291"/>
                  </a:cubicBezTo>
                  <a:lnTo>
                    <a:pt x="2179" y="1"/>
                  </a:lnTo>
                  <a:close/>
                </a:path>
              </a:pathLst>
            </a:custGeom>
            <a:grpFill/>
            <a:ln w="3175">
              <a:solidFill>
                <a:schemeClr val="tx1"/>
              </a:solidFill>
            </a:ln>
          </p:spPr>
          <p:txBody>
            <a:bodyPr spcFirstLastPara="1" wrap="square" lIns="91425" tIns="91425" rIns="91425" bIns="91425" anchor="ctr" anchorCtr="0">
              <a:noAutofit/>
            </a:bodyPr>
            <a:lstStyle/>
            <a:p>
              <a:endParaRPr/>
            </a:p>
          </p:txBody>
        </p:sp>
        <p:sp>
          <p:nvSpPr>
            <p:cNvPr id="58" name="Google Shape;58;p15"/>
            <p:cNvSpPr/>
            <p:nvPr/>
          </p:nvSpPr>
          <p:spPr>
            <a:xfrm>
              <a:off x="1192125" y="2443825"/>
              <a:ext cx="1134375" cy="589075"/>
            </a:xfrm>
            <a:custGeom>
              <a:avLst/>
              <a:gdLst/>
              <a:ahLst/>
              <a:cxnLst/>
              <a:rect l="l" t="t" r="r" b="b"/>
              <a:pathLst>
                <a:path w="45375" h="23563" extrusionOk="0">
                  <a:moveTo>
                    <a:pt x="0" y="0"/>
                  </a:moveTo>
                  <a:lnTo>
                    <a:pt x="0" y="23563"/>
                  </a:lnTo>
                  <a:lnTo>
                    <a:pt x="33599" y="23563"/>
                  </a:lnTo>
                  <a:cubicBezTo>
                    <a:pt x="40100" y="23563"/>
                    <a:pt x="45375" y="18288"/>
                    <a:pt x="45375" y="11788"/>
                  </a:cubicBezTo>
                  <a:cubicBezTo>
                    <a:pt x="45375" y="5275"/>
                    <a:pt x="40100" y="0"/>
                    <a:pt x="33599" y="0"/>
                  </a:cubicBezTo>
                  <a:close/>
                </a:path>
              </a:pathLst>
            </a:custGeom>
            <a:grpFill/>
            <a:ln w="3175">
              <a:solidFill>
                <a:schemeClr val="tx1"/>
              </a:solidFill>
            </a:ln>
          </p:spPr>
          <p:txBody>
            <a:bodyPr spcFirstLastPara="1" wrap="square" lIns="91425" tIns="91425" rIns="91425" bIns="91425" anchor="ctr" anchorCtr="0">
              <a:noAutofit/>
            </a:bodyPr>
            <a:lstStyle/>
            <a:p>
              <a:pPr algn="ctr"/>
              <a:r>
                <a:rPr lang="en" sz="1700" b="1" dirty="0">
                  <a:latin typeface="Fira Sans Extra Condensed"/>
                  <a:ea typeface="Fira Sans Extra Condensed"/>
                  <a:cs typeface="Fira Sans Extra Condensed"/>
                  <a:sym typeface="Fira Sans Extra Condensed"/>
                </a:rPr>
                <a:t>2015</a:t>
              </a:r>
              <a:endParaRPr sz="1700" b="1" dirty="0">
                <a:latin typeface="Fira Sans Extra Condensed"/>
                <a:ea typeface="Fira Sans Extra Condensed"/>
                <a:cs typeface="Fira Sans Extra Condensed"/>
                <a:sym typeface="Fira Sans Extra Condensed"/>
              </a:endParaRPr>
            </a:p>
          </p:txBody>
        </p:sp>
      </p:grpSp>
      <p:grpSp>
        <p:nvGrpSpPr>
          <p:cNvPr id="63" name="Google Shape;63;p15"/>
          <p:cNvGrpSpPr/>
          <p:nvPr/>
        </p:nvGrpSpPr>
        <p:grpSpPr>
          <a:xfrm>
            <a:off x="3628191" y="2651105"/>
            <a:ext cx="1240050" cy="1650525"/>
            <a:chOff x="3460550" y="1382375"/>
            <a:chExt cx="1240050" cy="1650525"/>
          </a:xfrm>
        </p:grpSpPr>
        <p:sp>
          <p:nvSpPr>
            <p:cNvPr id="64" name="Google Shape;64;p15"/>
            <p:cNvSpPr/>
            <p:nvPr/>
          </p:nvSpPr>
          <p:spPr>
            <a:xfrm>
              <a:off x="4286550" y="1382375"/>
              <a:ext cx="230100" cy="1119800"/>
            </a:xfrm>
            <a:custGeom>
              <a:avLst/>
              <a:gdLst/>
              <a:ahLst/>
              <a:cxnLst/>
              <a:rect l="l" t="t" r="r" b="b"/>
              <a:pathLst>
                <a:path w="9204" h="44792" extrusionOk="0">
                  <a:moveTo>
                    <a:pt x="0" y="1"/>
                  </a:moveTo>
                  <a:lnTo>
                    <a:pt x="0" y="33291"/>
                  </a:lnTo>
                  <a:cubicBezTo>
                    <a:pt x="0" y="38244"/>
                    <a:pt x="2810" y="42649"/>
                    <a:pt x="7097" y="44792"/>
                  </a:cubicBezTo>
                  <a:lnTo>
                    <a:pt x="9204" y="44792"/>
                  </a:lnTo>
                  <a:lnTo>
                    <a:pt x="9204" y="43328"/>
                  </a:lnTo>
                  <a:cubicBezTo>
                    <a:pt x="5025" y="41804"/>
                    <a:pt x="2179" y="37827"/>
                    <a:pt x="2179" y="33291"/>
                  </a:cubicBezTo>
                  <a:lnTo>
                    <a:pt x="2179" y="1"/>
                  </a:lnTo>
                  <a:close/>
                </a:path>
              </a:pathLst>
            </a:custGeom>
            <a:solidFill>
              <a:srgbClr val="869FB2"/>
            </a:solidFill>
            <a:ln w="3175">
              <a:solidFill>
                <a:schemeClr val="tx1"/>
              </a:solidFill>
            </a:ln>
          </p:spPr>
          <p:txBody>
            <a:bodyPr spcFirstLastPara="1" wrap="square" lIns="91425" tIns="91425" rIns="91425" bIns="91425" anchor="ctr" anchorCtr="0">
              <a:noAutofit/>
            </a:bodyPr>
            <a:lstStyle/>
            <a:p>
              <a:endParaRPr/>
            </a:p>
          </p:txBody>
        </p:sp>
        <p:sp>
          <p:nvSpPr>
            <p:cNvPr id="65" name="Google Shape;65;p15"/>
            <p:cNvSpPr/>
            <p:nvPr/>
          </p:nvSpPr>
          <p:spPr>
            <a:xfrm>
              <a:off x="3460550" y="2443825"/>
              <a:ext cx="1240050" cy="589075"/>
            </a:xfrm>
            <a:custGeom>
              <a:avLst/>
              <a:gdLst/>
              <a:ahLst/>
              <a:cxnLst/>
              <a:rect l="l" t="t" r="r" b="b"/>
              <a:pathLst>
                <a:path w="49602" h="23563" extrusionOk="0">
                  <a:moveTo>
                    <a:pt x="1" y="0"/>
                  </a:moveTo>
                  <a:cubicBezTo>
                    <a:pt x="4620" y="1917"/>
                    <a:pt x="7871" y="6477"/>
                    <a:pt x="7871" y="11788"/>
                  </a:cubicBezTo>
                  <a:cubicBezTo>
                    <a:pt x="7871" y="17098"/>
                    <a:pt x="4620" y="21646"/>
                    <a:pt x="1" y="23563"/>
                  </a:cubicBezTo>
                  <a:lnTo>
                    <a:pt x="37827" y="23563"/>
                  </a:lnTo>
                  <a:cubicBezTo>
                    <a:pt x="44328" y="23563"/>
                    <a:pt x="49602" y="18288"/>
                    <a:pt x="49602" y="11788"/>
                  </a:cubicBezTo>
                  <a:cubicBezTo>
                    <a:pt x="49602" y="5275"/>
                    <a:pt x="44328" y="0"/>
                    <a:pt x="37827" y="0"/>
                  </a:cubicBezTo>
                  <a:close/>
                </a:path>
              </a:pathLst>
            </a:custGeom>
            <a:solidFill>
              <a:srgbClr val="869FB2"/>
            </a:solidFill>
            <a:ln w="3175">
              <a:solidFill>
                <a:schemeClr val="tx1"/>
              </a:solidFill>
            </a:ln>
          </p:spPr>
          <p:txBody>
            <a:bodyPr spcFirstLastPara="1" wrap="square" lIns="91425" tIns="91425" rIns="91425" bIns="91425" anchor="ctr" anchorCtr="0">
              <a:noAutofit/>
            </a:bodyPr>
            <a:lstStyle/>
            <a:p>
              <a:pPr algn="ctr"/>
              <a:r>
                <a:rPr lang="en" sz="1700" b="1" dirty="0">
                  <a:latin typeface="Fira Sans Extra Condensed"/>
                  <a:ea typeface="Fira Sans Extra Condensed"/>
                  <a:cs typeface="Fira Sans Extra Condensed"/>
                  <a:sym typeface="Fira Sans Extra Condensed"/>
                </a:rPr>
                <a:t>2017</a:t>
              </a:r>
              <a:endParaRPr sz="1700" b="1" dirty="0">
                <a:latin typeface="Fira Sans Extra Condensed"/>
                <a:ea typeface="Fira Sans Extra Condensed"/>
                <a:cs typeface="Fira Sans Extra Condensed"/>
                <a:sym typeface="Fira Sans Extra Condensed"/>
              </a:endParaRPr>
            </a:p>
          </p:txBody>
        </p:sp>
      </p:grpSp>
      <p:grpSp>
        <p:nvGrpSpPr>
          <p:cNvPr id="71" name="Google Shape;71;p15"/>
          <p:cNvGrpSpPr/>
          <p:nvPr/>
        </p:nvGrpSpPr>
        <p:grpSpPr>
          <a:xfrm>
            <a:off x="5998715" y="2651105"/>
            <a:ext cx="1240375" cy="1650525"/>
            <a:chOff x="5831075" y="1382375"/>
            <a:chExt cx="1240375" cy="1650525"/>
          </a:xfrm>
        </p:grpSpPr>
        <p:sp>
          <p:nvSpPr>
            <p:cNvPr id="72" name="Google Shape;72;p15"/>
            <p:cNvSpPr/>
            <p:nvPr/>
          </p:nvSpPr>
          <p:spPr>
            <a:xfrm>
              <a:off x="6657075" y="1382375"/>
              <a:ext cx="230425" cy="1119800"/>
            </a:xfrm>
            <a:custGeom>
              <a:avLst/>
              <a:gdLst/>
              <a:ahLst/>
              <a:cxnLst/>
              <a:rect l="l" t="t" r="r" b="b"/>
              <a:pathLst>
                <a:path w="9217" h="44792" extrusionOk="0">
                  <a:moveTo>
                    <a:pt x="1" y="1"/>
                  </a:moveTo>
                  <a:lnTo>
                    <a:pt x="1" y="33291"/>
                  </a:lnTo>
                  <a:cubicBezTo>
                    <a:pt x="1" y="38244"/>
                    <a:pt x="2823" y="42649"/>
                    <a:pt x="7097" y="44792"/>
                  </a:cubicBezTo>
                  <a:lnTo>
                    <a:pt x="9216" y="44792"/>
                  </a:lnTo>
                  <a:lnTo>
                    <a:pt x="9216" y="43328"/>
                  </a:lnTo>
                  <a:cubicBezTo>
                    <a:pt x="5025" y="41804"/>
                    <a:pt x="2192" y="37827"/>
                    <a:pt x="2192" y="33291"/>
                  </a:cubicBezTo>
                  <a:lnTo>
                    <a:pt x="2192" y="1"/>
                  </a:lnTo>
                  <a:close/>
                </a:path>
              </a:pathLst>
            </a:custGeom>
            <a:solidFill>
              <a:srgbClr val="FCBD24"/>
            </a:solidFill>
            <a:ln w="3175">
              <a:solidFill>
                <a:schemeClr val="tx1"/>
              </a:solidFill>
            </a:ln>
          </p:spPr>
          <p:txBody>
            <a:bodyPr spcFirstLastPara="1" wrap="square" lIns="91425" tIns="91425" rIns="91425" bIns="91425" anchor="ctr" anchorCtr="0">
              <a:noAutofit/>
            </a:bodyPr>
            <a:lstStyle/>
            <a:p>
              <a:endParaRPr/>
            </a:p>
          </p:txBody>
        </p:sp>
        <p:sp>
          <p:nvSpPr>
            <p:cNvPr id="73" name="Google Shape;73;p15"/>
            <p:cNvSpPr/>
            <p:nvPr/>
          </p:nvSpPr>
          <p:spPr>
            <a:xfrm>
              <a:off x="5831075" y="2443825"/>
              <a:ext cx="1240375" cy="589075"/>
            </a:xfrm>
            <a:custGeom>
              <a:avLst/>
              <a:gdLst/>
              <a:ahLst/>
              <a:cxnLst/>
              <a:rect l="l" t="t" r="r" b="b"/>
              <a:pathLst>
                <a:path w="49615" h="23563" extrusionOk="0">
                  <a:moveTo>
                    <a:pt x="1" y="0"/>
                  </a:moveTo>
                  <a:cubicBezTo>
                    <a:pt x="4621" y="1917"/>
                    <a:pt x="7871" y="6477"/>
                    <a:pt x="7871" y="11788"/>
                  </a:cubicBezTo>
                  <a:cubicBezTo>
                    <a:pt x="7871" y="17098"/>
                    <a:pt x="4621" y="21646"/>
                    <a:pt x="1" y="23563"/>
                  </a:cubicBezTo>
                  <a:lnTo>
                    <a:pt x="37827" y="23563"/>
                  </a:lnTo>
                  <a:cubicBezTo>
                    <a:pt x="44340" y="23563"/>
                    <a:pt x="49614" y="18288"/>
                    <a:pt x="49614" y="11788"/>
                  </a:cubicBezTo>
                  <a:cubicBezTo>
                    <a:pt x="49614" y="5275"/>
                    <a:pt x="44340" y="0"/>
                    <a:pt x="37827" y="0"/>
                  </a:cubicBezTo>
                  <a:close/>
                </a:path>
              </a:pathLst>
            </a:custGeom>
            <a:solidFill>
              <a:srgbClr val="FCBD24"/>
            </a:solidFill>
            <a:ln w="3175">
              <a:solidFill>
                <a:schemeClr val="tx1"/>
              </a:solidFill>
            </a:ln>
          </p:spPr>
          <p:txBody>
            <a:bodyPr spcFirstLastPara="1" wrap="square" lIns="91425" tIns="91425" rIns="91425" bIns="91425" anchor="ctr" anchorCtr="0">
              <a:noAutofit/>
            </a:bodyPr>
            <a:lstStyle/>
            <a:p>
              <a:pPr algn="ctr"/>
              <a:r>
                <a:rPr lang="en" sz="1700" b="1" dirty="0" smtClean="0">
                  <a:latin typeface="Fira Sans Extra Condensed"/>
                  <a:ea typeface="Fira Sans Extra Condensed"/>
                  <a:cs typeface="Fira Sans Extra Condensed"/>
                  <a:sym typeface="Fira Sans Extra Condensed"/>
                </a:rPr>
                <a:t>2020</a:t>
              </a:r>
              <a:endParaRPr sz="1700" b="1" dirty="0">
                <a:latin typeface="Fira Sans Extra Condensed"/>
                <a:ea typeface="Fira Sans Extra Condensed"/>
                <a:cs typeface="Fira Sans Extra Condensed"/>
                <a:sym typeface="Fira Sans Extra Condensed"/>
              </a:endParaRPr>
            </a:p>
          </p:txBody>
        </p:sp>
      </p:grpSp>
      <p:grpSp>
        <p:nvGrpSpPr>
          <p:cNvPr id="78" name="Google Shape;78;p15"/>
          <p:cNvGrpSpPr/>
          <p:nvPr/>
        </p:nvGrpSpPr>
        <p:grpSpPr>
          <a:xfrm>
            <a:off x="2442916" y="3712555"/>
            <a:ext cx="1240075" cy="1669575"/>
            <a:chOff x="2275275" y="2443825"/>
            <a:chExt cx="1240075" cy="1669575"/>
          </a:xfrm>
          <a:solidFill>
            <a:schemeClr val="accent1">
              <a:lumMod val="75000"/>
            </a:schemeClr>
          </a:solidFill>
        </p:grpSpPr>
        <p:sp>
          <p:nvSpPr>
            <p:cNvPr id="79" name="Google Shape;79;p15"/>
            <p:cNvSpPr/>
            <p:nvPr/>
          </p:nvSpPr>
          <p:spPr>
            <a:xfrm>
              <a:off x="3035500" y="2993300"/>
              <a:ext cx="230100" cy="1120100"/>
            </a:xfrm>
            <a:custGeom>
              <a:avLst/>
              <a:gdLst/>
              <a:ahLst/>
              <a:cxnLst/>
              <a:rect l="l" t="t" r="r" b="b"/>
              <a:pathLst>
                <a:path w="9204" h="44804" extrusionOk="0">
                  <a:moveTo>
                    <a:pt x="7097" y="0"/>
                  </a:moveTo>
                  <a:cubicBezTo>
                    <a:pt x="2810" y="2143"/>
                    <a:pt x="0" y="6549"/>
                    <a:pt x="0" y="11514"/>
                  </a:cubicBezTo>
                  <a:lnTo>
                    <a:pt x="0" y="44803"/>
                  </a:lnTo>
                  <a:lnTo>
                    <a:pt x="2179" y="44803"/>
                  </a:lnTo>
                  <a:lnTo>
                    <a:pt x="2179" y="11514"/>
                  </a:lnTo>
                  <a:cubicBezTo>
                    <a:pt x="2179" y="6965"/>
                    <a:pt x="5025" y="2989"/>
                    <a:pt x="9204" y="1477"/>
                  </a:cubicBezTo>
                  <a:lnTo>
                    <a:pt x="9204" y="0"/>
                  </a:lnTo>
                  <a:close/>
                </a:path>
              </a:pathLst>
            </a:custGeom>
            <a:grpFill/>
            <a:ln w="3175">
              <a:solidFill>
                <a:schemeClr val="tx1"/>
              </a:solidFill>
            </a:ln>
          </p:spPr>
          <p:txBody>
            <a:bodyPr spcFirstLastPara="1" wrap="square" lIns="91425" tIns="91425" rIns="91425" bIns="91425" anchor="ctr" anchorCtr="0">
              <a:noAutofit/>
            </a:bodyPr>
            <a:lstStyle/>
            <a:p>
              <a:endParaRPr/>
            </a:p>
          </p:txBody>
        </p:sp>
        <p:sp>
          <p:nvSpPr>
            <p:cNvPr id="80" name="Google Shape;80;p15"/>
            <p:cNvSpPr/>
            <p:nvPr/>
          </p:nvSpPr>
          <p:spPr>
            <a:xfrm>
              <a:off x="2275275" y="2443825"/>
              <a:ext cx="1240075" cy="589075"/>
            </a:xfrm>
            <a:custGeom>
              <a:avLst/>
              <a:gdLst/>
              <a:ahLst/>
              <a:cxnLst/>
              <a:rect l="l" t="t" r="r" b="b"/>
              <a:pathLst>
                <a:path w="49603" h="23563" extrusionOk="0">
                  <a:moveTo>
                    <a:pt x="1" y="0"/>
                  </a:moveTo>
                  <a:cubicBezTo>
                    <a:pt x="4621" y="1917"/>
                    <a:pt x="7871" y="6477"/>
                    <a:pt x="7871" y="11788"/>
                  </a:cubicBezTo>
                  <a:cubicBezTo>
                    <a:pt x="7871" y="17098"/>
                    <a:pt x="4621" y="21646"/>
                    <a:pt x="1" y="23563"/>
                  </a:cubicBezTo>
                  <a:lnTo>
                    <a:pt x="37827" y="23563"/>
                  </a:lnTo>
                  <a:cubicBezTo>
                    <a:pt x="44328" y="23563"/>
                    <a:pt x="49602" y="18288"/>
                    <a:pt x="49602" y="11788"/>
                  </a:cubicBezTo>
                  <a:cubicBezTo>
                    <a:pt x="49602" y="5275"/>
                    <a:pt x="44328" y="0"/>
                    <a:pt x="37827" y="0"/>
                  </a:cubicBezTo>
                  <a:close/>
                </a:path>
              </a:pathLst>
            </a:custGeom>
            <a:grpFill/>
            <a:ln w="3175">
              <a:solidFill>
                <a:schemeClr val="tx1"/>
              </a:solidFill>
            </a:ln>
          </p:spPr>
          <p:txBody>
            <a:bodyPr spcFirstLastPara="1" wrap="square" lIns="91425" tIns="91425" rIns="91425" bIns="91425" anchor="ctr" anchorCtr="0">
              <a:noAutofit/>
            </a:bodyPr>
            <a:lstStyle/>
            <a:p>
              <a:pPr algn="ctr"/>
              <a:r>
                <a:rPr lang="en" sz="1700" b="1" dirty="0">
                  <a:latin typeface="Fira Sans Extra Condensed"/>
                  <a:ea typeface="Fira Sans Extra Condensed"/>
                  <a:cs typeface="Fira Sans Extra Condensed"/>
                  <a:sym typeface="Fira Sans Extra Condensed"/>
                </a:rPr>
                <a:t>2016</a:t>
              </a:r>
              <a:endParaRPr sz="1700" b="1" dirty="0">
                <a:latin typeface="Fira Sans Extra Condensed"/>
                <a:ea typeface="Fira Sans Extra Condensed"/>
                <a:cs typeface="Fira Sans Extra Condensed"/>
                <a:sym typeface="Fira Sans Extra Condensed"/>
              </a:endParaRPr>
            </a:p>
          </p:txBody>
        </p:sp>
      </p:grpSp>
      <p:grpSp>
        <p:nvGrpSpPr>
          <p:cNvPr id="85" name="Google Shape;85;p15"/>
          <p:cNvGrpSpPr/>
          <p:nvPr/>
        </p:nvGrpSpPr>
        <p:grpSpPr>
          <a:xfrm>
            <a:off x="4813465" y="3712555"/>
            <a:ext cx="1240350" cy="1669575"/>
            <a:chOff x="4645825" y="2443825"/>
            <a:chExt cx="1240350" cy="1669575"/>
          </a:xfrm>
          <a:solidFill>
            <a:schemeClr val="accent4">
              <a:lumMod val="75000"/>
            </a:schemeClr>
          </a:solidFill>
        </p:grpSpPr>
        <p:sp>
          <p:nvSpPr>
            <p:cNvPr id="86" name="Google Shape;86;p15"/>
            <p:cNvSpPr/>
            <p:nvPr/>
          </p:nvSpPr>
          <p:spPr>
            <a:xfrm>
              <a:off x="5409300" y="2993300"/>
              <a:ext cx="230125" cy="1120100"/>
            </a:xfrm>
            <a:custGeom>
              <a:avLst/>
              <a:gdLst/>
              <a:ahLst/>
              <a:cxnLst/>
              <a:rect l="l" t="t" r="r" b="b"/>
              <a:pathLst>
                <a:path w="9205" h="44804" extrusionOk="0">
                  <a:moveTo>
                    <a:pt x="7097" y="0"/>
                  </a:moveTo>
                  <a:cubicBezTo>
                    <a:pt x="2811" y="2143"/>
                    <a:pt x="1" y="6549"/>
                    <a:pt x="1" y="11514"/>
                  </a:cubicBezTo>
                  <a:lnTo>
                    <a:pt x="1" y="44803"/>
                  </a:lnTo>
                  <a:lnTo>
                    <a:pt x="2180" y="44803"/>
                  </a:lnTo>
                  <a:lnTo>
                    <a:pt x="2180" y="11514"/>
                  </a:lnTo>
                  <a:cubicBezTo>
                    <a:pt x="2180" y="6965"/>
                    <a:pt x="5025" y="2989"/>
                    <a:pt x="9204" y="1477"/>
                  </a:cubicBezTo>
                  <a:lnTo>
                    <a:pt x="9204" y="0"/>
                  </a:lnTo>
                  <a:close/>
                </a:path>
              </a:pathLst>
            </a:custGeom>
            <a:grpFill/>
            <a:ln w="3175">
              <a:solidFill>
                <a:schemeClr val="tx1"/>
              </a:solidFill>
            </a:ln>
          </p:spPr>
          <p:txBody>
            <a:bodyPr spcFirstLastPara="1" wrap="square" lIns="91425" tIns="91425" rIns="91425" bIns="91425" anchor="ctr" anchorCtr="0">
              <a:noAutofit/>
            </a:bodyPr>
            <a:lstStyle/>
            <a:p>
              <a:endParaRPr/>
            </a:p>
          </p:txBody>
        </p:sp>
        <p:sp>
          <p:nvSpPr>
            <p:cNvPr id="87" name="Google Shape;87;p15"/>
            <p:cNvSpPr/>
            <p:nvPr/>
          </p:nvSpPr>
          <p:spPr>
            <a:xfrm>
              <a:off x="4645825" y="2443825"/>
              <a:ext cx="1240350" cy="589075"/>
            </a:xfrm>
            <a:custGeom>
              <a:avLst/>
              <a:gdLst/>
              <a:ahLst/>
              <a:cxnLst/>
              <a:rect l="l" t="t" r="r" b="b"/>
              <a:pathLst>
                <a:path w="49614" h="23563" extrusionOk="0">
                  <a:moveTo>
                    <a:pt x="0" y="0"/>
                  </a:moveTo>
                  <a:cubicBezTo>
                    <a:pt x="4620" y="1917"/>
                    <a:pt x="7870" y="6477"/>
                    <a:pt x="7870" y="11788"/>
                  </a:cubicBezTo>
                  <a:cubicBezTo>
                    <a:pt x="7870" y="17098"/>
                    <a:pt x="4620" y="21646"/>
                    <a:pt x="0" y="23563"/>
                  </a:cubicBezTo>
                  <a:lnTo>
                    <a:pt x="37826" y="23563"/>
                  </a:lnTo>
                  <a:cubicBezTo>
                    <a:pt x="44339" y="23563"/>
                    <a:pt x="49614" y="18288"/>
                    <a:pt x="49614" y="11788"/>
                  </a:cubicBezTo>
                  <a:cubicBezTo>
                    <a:pt x="49614" y="5275"/>
                    <a:pt x="44339" y="0"/>
                    <a:pt x="37826" y="0"/>
                  </a:cubicBezTo>
                  <a:close/>
                </a:path>
              </a:pathLst>
            </a:custGeom>
            <a:grpFill/>
            <a:ln w="3175">
              <a:solidFill>
                <a:schemeClr val="tx1"/>
              </a:solidFill>
            </a:ln>
          </p:spPr>
          <p:txBody>
            <a:bodyPr spcFirstLastPara="1" wrap="square" lIns="91425" tIns="91425" rIns="91425" bIns="91425" anchor="ctr" anchorCtr="0">
              <a:noAutofit/>
            </a:bodyPr>
            <a:lstStyle/>
            <a:p>
              <a:pPr algn="ctr"/>
              <a:r>
                <a:rPr lang="en" sz="1700" b="1" dirty="0">
                  <a:latin typeface="Fira Sans Extra Condensed"/>
                  <a:ea typeface="Fira Sans Extra Condensed"/>
                  <a:cs typeface="Fira Sans Extra Condensed"/>
                  <a:sym typeface="Fira Sans Extra Condensed"/>
                </a:rPr>
                <a:t>2018</a:t>
              </a:r>
              <a:endParaRPr sz="1700" b="1" dirty="0">
                <a:latin typeface="Fira Sans Extra Condensed"/>
                <a:ea typeface="Fira Sans Extra Condensed"/>
                <a:cs typeface="Fira Sans Extra Condensed"/>
                <a:sym typeface="Fira Sans Extra Condensed"/>
              </a:endParaRPr>
            </a:p>
          </p:txBody>
        </p:sp>
      </p:grpSp>
      <p:grpSp>
        <p:nvGrpSpPr>
          <p:cNvPr id="95" name="Google Shape;95;p15"/>
          <p:cNvGrpSpPr/>
          <p:nvPr/>
        </p:nvGrpSpPr>
        <p:grpSpPr>
          <a:xfrm>
            <a:off x="7183991" y="3712555"/>
            <a:ext cx="1240350" cy="1669575"/>
            <a:chOff x="7016350" y="2443825"/>
            <a:chExt cx="1240350" cy="1669575"/>
          </a:xfrm>
        </p:grpSpPr>
        <p:sp>
          <p:nvSpPr>
            <p:cNvPr id="96" name="Google Shape;96;p15"/>
            <p:cNvSpPr/>
            <p:nvPr/>
          </p:nvSpPr>
          <p:spPr>
            <a:xfrm>
              <a:off x="7779850" y="2993300"/>
              <a:ext cx="230100" cy="1120100"/>
            </a:xfrm>
            <a:custGeom>
              <a:avLst/>
              <a:gdLst/>
              <a:ahLst/>
              <a:cxnLst/>
              <a:rect l="l" t="t" r="r" b="b"/>
              <a:pathLst>
                <a:path w="9204" h="44804" extrusionOk="0">
                  <a:moveTo>
                    <a:pt x="7096" y="0"/>
                  </a:moveTo>
                  <a:cubicBezTo>
                    <a:pt x="2810" y="2143"/>
                    <a:pt x="0" y="6549"/>
                    <a:pt x="0" y="11514"/>
                  </a:cubicBezTo>
                  <a:lnTo>
                    <a:pt x="0" y="44803"/>
                  </a:lnTo>
                  <a:lnTo>
                    <a:pt x="2179" y="44803"/>
                  </a:lnTo>
                  <a:lnTo>
                    <a:pt x="2179" y="11514"/>
                  </a:lnTo>
                  <a:cubicBezTo>
                    <a:pt x="2179" y="6965"/>
                    <a:pt x="5025" y="2989"/>
                    <a:pt x="9204" y="1477"/>
                  </a:cubicBezTo>
                  <a:lnTo>
                    <a:pt x="9204" y="0"/>
                  </a:lnTo>
                  <a:close/>
                </a:path>
              </a:pathLst>
            </a:custGeom>
            <a:solidFill>
              <a:srgbClr val="EC3A3B"/>
            </a:solidFill>
            <a:ln w="3175">
              <a:solidFill>
                <a:schemeClr val="tx1"/>
              </a:solidFill>
            </a:ln>
          </p:spPr>
          <p:txBody>
            <a:bodyPr spcFirstLastPara="1" wrap="square" lIns="91425" tIns="91425" rIns="91425" bIns="91425" anchor="ctr" anchorCtr="0">
              <a:noAutofit/>
            </a:bodyPr>
            <a:lstStyle/>
            <a:p>
              <a:endParaRPr/>
            </a:p>
          </p:txBody>
        </p:sp>
        <p:sp>
          <p:nvSpPr>
            <p:cNvPr id="97" name="Google Shape;97;p15"/>
            <p:cNvSpPr/>
            <p:nvPr/>
          </p:nvSpPr>
          <p:spPr>
            <a:xfrm>
              <a:off x="7016350" y="2443825"/>
              <a:ext cx="1240350" cy="589075"/>
            </a:xfrm>
            <a:custGeom>
              <a:avLst/>
              <a:gdLst/>
              <a:ahLst/>
              <a:cxnLst/>
              <a:rect l="l" t="t" r="r" b="b"/>
              <a:pathLst>
                <a:path w="49614" h="23563" extrusionOk="0">
                  <a:moveTo>
                    <a:pt x="1" y="0"/>
                  </a:moveTo>
                  <a:cubicBezTo>
                    <a:pt x="4620" y="1917"/>
                    <a:pt x="7871" y="6477"/>
                    <a:pt x="7871" y="11788"/>
                  </a:cubicBezTo>
                  <a:cubicBezTo>
                    <a:pt x="7871" y="17098"/>
                    <a:pt x="4620" y="21646"/>
                    <a:pt x="1" y="23563"/>
                  </a:cubicBezTo>
                  <a:lnTo>
                    <a:pt x="37827" y="23563"/>
                  </a:lnTo>
                  <a:cubicBezTo>
                    <a:pt x="44340" y="23563"/>
                    <a:pt x="49614" y="18288"/>
                    <a:pt x="49614" y="11788"/>
                  </a:cubicBezTo>
                  <a:cubicBezTo>
                    <a:pt x="49614" y="5275"/>
                    <a:pt x="44340" y="0"/>
                    <a:pt x="37827" y="0"/>
                  </a:cubicBezTo>
                  <a:close/>
                </a:path>
              </a:pathLst>
            </a:custGeom>
            <a:solidFill>
              <a:schemeClr val="accent2">
                <a:lumMod val="75000"/>
              </a:schemeClr>
            </a:solidFill>
            <a:ln w="3175">
              <a:solidFill>
                <a:schemeClr val="tx1"/>
              </a:solidFill>
            </a:ln>
          </p:spPr>
          <p:txBody>
            <a:bodyPr spcFirstLastPara="1" wrap="square" lIns="91425" tIns="91425" rIns="91425" bIns="91425" anchor="ctr" anchorCtr="0">
              <a:noAutofit/>
            </a:bodyPr>
            <a:lstStyle/>
            <a:p>
              <a:pPr algn="ctr"/>
              <a:r>
                <a:rPr lang="en" sz="1700" b="1" dirty="0" smtClean="0">
                  <a:latin typeface="Fira Sans Extra Condensed"/>
                  <a:ea typeface="Fira Sans Extra Condensed"/>
                  <a:cs typeface="Fira Sans Extra Condensed"/>
                  <a:sym typeface="Fira Sans Extra Condensed"/>
                </a:rPr>
                <a:t>2021</a:t>
              </a:r>
              <a:endParaRPr sz="1700" b="1" dirty="0">
                <a:latin typeface="Fira Sans Extra Condensed"/>
                <a:ea typeface="Fira Sans Extra Condensed"/>
                <a:cs typeface="Fira Sans Extra Condensed"/>
                <a:sym typeface="Fira Sans Extra Condensed"/>
              </a:endParaRPr>
            </a:p>
          </p:txBody>
        </p:sp>
      </p:grpSp>
      <p:pic>
        <p:nvPicPr>
          <p:cNvPr id="50" name="Picture 2" descr="15 ideas de COP 21 | cambio climatico, consejos de administracion, cambio  climatico caus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7841" y="1525989"/>
            <a:ext cx="762524" cy="106387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23608" t="18555" r="5016" b="15234"/>
          <a:stretch>
            <a:fillRect/>
          </a:stretch>
        </p:blipFill>
        <p:spPr bwMode="auto">
          <a:xfrm>
            <a:off x="444830" y="2709831"/>
            <a:ext cx="1620710" cy="847630"/>
          </a:xfrm>
          <a:prstGeom prst="rect">
            <a:avLst/>
          </a:prstGeom>
          <a:noFill/>
          <a:ln w="9525">
            <a:solidFill>
              <a:schemeClr val="accent4">
                <a:lumMod val="75000"/>
              </a:schemeClr>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2" name="Imagen 51"/>
          <p:cNvPicPr>
            <a:picLocks noChangeAspect="1"/>
          </p:cNvPicPr>
          <p:nvPr/>
        </p:nvPicPr>
        <p:blipFill>
          <a:blip r:embed="rId5"/>
          <a:stretch>
            <a:fillRect/>
          </a:stretch>
        </p:blipFill>
        <p:spPr>
          <a:xfrm>
            <a:off x="1971291" y="4845362"/>
            <a:ext cx="1185616" cy="579386"/>
          </a:xfrm>
          <a:prstGeom prst="rect">
            <a:avLst/>
          </a:prstGeom>
        </p:spPr>
      </p:pic>
      <p:grpSp>
        <p:nvGrpSpPr>
          <p:cNvPr id="53" name="Grupo 52"/>
          <p:cNvGrpSpPr/>
          <p:nvPr/>
        </p:nvGrpSpPr>
        <p:grpSpPr>
          <a:xfrm>
            <a:off x="2043191" y="5537988"/>
            <a:ext cx="990575" cy="860984"/>
            <a:chOff x="3126480" y="1119787"/>
            <a:chExt cx="990575" cy="860984"/>
          </a:xfrm>
        </p:grpSpPr>
        <p:grpSp>
          <p:nvGrpSpPr>
            <p:cNvPr id="54" name="Grupo 53"/>
            <p:cNvGrpSpPr/>
            <p:nvPr/>
          </p:nvGrpSpPr>
          <p:grpSpPr>
            <a:xfrm>
              <a:off x="3126480" y="1119787"/>
              <a:ext cx="990575" cy="432000"/>
              <a:chOff x="1443261" y="1029398"/>
              <a:chExt cx="990575" cy="756542"/>
            </a:xfrm>
            <a:scene3d>
              <a:camera prst="orthographicFront">
                <a:rot lat="0" lon="0" rev="0"/>
              </a:camera>
              <a:lightRig rig="soft" dir="t">
                <a:rot lat="0" lon="0" rev="0"/>
              </a:lightRig>
            </a:scene3d>
          </p:grpSpPr>
          <p:pic>
            <p:nvPicPr>
              <p:cNvPr id="104" name="Imagen 103"/>
              <p:cNvPicPr>
                <a:picLocks noChangeAspect="1"/>
              </p:cNvPicPr>
              <p:nvPr/>
            </p:nvPicPr>
            <p:blipFill>
              <a:blip r:embed="rId6"/>
              <a:stretch>
                <a:fillRect/>
              </a:stretch>
            </p:blipFill>
            <p:spPr>
              <a:xfrm>
                <a:off x="1443261" y="1029398"/>
                <a:ext cx="481078" cy="756542"/>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pic>
          <p:pic>
            <p:nvPicPr>
              <p:cNvPr id="105" name="Imagen 104"/>
              <p:cNvPicPr>
                <a:picLocks noChangeAspect="1"/>
              </p:cNvPicPr>
              <p:nvPr/>
            </p:nvPicPr>
            <p:blipFill>
              <a:blip r:embed="rId7"/>
              <a:stretch>
                <a:fillRect/>
              </a:stretch>
            </p:blipFill>
            <p:spPr>
              <a:xfrm>
                <a:off x="1929849" y="1038298"/>
                <a:ext cx="503987" cy="747642"/>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pic>
        </p:grpSp>
        <p:pic>
          <p:nvPicPr>
            <p:cNvPr id="102" name="Imagen 101"/>
            <p:cNvPicPr>
              <a:picLocks noChangeAspect="1"/>
            </p:cNvPicPr>
            <p:nvPr/>
          </p:nvPicPr>
          <p:blipFill>
            <a:blip r:embed="rId8"/>
            <a:stretch>
              <a:fillRect/>
            </a:stretch>
          </p:blipFill>
          <p:spPr>
            <a:xfrm>
              <a:off x="3672479" y="1542371"/>
              <a:ext cx="432000" cy="432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pic>
        <p:pic>
          <p:nvPicPr>
            <p:cNvPr id="103" name="Imagen 102"/>
            <p:cNvPicPr>
              <a:picLocks noChangeAspect="1"/>
            </p:cNvPicPr>
            <p:nvPr/>
          </p:nvPicPr>
          <p:blipFill>
            <a:blip r:embed="rId9"/>
            <a:stretch>
              <a:fillRect/>
            </a:stretch>
          </p:blipFill>
          <p:spPr>
            <a:xfrm>
              <a:off x="3196287" y="1548771"/>
              <a:ext cx="432000" cy="4320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pic>
      </p:grpSp>
      <p:pic>
        <p:nvPicPr>
          <p:cNvPr id="106" name="Imagen 105"/>
          <p:cNvPicPr>
            <a:picLocks noChangeAspect="1"/>
          </p:cNvPicPr>
          <p:nvPr/>
        </p:nvPicPr>
        <p:blipFill rotWithShape="1">
          <a:blip r:embed="rId10"/>
          <a:srcRect l="43503" t="16384" r="24013" b="6930"/>
          <a:stretch/>
        </p:blipFill>
        <p:spPr>
          <a:xfrm>
            <a:off x="3469302" y="2435797"/>
            <a:ext cx="908989" cy="1103334"/>
          </a:xfrm>
          <a:prstGeom prst="rect">
            <a:avLst/>
          </a:prstGeom>
        </p:spPr>
      </p:pic>
      <p:pic>
        <p:nvPicPr>
          <p:cNvPr id="107" name="Imagen 106">
            <a:extLst>
              <a:ext uri="{FF2B5EF4-FFF2-40B4-BE49-F238E27FC236}">
                <a16:creationId xmlns:a16="http://schemas.microsoft.com/office/drawing/2014/main" id="{6327C01A-5C11-4559-9140-E1E9FD561281}"/>
              </a:ext>
            </a:extLst>
          </p:cNvPr>
          <p:cNvPicPr>
            <a:picLocks noChangeAspect="1"/>
          </p:cNvPicPr>
          <p:nvPr/>
        </p:nvPicPr>
        <p:blipFill rotWithShape="1">
          <a:blip r:embed="rId11"/>
          <a:srcRect l="23056" t="19583" r="6388" b="19722"/>
          <a:stretch/>
        </p:blipFill>
        <p:spPr>
          <a:xfrm>
            <a:off x="2805190" y="1171554"/>
            <a:ext cx="2100842" cy="1204813"/>
          </a:xfrm>
          <a:prstGeom prst="rect">
            <a:avLst/>
          </a:prstGeom>
        </p:spPr>
      </p:pic>
      <p:pic>
        <p:nvPicPr>
          <p:cNvPr id="108" name="Imagen 107"/>
          <p:cNvPicPr>
            <a:picLocks noChangeAspect="1"/>
          </p:cNvPicPr>
          <p:nvPr/>
        </p:nvPicPr>
        <p:blipFill>
          <a:blip r:embed="rId12"/>
          <a:stretch>
            <a:fillRect/>
          </a:stretch>
        </p:blipFill>
        <p:spPr>
          <a:xfrm>
            <a:off x="3750238" y="5465120"/>
            <a:ext cx="2126453" cy="927452"/>
          </a:xfrm>
          <a:prstGeom prst="rect">
            <a:avLst/>
          </a:prstGeom>
          <a:ln>
            <a:solidFill>
              <a:schemeClr val="accent1">
                <a:lumMod val="50000"/>
              </a:schemeClr>
            </a:solidFill>
          </a:ln>
          <a:effectLst>
            <a:outerShdw blurRad="63500" sx="102000" sy="102000" algn="ctr" rotWithShape="0">
              <a:prstClr val="black">
                <a:alpha val="40000"/>
              </a:prstClr>
            </a:outerShdw>
          </a:effectLst>
        </p:spPr>
      </p:pic>
      <p:sp>
        <p:nvSpPr>
          <p:cNvPr id="109" name="Rectángulo 108"/>
          <p:cNvSpPr/>
          <p:nvPr/>
        </p:nvSpPr>
        <p:spPr>
          <a:xfrm>
            <a:off x="1823904" y="143683"/>
            <a:ext cx="5777520" cy="707886"/>
          </a:xfrm>
          <a:prstGeom prst="rect">
            <a:avLst/>
          </a:prstGeom>
          <a:noFill/>
          <a:ln>
            <a:noFill/>
          </a:ln>
        </p:spPr>
        <p:txBody>
          <a:bodyPr wrap="square">
            <a:spAutoFit/>
          </a:bodyPr>
          <a:lstStyle/>
          <a:p>
            <a:pPr algn="ctr"/>
            <a:r>
              <a:rPr lang="es-CO" sz="2000" b="1" dirty="0">
                <a:latin typeface="Arial Narrow" panose="020B0606020202030204" pitchFamily="34" charset="0"/>
              </a:rPr>
              <a:t>REFERENTES INTERNACIONALES Y  NACIONALES DE CAMBIO CLIMÁTICO</a:t>
            </a:r>
          </a:p>
        </p:txBody>
      </p:sp>
      <p:pic>
        <p:nvPicPr>
          <p:cNvPr id="4" name="Imagen 3"/>
          <p:cNvPicPr>
            <a:picLocks noChangeAspect="1"/>
          </p:cNvPicPr>
          <p:nvPr/>
        </p:nvPicPr>
        <p:blipFill>
          <a:blip r:embed="rId13"/>
          <a:stretch>
            <a:fillRect/>
          </a:stretch>
        </p:blipFill>
        <p:spPr>
          <a:xfrm>
            <a:off x="5510953" y="1820239"/>
            <a:ext cx="1386199" cy="728826"/>
          </a:xfrm>
          <a:prstGeom prst="rect">
            <a:avLst/>
          </a:prstGeom>
        </p:spPr>
      </p:pic>
      <p:sp>
        <p:nvSpPr>
          <p:cNvPr id="5" name="Rectángulo 4"/>
          <p:cNvSpPr/>
          <p:nvPr/>
        </p:nvSpPr>
        <p:spPr>
          <a:xfrm>
            <a:off x="5510079" y="2611378"/>
            <a:ext cx="1282723" cy="369332"/>
          </a:xfrm>
          <a:prstGeom prst="rect">
            <a:avLst/>
          </a:prstGeom>
        </p:spPr>
        <p:txBody>
          <a:bodyPr wrap="none">
            <a:spAutoFit/>
          </a:bodyPr>
          <a:lstStyle/>
          <a:p>
            <a:r>
              <a:rPr lang="es-CO" dirty="0"/>
              <a:t>E2030: </a:t>
            </a:r>
            <a:r>
              <a:rPr lang="es-CO" b="1" dirty="0"/>
              <a:t>51%</a:t>
            </a:r>
          </a:p>
        </p:txBody>
      </p:sp>
      <p:pic>
        <p:nvPicPr>
          <p:cNvPr id="37" name="Picture 2" descr="Estrategia Climática de Largo Plazo de Colombia E2050 - Resiliencia  Climática - Carbono Neutralidad - E2050 Colombi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1334" y="4592456"/>
            <a:ext cx="979894" cy="977984"/>
          </a:xfrm>
          <a:prstGeom prst="rect">
            <a:avLst/>
          </a:prstGeom>
          <a:noFill/>
          <a:extLst>
            <a:ext uri="{909E8E84-426E-40DD-AFC4-6F175D3DCCD1}">
              <a14:hiddenFill xmlns:a14="http://schemas.microsoft.com/office/drawing/2010/main">
                <a:solidFill>
                  <a:srgbClr val="FFFFFF"/>
                </a:solidFill>
              </a14:hiddenFill>
            </a:ext>
          </a:extLst>
        </p:spPr>
      </p:pic>
      <p:sp>
        <p:nvSpPr>
          <p:cNvPr id="38" name="Rectángulo 37"/>
          <p:cNvSpPr/>
          <p:nvPr/>
        </p:nvSpPr>
        <p:spPr>
          <a:xfrm>
            <a:off x="6731334" y="5630596"/>
            <a:ext cx="1206713" cy="646331"/>
          </a:xfrm>
          <a:prstGeom prst="rect">
            <a:avLst/>
          </a:prstGeom>
        </p:spPr>
        <p:txBody>
          <a:bodyPr wrap="square">
            <a:spAutoFit/>
          </a:bodyPr>
          <a:lstStyle/>
          <a:p>
            <a:pPr algn="ctr"/>
            <a:r>
              <a:rPr lang="es-CO" b="1" dirty="0" smtClean="0"/>
              <a:t>Carbono </a:t>
            </a:r>
            <a:r>
              <a:rPr lang="es-CO" b="1" dirty="0"/>
              <a:t>Neutro</a:t>
            </a:r>
          </a:p>
        </p:txBody>
      </p:sp>
    </p:spTree>
    <p:extLst>
      <p:ext uri="{BB962C8B-B14F-4D97-AF65-F5344CB8AC3E}">
        <p14:creationId xmlns:p14="http://schemas.microsoft.com/office/powerpoint/2010/main" val="276421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292;p44"/>
          <p:cNvGrpSpPr/>
          <p:nvPr/>
        </p:nvGrpSpPr>
        <p:grpSpPr>
          <a:xfrm>
            <a:off x="1515906" y="1357674"/>
            <a:ext cx="3169048" cy="1842558"/>
            <a:chOff x="1229100" y="1538968"/>
            <a:chExt cx="3017214" cy="1273543"/>
          </a:xfrm>
        </p:grpSpPr>
        <p:sp>
          <p:nvSpPr>
            <p:cNvPr id="5" name="Google Shape;1293;p44"/>
            <p:cNvSpPr/>
            <p:nvPr/>
          </p:nvSpPr>
          <p:spPr>
            <a:xfrm>
              <a:off x="1229100" y="1560066"/>
              <a:ext cx="3017214" cy="1252445"/>
            </a:xfrm>
            <a:custGeom>
              <a:avLst/>
              <a:gdLst/>
              <a:ahLst/>
              <a:cxnLst/>
              <a:rect l="l" t="t" r="r" b="b"/>
              <a:pathLst>
                <a:path w="80658" h="59008" extrusionOk="0">
                  <a:moveTo>
                    <a:pt x="53275" y="0"/>
                  </a:moveTo>
                  <a:cubicBezTo>
                    <a:pt x="41316" y="0"/>
                    <a:pt x="30253" y="808"/>
                    <a:pt x="25452" y="1208"/>
                  </a:cubicBezTo>
                  <a:cubicBezTo>
                    <a:pt x="23717" y="1342"/>
                    <a:pt x="22183" y="2343"/>
                    <a:pt x="21315" y="3877"/>
                  </a:cubicBezTo>
                  <a:cubicBezTo>
                    <a:pt x="16312" y="12917"/>
                    <a:pt x="14844" y="29495"/>
                    <a:pt x="14844" y="29495"/>
                  </a:cubicBezTo>
                  <a:lnTo>
                    <a:pt x="0" y="34132"/>
                  </a:lnTo>
                  <a:cubicBezTo>
                    <a:pt x="2702" y="37368"/>
                    <a:pt x="11709" y="39669"/>
                    <a:pt x="11709" y="39669"/>
                  </a:cubicBezTo>
                  <a:lnTo>
                    <a:pt x="11709" y="56148"/>
                  </a:lnTo>
                  <a:cubicBezTo>
                    <a:pt x="15891" y="58292"/>
                    <a:pt x="24510" y="59008"/>
                    <a:pt x="34148" y="59008"/>
                  </a:cubicBezTo>
                  <a:cubicBezTo>
                    <a:pt x="48801" y="59008"/>
                    <a:pt x="65808" y="57353"/>
                    <a:pt x="73152" y="56548"/>
                  </a:cubicBezTo>
                  <a:cubicBezTo>
                    <a:pt x="75454" y="56315"/>
                    <a:pt x="77322" y="54547"/>
                    <a:pt x="77689" y="52278"/>
                  </a:cubicBezTo>
                  <a:cubicBezTo>
                    <a:pt x="80658" y="35266"/>
                    <a:pt x="76822" y="1442"/>
                    <a:pt x="76822" y="1442"/>
                  </a:cubicBezTo>
                  <a:cubicBezTo>
                    <a:pt x="69638" y="360"/>
                    <a:pt x="61257" y="0"/>
                    <a:pt x="532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94;p44"/>
            <p:cNvSpPr/>
            <p:nvPr/>
          </p:nvSpPr>
          <p:spPr>
            <a:xfrm>
              <a:off x="1865687" y="1538968"/>
              <a:ext cx="571287" cy="376489"/>
            </a:xfrm>
            <a:custGeom>
              <a:avLst/>
              <a:gdLst/>
              <a:ahLst/>
              <a:cxnLst/>
              <a:rect l="l" t="t" r="r" b="b"/>
              <a:pathLst>
                <a:path w="15272" h="17738" extrusionOk="0">
                  <a:moveTo>
                    <a:pt x="14703" y="0"/>
                  </a:moveTo>
                  <a:cubicBezTo>
                    <a:pt x="14692" y="0"/>
                    <a:pt x="14682" y="0"/>
                    <a:pt x="14672" y="1"/>
                  </a:cubicBezTo>
                  <a:cubicBezTo>
                    <a:pt x="12270" y="201"/>
                    <a:pt x="9668" y="101"/>
                    <a:pt x="7333" y="568"/>
                  </a:cubicBezTo>
                  <a:cubicBezTo>
                    <a:pt x="5698" y="902"/>
                    <a:pt x="5031" y="1869"/>
                    <a:pt x="4364" y="3303"/>
                  </a:cubicBezTo>
                  <a:cubicBezTo>
                    <a:pt x="2363" y="7740"/>
                    <a:pt x="962" y="12376"/>
                    <a:pt x="61" y="17146"/>
                  </a:cubicBezTo>
                  <a:cubicBezTo>
                    <a:pt x="1" y="17509"/>
                    <a:pt x="304" y="17737"/>
                    <a:pt x="577" y="17737"/>
                  </a:cubicBezTo>
                  <a:cubicBezTo>
                    <a:pt x="756" y="17737"/>
                    <a:pt x="922" y="17638"/>
                    <a:pt x="962" y="17413"/>
                  </a:cubicBezTo>
                  <a:cubicBezTo>
                    <a:pt x="1662" y="13711"/>
                    <a:pt x="2663" y="10075"/>
                    <a:pt x="4031" y="6539"/>
                  </a:cubicBezTo>
                  <a:cubicBezTo>
                    <a:pt x="4431" y="5505"/>
                    <a:pt x="4831" y="4404"/>
                    <a:pt x="5332" y="3437"/>
                  </a:cubicBezTo>
                  <a:cubicBezTo>
                    <a:pt x="6099" y="1969"/>
                    <a:pt x="6733" y="1669"/>
                    <a:pt x="8534" y="1402"/>
                  </a:cubicBezTo>
                  <a:cubicBezTo>
                    <a:pt x="10569" y="1135"/>
                    <a:pt x="12637" y="1102"/>
                    <a:pt x="14672" y="968"/>
                  </a:cubicBezTo>
                  <a:cubicBezTo>
                    <a:pt x="15261" y="903"/>
                    <a:pt x="15272" y="0"/>
                    <a:pt x="14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95;p44"/>
            <p:cNvSpPr/>
            <p:nvPr/>
          </p:nvSpPr>
          <p:spPr>
            <a:xfrm>
              <a:off x="1229100" y="2292486"/>
              <a:ext cx="858515" cy="496737"/>
            </a:xfrm>
            <a:custGeom>
              <a:avLst/>
              <a:gdLst/>
              <a:ahLst/>
              <a:cxnLst/>
              <a:rect l="l" t="t" r="r" b="b"/>
              <a:pathLst>
                <a:path w="21779" h="24541" extrusionOk="0">
                  <a:moveTo>
                    <a:pt x="758" y="1"/>
                  </a:moveTo>
                  <a:cubicBezTo>
                    <a:pt x="296" y="1"/>
                    <a:pt x="0" y="639"/>
                    <a:pt x="497" y="844"/>
                  </a:cubicBezTo>
                  <a:cubicBezTo>
                    <a:pt x="2198" y="1611"/>
                    <a:pt x="3932" y="2378"/>
                    <a:pt x="5634" y="3112"/>
                  </a:cubicBezTo>
                  <a:cubicBezTo>
                    <a:pt x="6368" y="3445"/>
                    <a:pt x="7101" y="3779"/>
                    <a:pt x="7835" y="4079"/>
                  </a:cubicBezTo>
                  <a:cubicBezTo>
                    <a:pt x="9236" y="4713"/>
                    <a:pt x="9903" y="5280"/>
                    <a:pt x="10370" y="6848"/>
                  </a:cubicBezTo>
                  <a:cubicBezTo>
                    <a:pt x="10871" y="8516"/>
                    <a:pt x="10637" y="10784"/>
                    <a:pt x="10704" y="12519"/>
                  </a:cubicBezTo>
                  <a:cubicBezTo>
                    <a:pt x="10737" y="14286"/>
                    <a:pt x="10771" y="16054"/>
                    <a:pt x="10737" y="17822"/>
                  </a:cubicBezTo>
                  <a:cubicBezTo>
                    <a:pt x="10737" y="19524"/>
                    <a:pt x="9870" y="22626"/>
                    <a:pt x="11738" y="23660"/>
                  </a:cubicBezTo>
                  <a:cubicBezTo>
                    <a:pt x="12772" y="24227"/>
                    <a:pt x="14440" y="24227"/>
                    <a:pt x="15607" y="24360"/>
                  </a:cubicBezTo>
                  <a:cubicBezTo>
                    <a:pt x="16728" y="24480"/>
                    <a:pt x="17837" y="24541"/>
                    <a:pt x="18948" y="24541"/>
                  </a:cubicBezTo>
                  <a:cubicBezTo>
                    <a:pt x="19689" y="24541"/>
                    <a:pt x="20431" y="24514"/>
                    <a:pt x="21178" y="24460"/>
                  </a:cubicBezTo>
                  <a:cubicBezTo>
                    <a:pt x="21768" y="24428"/>
                    <a:pt x="21778" y="23526"/>
                    <a:pt x="21209" y="23526"/>
                  </a:cubicBezTo>
                  <a:cubicBezTo>
                    <a:pt x="21199" y="23526"/>
                    <a:pt x="21189" y="23526"/>
                    <a:pt x="21178" y="23526"/>
                  </a:cubicBezTo>
                  <a:cubicBezTo>
                    <a:pt x="20421" y="23570"/>
                    <a:pt x="19670" y="23595"/>
                    <a:pt x="18920" y="23595"/>
                  </a:cubicBezTo>
                  <a:cubicBezTo>
                    <a:pt x="17952" y="23595"/>
                    <a:pt x="16985" y="23554"/>
                    <a:pt x="16008" y="23460"/>
                  </a:cubicBezTo>
                  <a:cubicBezTo>
                    <a:pt x="13573" y="23226"/>
                    <a:pt x="11538" y="23226"/>
                    <a:pt x="11638" y="20257"/>
                  </a:cubicBezTo>
                  <a:cubicBezTo>
                    <a:pt x="11738" y="16855"/>
                    <a:pt x="11705" y="13453"/>
                    <a:pt x="11505" y="10083"/>
                  </a:cubicBezTo>
                  <a:cubicBezTo>
                    <a:pt x="11438" y="8316"/>
                    <a:pt x="11838" y="5413"/>
                    <a:pt x="10304" y="4179"/>
                  </a:cubicBezTo>
                  <a:cubicBezTo>
                    <a:pt x="9203" y="3312"/>
                    <a:pt x="7368" y="2845"/>
                    <a:pt x="6101" y="2311"/>
                  </a:cubicBezTo>
                  <a:cubicBezTo>
                    <a:pt x="4399" y="1544"/>
                    <a:pt x="2665" y="777"/>
                    <a:pt x="964" y="43"/>
                  </a:cubicBezTo>
                  <a:cubicBezTo>
                    <a:pt x="893" y="14"/>
                    <a:pt x="823" y="1"/>
                    <a:pt x="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96;p44"/>
            <p:cNvSpPr/>
            <p:nvPr/>
          </p:nvSpPr>
          <p:spPr>
            <a:xfrm>
              <a:off x="3531257" y="1543850"/>
              <a:ext cx="559055" cy="246847"/>
            </a:xfrm>
            <a:custGeom>
              <a:avLst/>
              <a:gdLst/>
              <a:ahLst/>
              <a:cxnLst/>
              <a:rect l="l" t="t" r="r" b="b"/>
              <a:pathLst>
                <a:path w="14945" h="11630" extrusionOk="0">
                  <a:moveTo>
                    <a:pt x="541" y="1"/>
                  </a:moveTo>
                  <a:cubicBezTo>
                    <a:pt x="1" y="1"/>
                    <a:pt x="21" y="874"/>
                    <a:pt x="601" y="938"/>
                  </a:cubicBezTo>
                  <a:cubicBezTo>
                    <a:pt x="4036" y="1272"/>
                    <a:pt x="7472" y="1606"/>
                    <a:pt x="10908" y="1939"/>
                  </a:cubicBezTo>
                  <a:cubicBezTo>
                    <a:pt x="12276" y="2106"/>
                    <a:pt x="13410" y="1806"/>
                    <a:pt x="13910" y="3540"/>
                  </a:cubicBezTo>
                  <a:cubicBezTo>
                    <a:pt x="14077" y="4174"/>
                    <a:pt x="13910" y="5141"/>
                    <a:pt x="13910" y="5842"/>
                  </a:cubicBezTo>
                  <a:cubicBezTo>
                    <a:pt x="13910" y="7610"/>
                    <a:pt x="13877" y="9411"/>
                    <a:pt x="13877" y="11179"/>
                  </a:cubicBezTo>
                  <a:cubicBezTo>
                    <a:pt x="13877" y="11479"/>
                    <a:pt x="14110" y="11629"/>
                    <a:pt x="14344" y="11629"/>
                  </a:cubicBezTo>
                  <a:cubicBezTo>
                    <a:pt x="14577" y="11629"/>
                    <a:pt x="14811" y="11479"/>
                    <a:pt x="14811" y="11179"/>
                  </a:cubicBezTo>
                  <a:cubicBezTo>
                    <a:pt x="14844" y="8911"/>
                    <a:pt x="14844" y="6609"/>
                    <a:pt x="14844" y="4307"/>
                  </a:cubicBezTo>
                  <a:cubicBezTo>
                    <a:pt x="14844" y="3207"/>
                    <a:pt x="14944" y="2039"/>
                    <a:pt x="13810" y="1472"/>
                  </a:cubicBezTo>
                  <a:cubicBezTo>
                    <a:pt x="12242" y="672"/>
                    <a:pt x="9841" y="905"/>
                    <a:pt x="8139" y="738"/>
                  </a:cubicBezTo>
                  <a:cubicBezTo>
                    <a:pt x="5604" y="505"/>
                    <a:pt x="3102" y="238"/>
                    <a:pt x="601" y="4"/>
                  </a:cubicBezTo>
                  <a:cubicBezTo>
                    <a:pt x="580" y="2"/>
                    <a:pt x="560" y="1"/>
                    <a:pt x="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97;p44"/>
          <p:cNvGrpSpPr/>
          <p:nvPr/>
        </p:nvGrpSpPr>
        <p:grpSpPr>
          <a:xfrm>
            <a:off x="752619" y="1228640"/>
            <a:ext cx="1167375" cy="1125879"/>
            <a:chOff x="680350" y="1606952"/>
            <a:chExt cx="548750" cy="608181"/>
          </a:xfrm>
        </p:grpSpPr>
        <p:sp>
          <p:nvSpPr>
            <p:cNvPr id="10" name="Google Shape;1298;p44"/>
            <p:cNvSpPr/>
            <p:nvPr/>
          </p:nvSpPr>
          <p:spPr>
            <a:xfrm>
              <a:off x="680350" y="1606952"/>
              <a:ext cx="548750" cy="608181"/>
            </a:xfrm>
            <a:custGeom>
              <a:avLst/>
              <a:gdLst/>
              <a:ahLst/>
              <a:cxnLst/>
              <a:rect l="l" t="t" r="r" b="b"/>
              <a:pathLst>
                <a:path w="21950" h="28654" extrusionOk="0">
                  <a:moveTo>
                    <a:pt x="10975" y="0"/>
                  </a:moveTo>
                  <a:cubicBezTo>
                    <a:pt x="4904" y="0"/>
                    <a:pt x="1" y="6405"/>
                    <a:pt x="1" y="14310"/>
                  </a:cubicBezTo>
                  <a:cubicBezTo>
                    <a:pt x="1" y="22216"/>
                    <a:pt x="4904" y="28654"/>
                    <a:pt x="10975" y="28654"/>
                  </a:cubicBezTo>
                  <a:cubicBezTo>
                    <a:pt x="17046" y="28654"/>
                    <a:pt x="21950" y="22216"/>
                    <a:pt x="21950" y="14310"/>
                  </a:cubicBezTo>
                  <a:cubicBezTo>
                    <a:pt x="21950" y="6405"/>
                    <a:pt x="17046" y="0"/>
                    <a:pt x="10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b="1" dirty="0" smtClean="0">
                  <a:effectLst>
                    <a:outerShdw blurRad="38100" dist="38100" dir="2700000" algn="tl">
                      <a:srgbClr val="000000">
                        <a:alpha val="43137"/>
                      </a:srgbClr>
                    </a:outerShdw>
                  </a:effectLst>
                  <a:latin typeface="Roboto"/>
                  <a:ea typeface="Roboto"/>
                  <a:cs typeface="Roboto"/>
                  <a:sym typeface="Roboto"/>
                </a:rPr>
                <a:t>Causas</a:t>
              </a:r>
              <a:endParaRPr sz="1400" b="1" dirty="0">
                <a:effectLst>
                  <a:outerShdw blurRad="38100" dist="38100" dir="2700000" algn="tl">
                    <a:srgbClr val="000000">
                      <a:alpha val="43137"/>
                    </a:srgbClr>
                  </a:outerShdw>
                </a:effectLst>
                <a:latin typeface="Roboto"/>
                <a:ea typeface="Roboto"/>
                <a:cs typeface="Roboto"/>
                <a:sym typeface="Roboto"/>
              </a:endParaRPr>
            </a:p>
          </p:txBody>
        </p:sp>
        <p:sp>
          <p:nvSpPr>
            <p:cNvPr id="11" name="Google Shape;1299;p44"/>
            <p:cNvSpPr/>
            <p:nvPr/>
          </p:nvSpPr>
          <p:spPr>
            <a:xfrm>
              <a:off x="759750" y="1646580"/>
              <a:ext cx="200000" cy="147641"/>
            </a:xfrm>
            <a:custGeom>
              <a:avLst/>
              <a:gdLst/>
              <a:ahLst/>
              <a:cxnLst/>
              <a:rect l="l" t="t" r="r" b="b"/>
              <a:pathLst>
                <a:path w="8000" h="6956" extrusionOk="0">
                  <a:moveTo>
                    <a:pt x="7430" y="0"/>
                  </a:moveTo>
                  <a:cubicBezTo>
                    <a:pt x="7420" y="0"/>
                    <a:pt x="7409" y="1"/>
                    <a:pt x="7399" y="1"/>
                  </a:cubicBezTo>
                  <a:cubicBezTo>
                    <a:pt x="3796" y="168"/>
                    <a:pt x="694" y="2803"/>
                    <a:pt x="60" y="6372"/>
                  </a:cubicBezTo>
                  <a:cubicBezTo>
                    <a:pt x="1" y="6729"/>
                    <a:pt x="294" y="6956"/>
                    <a:pt x="570" y="6956"/>
                  </a:cubicBezTo>
                  <a:cubicBezTo>
                    <a:pt x="759" y="6956"/>
                    <a:pt x="940" y="6850"/>
                    <a:pt x="994" y="6606"/>
                  </a:cubicBezTo>
                  <a:cubicBezTo>
                    <a:pt x="1528" y="3470"/>
                    <a:pt x="4197" y="1069"/>
                    <a:pt x="7399" y="935"/>
                  </a:cubicBezTo>
                  <a:cubicBezTo>
                    <a:pt x="7989" y="902"/>
                    <a:pt x="7999" y="0"/>
                    <a:pt x="74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00;p44"/>
            <p:cNvSpPr/>
            <p:nvPr/>
          </p:nvSpPr>
          <p:spPr>
            <a:xfrm>
              <a:off x="1005625" y="1667783"/>
              <a:ext cx="65975" cy="32474"/>
            </a:xfrm>
            <a:custGeom>
              <a:avLst/>
              <a:gdLst/>
              <a:ahLst/>
              <a:cxnLst/>
              <a:rect l="l" t="t" r="r" b="b"/>
              <a:pathLst>
                <a:path w="2639" h="1530" extrusionOk="0">
                  <a:moveTo>
                    <a:pt x="711" y="0"/>
                  </a:moveTo>
                  <a:cubicBezTo>
                    <a:pt x="674" y="0"/>
                    <a:pt x="637" y="1"/>
                    <a:pt x="599" y="3"/>
                  </a:cubicBezTo>
                  <a:cubicBezTo>
                    <a:pt x="42" y="36"/>
                    <a:pt x="0" y="938"/>
                    <a:pt x="568" y="938"/>
                  </a:cubicBezTo>
                  <a:cubicBezTo>
                    <a:pt x="578" y="938"/>
                    <a:pt x="589" y="937"/>
                    <a:pt x="599" y="937"/>
                  </a:cubicBezTo>
                  <a:cubicBezTo>
                    <a:pt x="636" y="934"/>
                    <a:pt x="672" y="933"/>
                    <a:pt x="707" y="933"/>
                  </a:cubicBezTo>
                  <a:cubicBezTo>
                    <a:pt x="1089" y="933"/>
                    <a:pt x="1392" y="1096"/>
                    <a:pt x="1667" y="1371"/>
                  </a:cubicBezTo>
                  <a:cubicBezTo>
                    <a:pt x="1763" y="1482"/>
                    <a:pt x="1874" y="1529"/>
                    <a:pt x="1982" y="1529"/>
                  </a:cubicBezTo>
                  <a:cubicBezTo>
                    <a:pt x="2326" y="1529"/>
                    <a:pt x="2638" y="1058"/>
                    <a:pt x="2334" y="703"/>
                  </a:cubicBezTo>
                  <a:cubicBezTo>
                    <a:pt x="1925" y="263"/>
                    <a:pt x="1337" y="0"/>
                    <a:pt x="7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320;p44"/>
          <p:cNvSpPr txBox="1"/>
          <p:nvPr/>
        </p:nvSpPr>
        <p:spPr>
          <a:xfrm>
            <a:off x="2419046" y="1346675"/>
            <a:ext cx="1789200" cy="566700"/>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es-MX" sz="1600" dirty="0"/>
              <a:t>Emisiones de GEI </a:t>
            </a:r>
          </a:p>
          <a:p>
            <a:pPr marL="285750" indent="-285750">
              <a:buFont typeface="Arial" panose="020B0604020202020204" pitchFamily="34" charset="0"/>
              <a:buChar char="•"/>
            </a:pPr>
            <a:r>
              <a:rPr lang="es-MX" sz="1600" dirty="0"/>
              <a:t>Deforestación</a:t>
            </a:r>
          </a:p>
          <a:p>
            <a:pPr marL="285750" indent="-285750">
              <a:buFont typeface="Arial" panose="020B0604020202020204" pitchFamily="34" charset="0"/>
              <a:buChar char="•"/>
            </a:pPr>
            <a:r>
              <a:rPr lang="es-MX" sz="1600" dirty="0"/>
              <a:t>Fertilización agrícola</a:t>
            </a:r>
          </a:p>
          <a:p>
            <a:pPr marL="285750" indent="-285750">
              <a:buFont typeface="Arial" panose="020B0604020202020204" pitchFamily="34" charset="0"/>
              <a:buChar char="•"/>
            </a:pPr>
            <a:r>
              <a:rPr lang="es-MX" sz="1600" dirty="0"/>
              <a:t>Aumento </a:t>
            </a:r>
            <a:r>
              <a:rPr lang="es-MX" sz="1600" dirty="0" smtClean="0"/>
              <a:t>residuos</a:t>
            </a:r>
            <a:endParaRPr lang="es-MX" sz="1600" dirty="0"/>
          </a:p>
        </p:txBody>
      </p:sp>
      <p:grpSp>
        <p:nvGrpSpPr>
          <p:cNvPr id="15" name="Google Shape;1310;p44"/>
          <p:cNvGrpSpPr/>
          <p:nvPr/>
        </p:nvGrpSpPr>
        <p:grpSpPr>
          <a:xfrm>
            <a:off x="3661834" y="3592975"/>
            <a:ext cx="1315646" cy="1232847"/>
            <a:chOff x="4741999" y="3217665"/>
            <a:chExt cx="549575" cy="607502"/>
          </a:xfrm>
        </p:grpSpPr>
        <p:sp>
          <p:nvSpPr>
            <p:cNvPr id="16" name="Google Shape;1311;p44"/>
            <p:cNvSpPr/>
            <p:nvPr/>
          </p:nvSpPr>
          <p:spPr>
            <a:xfrm>
              <a:off x="4741999" y="3217665"/>
              <a:ext cx="549575" cy="607502"/>
            </a:xfrm>
            <a:custGeom>
              <a:avLst/>
              <a:gdLst/>
              <a:ahLst/>
              <a:cxnLst/>
              <a:rect l="l" t="t" r="r" b="b"/>
              <a:pathLst>
                <a:path w="21983" h="28622" extrusionOk="0">
                  <a:moveTo>
                    <a:pt x="11009" y="1"/>
                  </a:moveTo>
                  <a:cubicBezTo>
                    <a:pt x="4938" y="1"/>
                    <a:pt x="1" y="6405"/>
                    <a:pt x="1" y="14311"/>
                  </a:cubicBezTo>
                  <a:cubicBezTo>
                    <a:pt x="1" y="22217"/>
                    <a:pt x="4938" y="28621"/>
                    <a:pt x="11009" y="28621"/>
                  </a:cubicBezTo>
                  <a:cubicBezTo>
                    <a:pt x="17046" y="28621"/>
                    <a:pt x="21983" y="22217"/>
                    <a:pt x="21983" y="14311"/>
                  </a:cubicBezTo>
                  <a:cubicBezTo>
                    <a:pt x="21983" y="6405"/>
                    <a:pt x="17046" y="1"/>
                    <a:pt x="11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s-CO" sz="1100" b="1" dirty="0" smtClean="0">
                  <a:solidFill>
                    <a:schemeClr val="dk1"/>
                  </a:solidFill>
                  <a:latin typeface="Roboto"/>
                  <a:ea typeface="Roboto"/>
                  <a:cs typeface="Roboto"/>
                  <a:sym typeface="Roboto"/>
                </a:rPr>
                <a:t>C</a:t>
              </a:r>
              <a:r>
                <a:rPr lang="en" sz="1100" b="1" dirty="0" smtClean="0">
                  <a:solidFill>
                    <a:schemeClr val="dk1"/>
                  </a:solidFill>
                  <a:latin typeface="Roboto"/>
                  <a:ea typeface="Roboto"/>
                  <a:cs typeface="Roboto"/>
                  <a:sym typeface="Roboto"/>
                </a:rPr>
                <a:t>onsecuencias</a:t>
              </a:r>
              <a:endParaRPr sz="1100" b="1" dirty="0"/>
            </a:p>
          </p:txBody>
        </p:sp>
        <p:sp>
          <p:nvSpPr>
            <p:cNvPr id="17" name="Google Shape;1312;p44"/>
            <p:cNvSpPr/>
            <p:nvPr/>
          </p:nvSpPr>
          <p:spPr>
            <a:xfrm>
              <a:off x="4822199" y="3256613"/>
              <a:ext cx="199200" cy="148087"/>
            </a:xfrm>
            <a:custGeom>
              <a:avLst/>
              <a:gdLst/>
              <a:ahLst/>
              <a:cxnLst/>
              <a:rect l="l" t="t" r="r" b="b"/>
              <a:pathLst>
                <a:path w="7968" h="6977" extrusionOk="0">
                  <a:moveTo>
                    <a:pt x="7367" y="0"/>
                  </a:moveTo>
                  <a:cubicBezTo>
                    <a:pt x="3764" y="167"/>
                    <a:pt x="695" y="2836"/>
                    <a:pt x="62" y="6372"/>
                  </a:cubicBezTo>
                  <a:cubicBezTo>
                    <a:pt x="1" y="6736"/>
                    <a:pt x="308" y="6977"/>
                    <a:pt x="581" y="6977"/>
                  </a:cubicBezTo>
                  <a:cubicBezTo>
                    <a:pt x="759" y="6977"/>
                    <a:pt x="923" y="6875"/>
                    <a:pt x="962" y="6639"/>
                  </a:cubicBezTo>
                  <a:cubicBezTo>
                    <a:pt x="1496" y="3503"/>
                    <a:pt x="4165" y="1101"/>
                    <a:pt x="7367" y="968"/>
                  </a:cubicBezTo>
                  <a:cubicBezTo>
                    <a:pt x="7967" y="934"/>
                    <a:pt x="7967" y="0"/>
                    <a:pt x="7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13;p44"/>
            <p:cNvSpPr/>
            <p:nvPr/>
          </p:nvSpPr>
          <p:spPr>
            <a:xfrm>
              <a:off x="5068074" y="3277796"/>
              <a:ext cx="65150" cy="32474"/>
            </a:xfrm>
            <a:custGeom>
              <a:avLst/>
              <a:gdLst/>
              <a:ahLst/>
              <a:cxnLst/>
              <a:rect l="l" t="t" r="r" b="b"/>
              <a:pathLst>
                <a:path w="2606" h="1530" extrusionOk="0">
                  <a:moveTo>
                    <a:pt x="707" y="0"/>
                  </a:moveTo>
                  <a:cubicBezTo>
                    <a:pt x="672" y="0"/>
                    <a:pt x="636" y="1"/>
                    <a:pt x="601" y="3"/>
                  </a:cubicBezTo>
                  <a:cubicBezTo>
                    <a:pt x="11" y="69"/>
                    <a:pt x="0" y="971"/>
                    <a:pt x="570" y="971"/>
                  </a:cubicBezTo>
                  <a:cubicBezTo>
                    <a:pt x="580" y="971"/>
                    <a:pt x="590" y="971"/>
                    <a:pt x="601" y="971"/>
                  </a:cubicBezTo>
                  <a:cubicBezTo>
                    <a:pt x="641" y="967"/>
                    <a:pt x="680" y="966"/>
                    <a:pt x="720" y="966"/>
                  </a:cubicBezTo>
                  <a:cubicBezTo>
                    <a:pt x="1073" y="966"/>
                    <a:pt x="1395" y="1101"/>
                    <a:pt x="1635" y="1371"/>
                  </a:cubicBezTo>
                  <a:cubicBezTo>
                    <a:pt x="1731" y="1483"/>
                    <a:pt x="1843" y="1530"/>
                    <a:pt x="1952" y="1530"/>
                  </a:cubicBezTo>
                  <a:cubicBezTo>
                    <a:pt x="2295" y="1530"/>
                    <a:pt x="2606" y="1066"/>
                    <a:pt x="2302" y="737"/>
                  </a:cubicBezTo>
                  <a:cubicBezTo>
                    <a:pt x="1893" y="265"/>
                    <a:pt x="1305" y="0"/>
                    <a:pt x="7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314;p44"/>
          <p:cNvGrpSpPr/>
          <p:nvPr/>
        </p:nvGrpSpPr>
        <p:grpSpPr>
          <a:xfrm>
            <a:off x="4208246" y="3829628"/>
            <a:ext cx="4052422" cy="1897785"/>
            <a:chOff x="5217824" y="3170163"/>
            <a:chExt cx="3017177" cy="1252508"/>
          </a:xfrm>
        </p:grpSpPr>
        <p:sp>
          <p:nvSpPr>
            <p:cNvPr id="20" name="Google Shape;1315;p44"/>
            <p:cNvSpPr/>
            <p:nvPr/>
          </p:nvSpPr>
          <p:spPr>
            <a:xfrm>
              <a:off x="5217824" y="3170163"/>
              <a:ext cx="3017177" cy="1252508"/>
            </a:xfrm>
            <a:custGeom>
              <a:avLst/>
              <a:gdLst/>
              <a:ahLst/>
              <a:cxnLst/>
              <a:rect l="l" t="t" r="r" b="b"/>
              <a:pathLst>
                <a:path w="80792" h="59011" extrusionOk="0">
                  <a:moveTo>
                    <a:pt x="53269" y="0"/>
                  </a:moveTo>
                  <a:cubicBezTo>
                    <a:pt x="37297" y="0"/>
                    <a:pt x="22917" y="1438"/>
                    <a:pt x="22917" y="1438"/>
                  </a:cubicBezTo>
                  <a:cubicBezTo>
                    <a:pt x="16645" y="9477"/>
                    <a:pt x="14844" y="29492"/>
                    <a:pt x="14844" y="29492"/>
                  </a:cubicBezTo>
                  <a:lnTo>
                    <a:pt x="0" y="34162"/>
                  </a:lnTo>
                  <a:cubicBezTo>
                    <a:pt x="2702" y="37364"/>
                    <a:pt x="11709" y="39666"/>
                    <a:pt x="11709" y="39666"/>
                  </a:cubicBezTo>
                  <a:lnTo>
                    <a:pt x="11709" y="56144"/>
                  </a:lnTo>
                  <a:cubicBezTo>
                    <a:pt x="15905" y="58294"/>
                    <a:pt x="24559" y="59011"/>
                    <a:pt x="34225" y="59011"/>
                  </a:cubicBezTo>
                  <a:cubicBezTo>
                    <a:pt x="49452" y="59011"/>
                    <a:pt x="67192" y="57233"/>
                    <a:pt x="73986" y="56478"/>
                  </a:cubicBezTo>
                  <a:cubicBezTo>
                    <a:pt x="75754" y="56278"/>
                    <a:pt x="77189" y="54943"/>
                    <a:pt x="77556" y="53175"/>
                  </a:cubicBezTo>
                  <a:cubicBezTo>
                    <a:pt x="80791" y="36497"/>
                    <a:pt x="76822" y="1438"/>
                    <a:pt x="76822" y="1438"/>
                  </a:cubicBezTo>
                  <a:cubicBezTo>
                    <a:pt x="69639" y="360"/>
                    <a:pt x="61255" y="0"/>
                    <a:pt x="53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16;p44"/>
            <p:cNvSpPr/>
            <p:nvPr/>
          </p:nvSpPr>
          <p:spPr>
            <a:xfrm>
              <a:off x="5256456" y="3883756"/>
              <a:ext cx="814569" cy="521265"/>
            </a:xfrm>
            <a:custGeom>
              <a:avLst/>
              <a:gdLst/>
              <a:ahLst/>
              <a:cxnLst/>
              <a:rect l="l" t="t" r="r" b="b"/>
              <a:pathLst>
                <a:path w="21812" h="24559" extrusionOk="0">
                  <a:moveTo>
                    <a:pt x="768" y="0"/>
                  </a:moveTo>
                  <a:cubicBezTo>
                    <a:pt x="322" y="0"/>
                    <a:pt x="0" y="643"/>
                    <a:pt x="497" y="876"/>
                  </a:cubicBezTo>
                  <a:cubicBezTo>
                    <a:pt x="2198" y="1610"/>
                    <a:pt x="3932" y="2377"/>
                    <a:pt x="5634" y="3144"/>
                  </a:cubicBezTo>
                  <a:cubicBezTo>
                    <a:pt x="6368" y="3445"/>
                    <a:pt x="7135" y="3778"/>
                    <a:pt x="7869" y="4112"/>
                  </a:cubicBezTo>
                  <a:cubicBezTo>
                    <a:pt x="9236" y="4712"/>
                    <a:pt x="9903" y="5313"/>
                    <a:pt x="10370" y="6847"/>
                  </a:cubicBezTo>
                  <a:cubicBezTo>
                    <a:pt x="10871" y="8515"/>
                    <a:pt x="10637" y="10783"/>
                    <a:pt x="10704" y="12551"/>
                  </a:cubicBezTo>
                  <a:cubicBezTo>
                    <a:pt x="10737" y="14286"/>
                    <a:pt x="10771" y="16054"/>
                    <a:pt x="10771" y="17822"/>
                  </a:cubicBezTo>
                  <a:cubicBezTo>
                    <a:pt x="10737" y="19556"/>
                    <a:pt x="9870" y="22658"/>
                    <a:pt x="11771" y="23693"/>
                  </a:cubicBezTo>
                  <a:cubicBezTo>
                    <a:pt x="12772" y="24260"/>
                    <a:pt x="14440" y="24260"/>
                    <a:pt x="15607" y="24393"/>
                  </a:cubicBezTo>
                  <a:cubicBezTo>
                    <a:pt x="16702" y="24510"/>
                    <a:pt x="17796" y="24559"/>
                    <a:pt x="18890" y="24559"/>
                  </a:cubicBezTo>
                  <a:cubicBezTo>
                    <a:pt x="19664" y="24559"/>
                    <a:pt x="20438" y="24535"/>
                    <a:pt x="21211" y="24493"/>
                  </a:cubicBezTo>
                  <a:cubicBezTo>
                    <a:pt x="21792" y="24461"/>
                    <a:pt x="21811" y="23556"/>
                    <a:pt x="21269" y="23556"/>
                  </a:cubicBezTo>
                  <a:cubicBezTo>
                    <a:pt x="21251" y="23556"/>
                    <a:pt x="21231" y="23557"/>
                    <a:pt x="21211" y="23559"/>
                  </a:cubicBezTo>
                  <a:cubicBezTo>
                    <a:pt x="20454" y="23603"/>
                    <a:pt x="19697" y="23627"/>
                    <a:pt x="18940" y="23627"/>
                  </a:cubicBezTo>
                  <a:cubicBezTo>
                    <a:pt x="17963" y="23627"/>
                    <a:pt x="16985" y="23586"/>
                    <a:pt x="16008" y="23492"/>
                  </a:cubicBezTo>
                  <a:cubicBezTo>
                    <a:pt x="13573" y="23226"/>
                    <a:pt x="11571" y="23259"/>
                    <a:pt x="11638" y="20257"/>
                  </a:cubicBezTo>
                  <a:cubicBezTo>
                    <a:pt x="11738" y="16854"/>
                    <a:pt x="11705" y="13485"/>
                    <a:pt x="11538" y="10083"/>
                  </a:cubicBezTo>
                  <a:cubicBezTo>
                    <a:pt x="11438" y="8315"/>
                    <a:pt x="11838" y="5413"/>
                    <a:pt x="10304" y="4179"/>
                  </a:cubicBezTo>
                  <a:cubicBezTo>
                    <a:pt x="9236" y="3311"/>
                    <a:pt x="7368" y="2878"/>
                    <a:pt x="6134" y="2311"/>
                  </a:cubicBezTo>
                  <a:cubicBezTo>
                    <a:pt x="4399" y="1543"/>
                    <a:pt x="2665" y="809"/>
                    <a:pt x="964" y="42"/>
                  </a:cubicBezTo>
                  <a:cubicBezTo>
                    <a:pt x="897" y="13"/>
                    <a:pt x="831"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17;p44"/>
            <p:cNvSpPr/>
            <p:nvPr/>
          </p:nvSpPr>
          <p:spPr>
            <a:xfrm>
              <a:off x="7334347" y="3176806"/>
              <a:ext cx="761166" cy="209745"/>
            </a:xfrm>
            <a:custGeom>
              <a:avLst/>
              <a:gdLst/>
              <a:ahLst/>
              <a:cxnLst/>
              <a:rect l="l" t="t" r="r" b="b"/>
              <a:pathLst>
                <a:path w="20382" h="9882" extrusionOk="0">
                  <a:moveTo>
                    <a:pt x="3586" y="0"/>
                  </a:moveTo>
                  <a:cubicBezTo>
                    <a:pt x="2588" y="0"/>
                    <a:pt x="1592" y="20"/>
                    <a:pt x="600" y="58"/>
                  </a:cubicBezTo>
                  <a:cubicBezTo>
                    <a:pt x="11" y="91"/>
                    <a:pt x="0" y="993"/>
                    <a:pt x="569" y="993"/>
                  </a:cubicBezTo>
                  <a:cubicBezTo>
                    <a:pt x="580" y="993"/>
                    <a:pt x="590" y="992"/>
                    <a:pt x="600" y="992"/>
                  </a:cubicBezTo>
                  <a:cubicBezTo>
                    <a:pt x="1478" y="964"/>
                    <a:pt x="2358" y="949"/>
                    <a:pt x="3237" y="949"/>
                  </a:cubicBezTo>
                  <a:cubicBezTo>
                    <a:pt x="6503" y="949"/>
                    <a:pt x="9777" y="1153"/>
                    <a:pt x="13009" y="1626"/>
                  </a:cubicBezTo>
                  <a:cubicBezTo>
                    <a:pt x="14477" y="1859"/>
                    <a:pt x="16745" y="1892"/>
                    <a:pt x="18013" y="2793"/>
                  </a:cubicBezTo>
                  <a:cubicBezTo>
                    <a:pt x="19614" y="3927"/>
                    <a:pt x="19180" y="7663"/>
                    <a:pt x="19280" y="9431"/>
                  </a:cubicBezTo>
                  <a:cubicBezTo>
                    <a:pt x="19297" y="9731"/>
                    <a:pt x="19539" y="9882"/>
                    <a:pt x="19772" y="9882"/>
                  </a:cubicBezTo>
                  <a:cubicBezTo>
                    <a:pt x="20006" y="9882"/>
                    <a:pt x="20231" y="9731"/>
                    <a:pt x="20214" y="9431"/>
                  </a:cubicBezTo>
                  <a:cubicBezTo>
                    <a:pt x="20114" y="7563"/>
                    <a:pt x="20381" y="5161"/>
                    <a:pt x="19647" y="3394"/>
                  </a:cubicBezTo>
                  <a:cubicBezTo>
                    <a:pt x="19114" y="1993"/>
                    <a:pt x="17713" y="1559"/>
                    <a:pt x="16378" y="1259"/>
                  </a:cubicBezTo>
                  <a:cubicBezTo>
                    <a:pt x="12187" y="366"/>
                    <a:pt x="7863" y="0"/>
                    <a:pt x="3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1325;p44"/>
          <p:cNvSpPr txBox="1"/>
          <p:nvPr/>
        </p:nvSpPr>
        <p:spPr>
          <a:xfrm>
            <a:off x="4984076" y="3948740"/>
            <a:ext cx="2357408" cy="758165"/>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es-MX" sz="1600" dirty="0"/>
              <a:t>Aumento </a:t>
            </a:r>
            <a:r>
              <a:rPr lang="es-MX" sz="1600" dirty="0" err="1"/>
              <a:t>T°</a:t>
            </a:r>
            <a:r>
              <a:rPr lang="es-MX" sz="1600" dirty="0"/>
              <a:t> </a:t>
            </a:r>
            <a:r>
              <a:rPr lang="es-MX" sz="1600" dirty="0" smtClean="0"/>
              <a:t> </a:t>
            </a:r>
            <a:endParaRPr lang="es-MX" sz="1600" dirty="0"/>
          </a:p>
          <a:p>
            <a:pPr marL="285750" indent="-285750">
              <a:buFont typeface="Arial" panose="020B0604020202020204" pitchFamily="34" charset="0"/>
              <a:buChar char="•"/>
            </a:pPr>
            <a:r>
              <a:rPr lang="es-MX" sz="1600" dirty="0"/>
              <a:t>Fuertes sequías, lluvias torrenciales, olas de calor</a:t>
            </a:r>
          </a:p>
          <a:p>
            <a:pPr marL="285750" indent="-285750">
              <a:buFont typeface="Arial" panose="020B0604020202020204" pitchFamily="34" charset="0"/>
              <a:buChar char="•"/>
            </a:pPr>
            <a:r>
              <a:rPr lang="es-MX" sz="1600" dirty="0"/>
              <a:t>Desecación bosques </a:t>
            </a:r>
          </a:p>
          <a:p>
            <a:pPr marL="285750" indent="-285750">
              <a:buFont typeface="Arial" panose="020B0604020202020204" pitchFamily="34" charset="0"/>
              <a:buChar char="•"/>
            </a:pPr>
            <a:r>
              <a:rPr lang="es-CO" sz="1600" dirty="0"/>
              <a:t>Extinción de especies </a:t>
            </a:r>
          </a:p>
        </p:txBody>
      </p:sp>
      <p:pic>
        <p:nvPicPr>
          <p:cNvPr id="25" name="Gráfico 21" descr="Buceo contorno">
            <a:extLst>
              <a:ext uri="{FF2B5EF4-FFF2-40B4-BE49-F238E27FC236}">
                <a16:creationId xmlns:a16="http://schemas.microsoft.com/office/drawing/2014/main" id="{6E448785-2D0D-41A1-B48A-4676792174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18228" y="4022315"/>
            <a:ext cx="346104" cy="305508"/>
          </a:xfrm>
          <a:prstGeom prst="rect">
            <a:avLst/>
          </a:prstGeom>
        </p:spPr>
      </p:pic>
      <p:cxnSp>
        <p:nvCxnSpPr>
          <p:cNvPr id="26" name="Conector recto de flecha 25">
            <a:extLst>
              <a:ext uri="{FF2B5EF4-FFF2-40B4-BE49-F238E27FC236}">
                <a16:creationId xmlns:a16="http://schemas.microsoft.com/office/drawing/2014/main" id="{44BEF92F-16C2-4F2C-8449-2CE62FD72EE3}"/>
              </a:ext>
            </a:extLst>
          </p:cNvPr>
          <p:cNvCxnSpPr>
            <a:cxnSpLocks/>
          </p:cNvCxnSpPr>
          <p:nvPr/>
        </p:nvCxnSpPr>
        <p:spPr>
          <a:xfrm>
            <a:off x="6729021" y="4209399"/>
            <a:ext cx="376015"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Gráfico 29" descr="Cactus con relleno sólido">
            <a:extLst>
              <a:ext uri="{FF2B5EF4-FFF2-40B4-BE49-F238E27FC236}">
                <a16:creationId xmlns:a16="http://schemas.microsoft.com/office/drawing/2014/main" id="{CF740D11-5FA8-4DFE-81FE-9DD8A423FC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538753" y="4903194"/>
            <a:ext cx="286283" cy="305508"/>
          </a:xfrm>
          <a:prstGeom prst="rect">
            <a:avLst/>
          </a:prstGeom>
        </p:spPr>
      </p:pic>
      <p:pic>
        <p:nvPicPr>
          <p:cNvPr id="28" name="Gráfico 34" descr="Geco con relleno sólido">
            <a:extLst>
              <a:ext uri="{FF2B5EF4-FFF2-40B4-BE49-F238E27FC236}">
                <a16:creationId xmlns:a16="http://schemas.microsoft.com/office/drawing/2014/main" id="{7C9E7C37-528D-419F-93FF-19DAFFAC6FB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7563247" y="5165293"/>
            <a:ext cx="346104" cy="366782"/>
          </a:xfrm>
          <a:prstGeom prst="rect">
            <a:avLst/>
          </a:prstGeom>
        </p:spPr>
      </p:pic>
      <p:cxnSp>
        <p:nvCxnSpPr>
          <p:cNvPr id="29" name="Conector recto de flecha 28">
            <a:extLst>
              <a:ext uri="{FF2B5EF4-FFF2-40B4-BE49-F238E27FC236}">
                <a16:creationId xmlns:a16="http://schemas.microsoft.com/office/drawing/2014/main" id="{44BEF92F-16C2-4F2C-8449-2CE62FD72EE3}"/>
              </a:ext>
            </a:extLst>
          </p:cNvPr>
          <p:cNvCxnSpPr>
            <a:cxnSpLocks/>
          </p:cNvCxnSpPr>
          <p:nvPr/>
        </p:nvCxnSpPr>
        <p:spPr>
          <a:xfrm>
            <a:off x="7073006" y="5165293"/>
            <a:ext cx="376015"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44BEF92F-16C2-4F2C-8449-2CE62FD72EE3}"/>
              </a:ext>
            </a:extLst>
          </p:cNvPr>
          <p:cNvCxnSpPr>
            <a:cxnSpLocks/>
          </p:cNvCxnSpPr>
          <p:nvPr/>
        </p:nvCxnSpPr>
        <p:spPr>
          <a:xfrm>
            <a:off x="7187232" y="5348684"/>
            <a:ext cx="376015"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ítulo 1">
            <a:extLst>
              <a:ext uri="{FF2B5EF4-FFF2-40B4-BE49-F238E27FC236}">
                <a16:creationId xmlns:a16="http://schemas.microsoft.com/office/drawing/2014/main" id="{8F129728-8A01-4F1D-8287-D54DE69DDD82}"/>
              </a:ext>
            </a:extLst>
          </p:cNvPr>
          <p:cNvSpPr txBox="1">
            <a:spLocks/>
          </p:cNvSpPr>
          <p:nvPr/>
        </p:nvSpPr>
        <p:spPr>
          <a:xfrm>
            <a:off x="1369739" y="178620"/>
            <a:ext cx="6643332" cy="580183"/>
          </a:xfrm>
          <a:prstGeom prst="rect">
            <a:avLst/>
          </a:prstGeom>
          <a:noFill/>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lang="en-US" sz="3600" b="1" kern="1200" dirty="0">
                <a:solidFill>
                  <a:schemeClr val="tx1">
                    <a:lumMod val="50000"/>
                    <a:lumOff val="50000"/>
                  </a:schemeClr>
                </a:solidFill>
                <a:latin typeface="+mj-lt"/>
                <a:ea typeface="+mj-ea"/>
                <a:cs typeface="+mj-cs"/>
              </a:defRPr>
            </a:lvl1pPr>
          </a:lstStyle>
          <a:p>
            <a:r>
              <a:rPr lang="es-CO" sz="2800" dirty="0" smtClean="0">
                <a:solidFill>
                  <a:schemeClr val="tx1"/>
                </a:solidFill>
                <a:latin typeface="Arial Narrow" panose="020B0606020202030204" pitchFamily="34" charset="0"/>
              </a:rPr>
              <a:t>CAUSAS Y CONSECUENCIAS DEL</a:t>
            </a:r>
          </a:p>
          <a:p>
            <a:r>
              <a:rPr lang="es-CO" sz="2800" dirty="0" smtClean="0">
                <a:solidFill>
                  <a:schemeClr val="tx1"/>
                </a:solidFill>
                <a:latin typeface="Arial Narrow" panose="020B0606020202030204" pitchFamily="34" charset="0"/>
              </a:rPr>
              <a:t> CAMBIO CLIMÁTICO</a:t>
            </a:r>
            <a:endParaRPr lang="es-CO" sz="28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2537869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58;p38"/>
          <p:cNvSpPr txBox="1">
            <a:spLocks/>
          </p:cNvSpPr>
          <p:nvPr/>
        </p:nvSpPr>
        <p:spPr>
          <a:xfrm>
            <a:off x="4024450" y="539444"/>
            <a:ext cx="5265711" cy="225015"/>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S" sz="2400" b="1" dirty="0" smtClean="0">
                <a:latin typeface="Arial Narrow" panose="020B0606020202030204" pitchFamily="34" charset="0"/>
              </a:rPr>
              <a:t>¿PARA QUE INCLURIR EL CC EN LA REVISIÓN Y AJUSTE DEL </a:t>
            </a:r>
            <a:br>
              <a:rPr lang="es-ES" sz="2400" b="1" dirty="0" smtClean="0">
                <a:latin typeface="Arial Narrow" panose="020B0606020202030204" pitchFamily="34" charset="0"/>
              </a:rPr>
            </a:br>
            <a:r>
              <a:rPr lang="es-ES" sz="2400" b="1" dirty="0" smtClean="0">
                <a:latin typeface="Arial Narrow" panose="020B0606020202030204" pitchFamily="34" charset="0"/>
              </a:rPr>
              <a:t>POT, PBOT o EOT?</a:t>
            </a:r>
            <a:endParaRPr lang="es-ES" sz="2400" b="1" dirty="0">
              <a:latin typeface="Arial Narrow" panose="020B0606020202030204" pitchFamily="34" charset="0"/>
            </a:endParaRPr>
          </a:p>
        </p:txBody>
      </p:sp>
      <p:grpSp>
        <p:nvGrpSpPr>
          <p:cNvPr id="20" name="Google Shape;1658;p29"/>
          <p:cNvGrpSpPr/>
          <p:nvPr/>
        </p:nvGrpSpPr>
        <p:grpSpPr>
          <a:xfrm rot="10800000">
            <a:off x="50308" y="858929"/>
            <a:ext cx="2035165" cy="1263032"/>
            <a:chOff x="661800" y="2887350"/>
            <a:chExt cx="1300278" cy="548950"/>
          </a:xfrm>
          <a:solidFill>
            <a:schemeClr val="accent5">
              <a:lumMod val="50000"/>
            </a:schemeClr>
          </a:solidFill>
        </p:grpSpPr>
        <p:sp>
          <p:nvSpPr>
            <p:cNvPr id="21" name="Google Shape;1659;p29"/>
            <p:cNvSpPr/>
            <p:nvPr/>
          </p:nvSpPr>
          <p:spPr>
            <a:xfrm>
              <a:off x="661800" y="28873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 name="Google Shape;1660;p29"/>
            <p:cNvSpPr/>
            <p:nvPr/>
          </p:nvSpPr>
          <p:spPr>
            <a:xfrm rot="-5400000" flipH="1">
              <a:off x="42595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 name="Google Shape;1661;p29"/>
            <p:cNvSpPr/>
            <p:nvPr/>
          </p:nvSpPr>
          <p:spPr>
            <a:xfrm rot="5400000">
              <a:off x="169550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Google Shape;1662;p29"/>
            <p:cNvSpPr/>
            <p:nvPr/>
          </p:nvSpPr>
          <p:spPr>
            <a:xfrm rot="10800000">
              <a:off x="661800" y="33947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4" name="Google Shape;1694;p29"/>
          <p:cNvSpPr/>
          <p:nvPr/>
        </p:nvSpPr>
        <p:spPr>
          <a:xfrm rot="9375287" flipH="1">
            <a:off x="2307969" y="1263336"/>
            <a:ext cx="640448" cy="530077"/>
          </a:xfrm>
          <a:custGeom>
            <a:avLst/>
            <a:gdLst/>
            <a:ahLst/>
            <a:cxnLst/>
            <a:rect l="l" t="t" r="r" b="b"/>
            <a:pathLst>
              <a:path w="40201" h="33273" extrusionOk="0">
                <a:moveTo>
                  <a:pt x="29139" y="0"/>
                </a:moveTo>
                <a:cubicBezTo>
                  <a:pt x="28482" y="0"/>
                  <a:pt x="28264" y="999"/>
                  <a:pt x="28822" y="1401"/>
                </a:cubicBezTo>
                <a:cubicBezTo>
                  <a:pt x="29900" y="2153"/>
                  <a:pt x="31053" y="2805"/>
                  <a:pt x="32281" y="3356"/>
                </a:cubicBezTo>
                <a:cubicBezTo>
                  <a:pt x="28847" y="3732"/>
                  <a:pt x="25339" y="4810"/>
                  <a:pt x="22331" y="5963"/>
                </a:cubicBezTo>
                <a:cubicBezTo>
                  <a:pt x="18271" y="7517"/>
                  <a:pt x="14436" y="9747"/>
                  <a:pt x="11103" y="12529"/>
                </a:cubicBezTo>
                <a:cubicBezTo>
                  <a:pt x="5564" y="17116"/>
                  <a:pt x="0" y="25386"/>
                  <a:pt x="1078" y="32980"/>
                </a:cubicBezTo>
                <a:cubicBezTo>
                  <a:pt x="1102" y="33183"/>
                  <a:pt x="1262" y="33272"/>
                  <a:pt x="1434" y="33272"/>
                </a:cubicBezTo>
                <a:cubicBezTo>
                  <a:pt x="1623" y="33272"/>
                  <a:pt x="1827" y="33164"/>
                  <a:pt x="1880" y="32980"/>
                </a:cubicBezTo>
                <a:cubicBezTo>
                  <a:pt x="2958" y="29296"/>
                  <a:pt x="3684" y="25837"/>
                  <a:pt x="5714" y="22529"/>
                </a:cubicBezTo>
                <a:cubicBezTo>
                  <a:pt x="7720" y="19271"/>
                  <a:pt x="10401" y="16288"/>
                  <a:pt x="13459" y="14008"/>
                </a:cubicBezTo>
                <a:cubicBezTo>
                  <a:pt x="16692" y="11577"/>
                  <a:pt x="20351" y="9948"/>
                  <a:pt x="24211" y="8770"/>
                </a:cubicBezTo>
                <a:cubicBezTo>
                  <a:pt x="27444" y="7817"/>
                  <a:pt x="30702" y="7466"/>
                  <a:pt x="33960" y="6915"/>
                </a:cubicBezTo>
                <a:lnTo>
                  <a:pt x="33960" y="6915"/>
                </a:lnTo>
                <a:cubicBezTo>
                  <a:pt x="32381" y="8694"/>
                  <a:pt x="31128" y="10750"/>
                  <a:pt x="30552" y="12855"/>
                </a:cubicBezTo>
                <a:cubicBezTo>
                  <a:pt x="30322" y="13660"/>
                  <a:pt x="30985" y="14239"/>
                  <a:pt x="31653" y="14239"/>
                </a:cubicBezTo>
                <a:cubicBezTo>
                  <a:pt x="32005" y="14239"/>
                  <a:pt x="32357" y="14078"/>
                  <a:pt x="32582" y="13707"/>
                </a:cubicBezTo>
                <a:cubicBezTo>
                  <a:pt x="33609" y="12078"/>
                  <a:pt x="34361" y="10374"/>
                  <a:pt x="35614" y="8870"/>
                </a:cubicBezTo>
                <a:cubicBezTo>
                  <a:pt x="36767" y="7466"/>
                  <a:pt x="38096" y="6314"/>
                  <a:pt x="39499" y="5186"/>
                </a:cubicBezTo>
                <a:cubicBezTo>
                  <a:pt x="40201" y="4634"/>
                  <a:pt x="39800" y="3431"/>
                  <a:pt x="38998" y="3256"/>
                </a:cubicBezTo>
                <a:cubicBezTo>
                  <a:pt x="35665" y="2479"/>
                  <a:pt x="32607" y="1201"/>
                  <a:pt x="29399" y="48"/>
                </a:cubicBezTo>
                <a:cubicBezTo>
                  <a:pt x="29306" y="15"/>
                  <a:pt x="29219" y="0"/>
                  <a:pt x="29139" y="0"/>
                </a:cubicBezTo>
                <a:close/>
              </a:path>
            </a:pathLst>
          </a:custGeom>
          <a:solidFill>
            <a:schemeClr val="accent4">
              <a:lumMod val="75000"/>
            </a:schemeClr>
          </a:solidFill>
          <a:ln>
            <a:solidFill>
              <a:schemeClr val="accent4">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Rectángulo 58"/>
          <p:cNvSpPr/>
          <p:nvPr/>
        </p:nvSpPr>
        <p:spPr>
          <a:xfrm>
            <a:off x="0" y="921632"/>
            <a:ext cx="1925053" cy="1200329"/>
          </a:xfrm>
          <a:prstGeom prst="rect">
            <a:avLst/>
          </a:prstGeom>
        </p:spPr>
        <p:txBody>
          <a:bodyPr wrap="square">
            <a:spAutoFit/>
          </a:bodyPr>
          <a:lstStyle/>
          <a:p>
            <a:pPr algn="ctr"/>
            <a:r>
              <a:rPr lang="es-CO" sz="1200" dirty="0"/>
              <a:t>Mejorar la capacidad de respuesta ante las fases extremas de la variabilidad climática causadas por el fenómeno de El Niño y La </a:t>
            </a:r>
            <a:r>
              <a:rPr lang="es-CO" sz="1200" dirty="0" smtClean="0"/>
              <a:t>Niña</a:t>
            </a:r>
            <a:r>
              <a:rPr lang="es-CO" sz="1200" dirty="0" smtClean="0">
                <a:latin typeface="Arial Narrow" panose="020B0606020202030204" pitchFamily="34" charset="0"/>
              </a:rPr>
              <a:t>.</a:t>
            </a:r>
            <a:endParaRPr lang="es-CO" sz="1200" dirty="0">
              <a:latin typeface="Arial Narrow" panose="020B0606020202030204" pitchFamily="34" charset="0"/>
            </a:endParaRPr>
          </a:p>
        </p:txBody>
      </p:sp>
      <p:sp>
        <p:nvSpPr>
          <p:cNvPr id="60" name="Rectángulo 59"/>
          <p:cNvSpPr/>
          <p:nvPr/>
        </p:nvSpPr>
        <p:spPr>
          <a:xfrm>
            <a:off x="3046464" y="1077805"/>
            <a:ext cx="1955972" cy="1015663"/>
          </a:xfrm>
          <a:prstGeom prst="rect">
            <a:avLst/>
          </a:prstGeom>
        </p:spPr>
        <p:txBody>
          <a:bodyPr wrap="square">
            <a:spAutoFit/>
          </a:bodyPr>
          <a:lstStyle/>
          <a:p>
            <a:pPr algn="ctr"/>
            <a:r>
              <a:rPr lang="es-CO" sz="1200" dirty="0"/>
              <a:t>Que el territorio se prepare frente a los impactos por variabilidad y CC mediante la implementación de estrategias de </a:t>
            </a:r>
            <a:r>
              <a:rPr lang="es-CO" sz="1200" dirty="0" smtClean="0"/>
              <a:t>adaptación.</a:t>
            </a:r>
            <a:r>
              <a:rPr lang="es-CO" sz="1200" dirty="0" smtClean="0">
                <a:solidFill>
                  <a:schemeClr val="bg1"/>
                </a:solidFill>
              </a:rPr>
              <a:t>.</a:t>
            </a:r>
            <a:endParaRPr lang="es-CO" sz="1200" dirty="0">
              <a:solidFill>
                <a:schemeClr val="bg1"/>
              </a:solidFill>
            </a:endParaRPr>
          </a:p>
        </p:txBody>
      </p:sp>
      <p:grpSp>
        <p:nvGrpSpPr>
          <p:cNvPr id="61" name="Google Shape;1658;p29"/>
          <p:cNvGrpSpPr/>
          <p:nvPr/>
        </p:nvGrpSpPr>
        <p:grpSpPr>
          <a:xfrm rot="10800000">
            <a:off x="1176195" y="2347459"/>
            <a:ext cx="2104317" cy="1066054"/>
            <a:chOff x="661800" y="2887350"/>
            <a:chExt cx="1300278" cy="548950"/>
          </a:xfrm>
          <a:solidFill>
            <a:schemeClr val="accent5">
              <a:lumMod val="50000"/>
            </a:schemeClr>
          </a:solidFill>
        </p:grpSpPr>
        <p:sp>
          <p:nvSpPr>
            <p:cNvPr id="62" name="Google Shape;1659;p29"/>
            <p:cNvSpPr/>
            <p:nvPr/>
          </p:nvSpPr>
          <p:spPr>
            <a:xfrm>
              <a:off x="661800" y="28873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 name="Google Shape;1660;p29"/>
            <p:cNvSpPr/>
            <p:nvPr/>
          </p:nvSpPr>
          <p:spPr>
            <a:xfrm rot="-5400000" flipH="1">
              <a:off x="42595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 name="Google Shape;1661;p29"/>
            <p:cNvSpPr/>
            <p:nvPr/>
          </p:nvSpPr>
          <p:spPr>
            <a:xfrm rot="5400000">
              <a:off x="169550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 name="Google Shape;1662;p29"/>
            <p:cNvSpPr/>
            <p:nvPr/>
          </p:nvSpPr>
          <p:spPr>
            <a:xfrm rot="10800000">
              <a:off x="661800" y="33947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66" name="Rectángulo 65"/>
          <p:cNvSpPr/>
          <p:nvPr/>
        </p:nvSpPr>
        <p:spPr>
          <a:xfrm>
            <a:off x="1313955" y="2438672"/>
            <a:ext cx="1828800" cy="874085"/>
          </a:xfrm>
          <a:prstGeom prst="rect">
            <a:avLst/>
          </a:prstGeom>
        </p:spPr>
        <p:txBody>
          <a:bodyPr wrap="square">
            <a:spAutoFit/>
          </a:bodyPr>
          <a:lstStyle/>
          <a:p>
            <a:pPr algn="ctr">
              <a:lnSpc>
                <a:spcPct val="107000"/>
              </a:lnSpc>
              <a:spcAft>
                <a:spcPts val="800"/>
              </a:spcAft>
            </a:pPr>
            <a:r>
              <a:rPr lang="es-CO" sz="1200" dirty="0">
                <a:ea typeface="Calibri" panose="020F0502020204030204" pitchFamily="34" charset="0"/>
                <a:cs typeface="Times New Roman" panose="02020603050405020304" pitchFamily="18" charset="0"/>
              </a:rPr>
              <a:t>Potencializar la capacidad adaptativa en la gestión del CC con participación comunitaria.</a:t>
            </a:r>
            <a:endParaRPr lang="es-CO" sz="1200" dirty="0">
              <a:effectLst/>
              <a:ea typeface="Calibri" panose="020F0502020204030204" pitchFamily="34" charset="0"/>
              <a:cs typeface="Times New Roman" panose="02020603050405020304" pitchFamily="18" charset="0"/>
            </a:endParaRPr>
          </a:p>
        </p:txBody>
      </p:sp>
      <p:sp>
        <p:nvSpPr>
          <p:cNvPr id="67" name="Google Shape;1694;p29"/>
          <p:cNvSpPr/>
          <p:nvPr/>
        </p:nvSpPr>
        <p:spPr>
          <a:xfrm rot="9375287" flipH="1">
            <a:off x="3448153" y="2616959"/>
            <a:ext cx="640448" cy="530077"/>
          </a:xfrm>
          <a:custGeom>
            <a:avLst/>
            <a:gdLst/>
            <a:ahLst/>
            <a:cxnLst/>
            <a:rect l="l" t="t" r="r" b="b"/>
            <a:pathLst>
              <a:path w="40201" h="33273" extrusionOk="0">
                <a:moveTo>
                  <a:pt x="29139" y="0"/>
                </a:moveTo>
                <a:cubicBezTo>
                  <a:pt x="28482" y="0"/>
                  <a:pt x="28264" y="999"/>
                  <a:pt x="28822" y="1401"/>
                </a:cubicBezTo>
                <a:cubicBezTo>
                  <a:pt x="29900" y="2153"/>
                  <a:pt x="31053" y="2805"/>
                  <a:pt x="32281" y="3356"/>
                </a:cubicBezTo>
                <a:cubicBezTo>
                  <a:pt x="28847" y="3732"/>
                  <a:pt x="25339" y="4810"/>
                  <a:pt x="22331" y="5963"/>
                </a:cubicBezTo>
                <a:cubicBezTo>
                  <a:pt x="18271" y="7517"/>
                  <a:pt x="14436" y="9747"/>
                  <a:pt x="11103" y="12529"/>
                </a:cubicBezTo>
                <a:cubicBezTo>
                  <a:pt x="5564" y="17116"/>
                  <a:pt x="0" y="25386"/>
                  <a:pt x="1078" y="32980"/>
                </a:cubicBezTo>
                <a:cubicBezTo>
                  <a:pt x="1102" y="33183"/>
                  <a:pt x="1262" y="33272"/>
                  <a:pt x="1434" y="33272"/>
                </a:cubicBezTo>
                <a:cubicBezTo>
                  <a:pt x="1623" y="33272"/>
                  <a:pt x="1827" y="33164"/>
                  <a:pt x="1880" y="32980"/>
                </a:cubicBezTo>
                <a:cubicBezTo>
                  <a:pt x="2958" y="29296"/>
                  <a:pt x="3684" y="25837"/>
                  <a:pt x="5714" y="22529"/>
                </a:cubicBezTo>
                <a:cubicBezTo>
                  <a:pt x="7720" y="19271"/>
                  <a:pt x="10401" y="16288"/>
                  <a:pt x="13459" y="14008"/>
                </a:cubicBezTo>
                <a:cubicBezTo>
                  <a:pt x="16692" y="11577"/>
                  <a:pt x="20351" y="9948"/>
                  <a:pt x="24211" y="8770"/>
                </a:cubicBezTo>
                <a:cubicBezTo>
                  <a:pt x="27444" y="7817"/>
                  <a:pt x="30702" y="7466"/>
                  <a:pt x="33960" y="6915"/>
                </a:cubicBezTo>
                <a:lnTo>
                  <a:pt x="33960" y="6915"/>
                </a:lnTo>
                <a:cubicBezTo>
                  <a:pt x="32381" y="8694"/>
                  <a:pt x="31128" y="10750"/>
                  <a:pt x="30552" y="12855"/>
                </a:cubicBezTo>
                <a:cubicBezTo>
                  <a:pt x="30322" y="13660"/>
                  <a:pt x="30985" y="14239"/>
                  <a:pt x="31653" y="14239"/>
                </a:cubicBezTo>
                <a:cubicBezTo>
                  <a:pt x="32005" y="14239"/>
                  <a:pt x="32357" y="14078"/>
                  <a:pt x="32582" y="13707"/>
                </a:cubicBezTo>
                <a:cubicBezTo>
                  <a:pt x="33609" y="12078"/>
                  <a:pt x="34361" y="10374"/>
                  <a:pt x="35614" y="8870"/>
                </a:cubicBezTo>
                <a:cubicBezTo>
                  <a:pt x="36767" y="7466"/>
                  <a:pt x="38096" y="6314"/>
                  <a:pt x="39499" y="5186"/>
                </a:cubicBezTo>
                <a:cubicBezTo>
                  <a:pt x="40201" y="4634"/>
                  <a:pt x="39800" y="3431"/>
                  <a:pt x="38998" y="3256"/>
                </a:cubicBezTo>
                <a:cubicBezTo>
                  <a:pt x="35665" y="2479"/>
                  <a:pt x="32607" y="1201"/>
                  <a:pt x="29399" y="48"/>
                </a:cubicBezTo>
                <a:cubicBezTo>
                  <a:pt x="29306" y="15"/>
                  <a:pt x="29219" y="0"/>
                  <a:pt x="29139" y="0"/>
                </a:cubicBezTo>
                <a:close/>
              </a:path>
            </a:pathLst>
          </a:custGeom>
          <a:solidFill>
            <a:schemeClr val="accent4">
              <a:lumMod val="75000"/>
            </a:schemeClr>
          </a:solidFill>
          <a:ln>
            <a:solidFill>
              <a:schemeClr val="accent4">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Rectángulo 67"/>
          <p:cNvSpPr/>
          <p:nvPr/>
        </p:nvSpPr>
        <p:spPr>
          <a:xfrm>
            <a:off x="4285967" y="2259625"/>
            <a:ext cx="1998807" cy="1071704"/>
          </a:xfrm>
          <a:prstGeom prst="rect">
            <a:avLst/>
          </a:prstGeom>
        </p:spPr>
        <p:txBody>
          <a:bodyPr wrap="square">
            <a:spAutoFit/>
          </a:bodyPr>
          <a:lstStyle/>
          <a:p>
            <a:pPr algn="ctr">
              <a:lnSpc>
                <a:spcPct val="107000"/>
              </a:lnSpc>
              <a:spcAft>
                <a:spcPts val="800"/>
              </a:spcAft>
            </a:pPr>
            <a:r>
              <a:rPr lang="es-CO" sz="1200" dirty="0">
                <a:ea typeface="Calibri" panose="020F0502020204030204" pitchFamily="34" charset="0"/>
                <a:cs typeface="Times New Roman" panose="02020603050405020304" pitchFamily="18" charset="0"/>
              </a:rPr>
              <a:t>Que el POT, PBOT, EOT y el Plan de Desarrollo Municipal estén articulados y se facilite el cumplimiento de las metas planteadas. </a:t>
            </a:r>
            <a:endParaRPr lang="es-CO" sz="1200" dirty="0">
              <a:effectLst/>
              <a:ea typeface="Calibri" panose="020F0502020204030204" pitchFamily="34" charset="0"/>
              <a:cs typeface="Times New Roman" panose="02020603050405020304" pitchFamily="18" charset="0"/>
            </a:endParaRPr>
          </a:p>
        </p:txBody>
      </p:sp>
      <p:grpSp>
        <p:nvGrpSpPr>
          <p:cNvPr id="69" name="Google Shape;1658;p29"/>
          <p:cNvGrpSpPr/>
          <p:nvPr/>
        </p:nvGrpSpPr>
        <p:grpSpPr>
          <a:xfrm rot="10800000">
            <a:off x="2314685" y="3662338"/>
            <a:ext cx="1931650" cy="1096142"/>
            <a:chOff x="661800" y="2887350"/>
            <a:chExt cx="1300278" cy="548950"/>
          </a:xfrm>
          <a:solidFill>
            <a:schemeClr val="accent5">
              <a:lumMod val="50000"/>
            </a:schemeClr>
          </a:solidFill>
        </p:grpSpPr>
        <p:sp>
          <p:nvSpPr>
            <p:cNvPr id="70" name="Google Shape;1659;p29"/>
            <p:cNvSpPr/>
            <p:nvPr/>
          </p:nvSpPr>
          <p:spPr>
            <a:xfrm>
              <a:off x="661800" y="28873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71" name="Google Shape;1660;p29"/>
            <p:cNvSpPr/>
            <p:nvPr/>
          </p:nvSpPr>
          <p:spPr>
            <a:xfrm rot="-5400000" flipH="1">
              <a:off x="42595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72" name="Google Shape;1661;p29"/>
            <p:cNvSpPr/>
            <p:nvPr/>
          </p:nvSpPr>
          <p:spPr>
            <a:xfrm rot="5400000">
              <a:off x="169550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73" name="Google Shape;1662;p29"/>
            <p:cNvSpPr/>
            <p:nvPr/>
          </p:nvSpPr>
          <p:spPr>
            <a:xfrm rot="10800000">
              <a:off x="661800" y="33947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grpSp>
      <p:sp>
        <p:nvSpPr>
          <p:cNvPr id="79" name="Rectángulo 78"/>
          <p:cNvSpPr/>
          <p:nvPr/>
        </p:nvSpPr>
        <p:spPr>
          <a:xfrm>
            <a:off x="2353089" y="3821080"/>
            <a:ext cx="1886835" cy="685188"/>
          </a:xfrm>
          <a:prstGeom prst="rect">
            <a:avLst/>
          </a:prstGeom>
        </p:spPr>
        <p:txBody>
          <a:bodyPr wrap="square">
            <a:spAutoFit/>
          </a:bodyPr>
          <a:lstStyle/>
          <a:p>
            <a:pPr algn="ctr">
              <a:lnSpc>
                <a:spcPct val="107000"/>
              </a:lnSpc>
              <a:spcAft>
                <a:spcPts val="800"/>
              </a:spcAft>
            </a:pPr>
            <a:r>
              <a:rPr lang="es-CO" sz="1200" dirty="0">
                <a:ea typeface="Calibri" panose="020F0502020204030204" pitchFamily="34" charset="0"/>
                <a:cs typeface="Times New Roman" panose="02020603050405020304" pitchFamily="18" charset="0"/>
              </a:rPr>
              <a:t>Identificar y potencializar las oportunidades económicas frente al </a:t>
            </a:r>
            <a:r>
              <a:rPr lang="es-CO" sz="1200" dirty="0" smtClean="0">
                <a:ea typeface="Calibri" panose="020F0502020204030204" pitchFamily="34" charset="0"/>
                <a:cs typeface="Times New Roman" panose="02020603050405020304" pitchFamily="18" charset="0"/>
              </a:rPr>
              <a:t>CC.</a:t>
            </a:r>
            <a:endParaRPr lang="es-CO" sz="1200" dirty="0">
              <a:effectLst/>
              <a:ea typeface="Calibri" panose="020F0502020204030204" pitchFamily="34" charset="0"/>
              <a:cs typeface="Times New Roman" panose="02020603050405020304" pitchFamily="18" charset="0"/>
            </a:endParaRPr>
          </a:p>
        </p:txBody>
      </p:sp>
      <p:sp>
        <p:nvSpPr>
          <p:cNvPr id="80" name="Google Shape;1694;p29"/>
          <p:cNvSpPr/>
          <p:nvPr/>
        </p:nvSpPr>
        <p:spPr>
          <a:xfrm rot="9375287" flipH="1">
            <a:off x="4378923" y="3934410"/>
            <a:ext cx="640448" cy="530077"/>
          </a:xfrm>
          <a:custGeom>
            <a:avLst/>
            <a:gdLst/>
            <a:ahLst/>
            <a:cxnLst/>
            <a:rect l="l" t="t" r="r" b="b"/>
            <a:pathLst>
              <a:path w="40201" h="33273" extrusionOk="0">
                <a:moveTo>
                  <a:pt x="29139" y="0"/>
                </a:moveTo>
                <a:cubicBezTo>
                  <a:pt x="28482" y="0"/>
                  <a:pt x="28264" y="999"/>
                  <a:pt x="28822" y="1401"/>
                </a:cubicBezTo>
                <a:cubicBezTo>
                  <a:pt x="29900" y="2153"/>
                  <a:pt x="31053" y="2805"/>
                  <a:pt x="32281" y="3356"/>
                </a:cubicBezTo>
                <a:cubicBezTo>
                  <a:pt x="28847" y="3732"/>
                  <a:pt x="25339" y="4810"/>
                  <a:pt x="22331" y="5963"/>
                </a:cubicBezTo>
                <a:cubicBezTo>
                  <a:pt x="18271" y="7517"/>
                  <a:pt x="14436" y="9747"/>
                  <a:pt x="11103" y="12529"/>
                </a:cubicBezTo>
                <a:cubicBezTo>
                  <a:pt x="5564" y="17116"/>
                  <a:pt x="0" y="25386"/>
                  <a:pt x="1078" y="32980"/>
                </a:cubicBezTo>
                <a:cubicBezTo>
                  <a:pt x="1102" y="33183"/>
                  <a:pt x="1262" y="33272"/>
                  <a:pt x="1434" y="33272"/>
                </a:cubicBezTo>
                <a:cubicBezTo>
                  <a:pt x="1623" y="33272"/>
                  <a:pt x="1827" y="33164"/>
                  <a:pt x="1880" y="32980"/>
                </a:cubicBezTo>
                <a:cubicBezTo>
                  <a:pt x="2958" y="29296"/>
                  <a:pt x="3684" y="25837"/>
                  <a:pt x="5714" y="22529"/>
                </a:cubicBezTo>
                <a:cubicBezTo>
                  <a:pt x="7720" y="19271"/>
                  <a:pt x="10401" y="16288"/>
                  <a:pt x="13459" y="14008"/>
                </a:cubicBezTo>
                <a:cubicBezTo>
                  <a:pt x="16692" y="11577"/>
                  <a:pt x="20351" y="9948"/>
                  <a:pt x="24211" y="8770"/>
                </a:cubicBezTo>
                <a:cubicBezTo>
                  <a:pt x="27444" y="7817"/>
                  <a:pt x="30702" y="7466"/>
                  <a:pt x="33960" y="6915"/>
                </a:cubicBezTo>
                <a:lnTo>
                  <a:pt x="33960" y="6915"/>
                </a:lnTo>
                <a:cubicBezTo>
                  <a:pt x="32381" y="8694"/>
                  <a:pt x="31128" y="10750"/>
                  <a:pt x="30552" y="12855"/>
                </a:cubicBezTo>
                <a:cubicBezTo>
                  <a:pt x="30322" y="13660"/>
                  <a:pt x="30985" y="14239"/>
                  <a:pt x="31653" y="14239"/>
                </a:cubicBezTo>
                <a:cubicBezTo>
                  <a:pt x="32005" y="14239"/>
                  <a:pt x="32357" y="14078"/>
                  <a:pt x="32582" y="13707"/>
                </a:cubicBezTo>
                <a:cubicBezTo>
                  <a:pt x="33609" y="12078"/>
                  <a:pt x="34361" y="10374"/>
                  <a:pt x="35614" y="8870"/>
                </a:cubicBezTo>
                <a:cubicBezTo>
                  <a:pt x="36767" y="7466"/>
                  <a:pt x="38096" y="6314"/>
                  <a:pt x="39499" y="5186"/>
                </a:cubicBezTo>
                <a:cubicBezTo>
                  <a:pt x="40201" y="4634"/>
                  <a:pt x="39800" y="3431"/>
                  <a:pt x="38998" y="3256"/>
                </a:cubicBezTo>
                <a:cubicBezTo>
                  <a:pt x="35665" y="2479"/>
                  <a:pt x="32607" y="1201"/>
                  <a:pt x="29399" y="48"/>
                </a:cubicBezTo>
                <a:cubicBezTo>
                  <a:pt x="29306" y="15"/>
                  <a:pt x="29219" y="0"/>
                  <a:pt x="29139" y="0"/>
                </a:cubicBezTo>
                <a:close/>
              </a:path>
            </a:pathLst>
          </a:custGeom>
          <a:solidFill>
            <a:schemeClr val="accent4">
              <a:lumMod val="75000"/>
            </a:schemeClr>
          </a:solidFill>
          <a:ln>
            <a:solidFill>
              <a:schemeClr val="accent4">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1" name="Rectángulo 80"/>
          <p:cNvSpPr/>
          <p:nvPr/>
        </p:nvSpPr>
        <p:spPr>
          <a:xfrm>
            <a:off x="5175465" y="3745305"/>
            <a:ext cx="2359488" cy="1080424"/>
          </a:xfrm>
          <a:prstGeom prst="rect">
            <a:avLst/>
          </a:prstGeom>
        </p:spPr>
        <p:txBody>
          <a:bodyPr wrap="square">
            <a:spAutoFit/>
          </a:bodyPr>
          <a:lstStyle/>
          <a:p>
            <a:pPr algn="ctr">
              <a:lnSpc>
                <a:spcPct val="107000"/>
              </a:lnSpc>
              <a:spcAft>
                <a:spcPts val="800"/>
              </a:spcAft>
            </a:pPr>
            <a:r>
              <a:rPr lang="es-CO" sz="1200" dirty="0">
                <a:ea typeface="Calibri" panose="020F0502020204030204" pitchFamily="34" charset="0"/>
                <a:cs typeface="Times New Roman" panose="02020603050405020304" pitchFamily="18" charset="0"/>
              </a:rPr>
              <a:t>Ir orientando los esfuerzos locales al cumplimiento de las metas nacionales establecidas en la COP21, y los demás lineamientos y compromisos nacionales. </a:t>
            </a:r>
            <a:endParaRPr lang="es-CO" sz="1200" dirty="0">
              <a:effectLst/>
              <a:ea typeface="Calibri" panose="020F0502020204030204" pitchFamily="34" charset="0"/>
              <a:cs typeface="Times New Roman" panose="02020603050405020304" pitchFamily="18" charset="0"/>
            </a:endParaRPr>
          </a:p>
        </p:txBody>
      </p:sp>
      <p:grpSp>
        <p:nvGrpSpPr>
          <p:cNvPr id="82" name="Google Shape;1658;p29"/>
          <p:cNvGrpSpPr/>
          <p:nvPr/>
        </p:nvGrpSpPr>
        <p:grpSpPr>
          <a:xfrm rot="10800000">
            <a:off x="3495624" y="4972672"/>
            <a:ext cx="1931650" cy="1096142"/>
            <a:chOff x="661800" y="2887350"/>
            <a:chExt cx="1300278" cy="548950"/>
          </a:xfrm>
          <a:solidFill>
            <a:schemeClr val="accent5">
              <a:lumMod val="50000"/>
            </a:schemeClr>
          </a:solidFill>
        </p:grpSpPr>
        <p:sp>
          <p:nvSpPr>
            <p:cNvPr id="83" name="Google Shape;1659;p29"/>
            <p:cNvSpPr/>
            <p:nvPr/>
          </p:nvSpPr>
          <p:spPr>
            <a:xfrm>
              <a:off x="661800" y="28873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84" name="Google Shape;1660;p29"/>
            <p:cNvSpPr/>
            <p:nvPr/>
          </p:nvSpPr>
          <p:spPr>
            <a:xfrm rot="-5400000" flipH="1">
              <a:off x="42595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85" name="Google Shape;1661;p29"/>
            <p:cNvSpPr/>
            <p:nvPr/>
          </p:nvSpPr>
          <p:spPr>
            <a:xfrm rot="5400000">
              <a:off x="1695500" y="3151951"/>
              <a:ext cx="502429" cy="30726"/>
            </a:xfrm>
            <a:custGeom>
              <a:avLst/>
              <a:gdLst/>
              <a:ahLst/>
              <a:cxnLst/>
              <a:rect l="l" t="t" r="r" b="b"/>
              <a:pathLst>
                <a:path w="19026" h="1148" extrusionOk="0">
                  <a:moveTo>
                    <a:pt x="257" y="0"/>
                  </a:moveTo>
                  <a:cubicBezTo>
                    <a:pt x="1" y="0"/>
                    <a:pt x="29" y="342"/>
                    <a:pt x="257" y="370"/>
                  </a:cubicBezTo>
                  <a:cubicBezTo>
                    <a:pt x="5613" y="928"/>
                    <a:pt x="11128" y="1147"/>
                    <a:pt x="16559" y="1147"/>
                  </a:cubicBezTo>
                  <a:cubicBezTo>
                    <a:pt x="17212" y="1147"/>
                    <a:pt x="17863" y="1144"/>
                    <a:pt x="18513" y="1138"/>
                  </a:cubicBezTo>
                  <a:cubicBezTo>
                    <a:pt x="19025" y="1138"/>
                    <a:pt x="19025" y="398"/>
                    <a:pt x="18513" y="370"/>
                  </a:cubicBezTo>
                  <a:cubicBezTo>
                    <a:pt x="15470" y="313"/>
                    <a:pt x="12428" y="342"/>
                    <a:pt x="9385" y="285"/>
                  </a:cubicBezTo>
                  <a:cubicBezTo>
                    <a:pt x="6342" y="199"/>
                    <a:pt x="3300" y="29"/>
                    <a:pt x="257" y="0"/>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sp>
          <p:nvSpPr>
            <p:cNvPr id="86" name="Google Shape;1662;p29"/>
            <p:cNvSpPr/>
            <p:nvPr/>
          </p:nvSpPr>
          <p:spPr>
            <a:xfrm rot="10800000">
              <a:off x="661800" y="3394750"/>
              <a:ext cx="1300275" cy="41550"/>
            </a:xfrm>
            <a:custGeom>
              <a:avLst/>
              <a:gdLst/>
              <a:ahLst/>
              <a:cxnLst/>
              <a:rect l="l" t="t" r="r" b="b"/>
              <a:pathLst>
                <a:path w="52011" h="1662" extrusionOk="0">
                  <a:moveTo>
                    <a:pt x="23183" y="1"/>
                  </a:moveTo>
                  <a:cubicBezTo>
                    <a:pt x="15504" y="1"/>
                    <a:pt x="7863" y="705"/>
                    <a:pt x="199" y="1112"/>
                  </a:cubicBezTo>
                  <a:cubicBezTo>
                    <a:pt x="0" y="1140"/>
                    <a:pt x="0" y="1425"/>
                    <a:pt x="199" y="1425"/>
                  </a:cubicBezTo>
                  <a:cubicBezTo>
                    <a:pt x="1058" y="1464"/>
                    <a:pt x="1919" y="1481"/>
                    <a:pt x="2782" y="1481"/>
                  </a:cubicBezTo>
                  <a:cubicBezTo>
                    <a:pt x="6260" y="1481"/>
                    <a:pt x="9760" y="1203"/>
                    <a:pt x="13223" y="998"/>
                  </a:cubicBezTo>
                  <a:cubicBezTo>
                    <a:pt x="16484" y="822"/>
                    <a:pt x="19746" y="714"/>
                    <a:pt x="23020" y="714"/>
                  </a:cubicBezTo>
                  <a:cubicBezTo>
                    <a:pt x="23971" y="714"/>
                    <a:pt x="24924" y="723"/>
                    <a:pt x="25878" y="742"/>
                  </a:cubicBezTo>
                  <a:cubicBezTo>
                    <a:pt x="30086" y="828"/>
                    <a:pt x="34323" y="1027"/>
                    <a:pt x="38532" y="1197"/>
                  </a:cubicBezTo>
                  <a:cubicBezTo>
                    <a:pt x="42188" y="1317"/>
                    <a:pt x="45905" y="1662"/>
                    <a:pt x="49597" y="1662"/>
                  </a:cubicBezTo>
                  <a:cubicBezTo>
                    <a:pt x="50270" y="1662"/>
                    <a:pt x="50942" y="1650"/>
                    <a:pt x="51613" y="1624"/>
                  </a:cubicBezTo>
                  <a:cubicBezTo>
                    <a:pt x="52011" y="1624"/>
                    <a:pt x="52011" y="1027"/>
                    <a:pt x="51613" y="998"/>
                  </a:cubicBezTo>
                  <a:cubicBezTo>
                    <a:pt x="47290" y="515"/>
                    <a:pt x="42854" y="600"/>
                    <a:pt x="38532" y="458"/>
                  </a:cubicBezTo>
                  <a:cubicBezTo>
                    <a:pt x="34323" y="287"/>
                    <a:pt x="30086" y="117"/>
                    <a:pt x="25878" y="31"/>
                  </a:cubicBezTo>
                  <a:cubicBezTo>
                    <a:pt x="24979" y="10"/>
                    <a:pt x="24080" y="1"/>
                    <a:pt x="23183" y="1"/>
                  </a:cubicBezTo>
                  <a:close/>
                </a:path>
              </a:pathLst>
            </a:custGeom>
            <a:grpFill/>
            <a:ln w="19050" cap="flat" cmpd="sng">
              <a:solidFill>
                <a:schemeClr val="accent5">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p:txBody>
        </p:sp>
      </p:grpSp>
      <p:sp>
        <p:nvSpPr>
          <p:cNvPr id="87" name="Google Shape;1694;p29"/>
          <p:cNvSpPr/>
          <p:nvPr/>
        </p:nvSpPr>
        <p:spPr>
          <a:xfrm rot="9375287" flipH="1">
            <a:off x="5559862" y="5244744"/>
            <a:ext cx="640448" cy="530077"/>
          </a:xfrm>
          <a:custGeom>
            <a:avLst/>
            <a:gdLst/>
            <a:ahLst/>
            <a:cxnLst/>
            <a:rect l="l" t="t" r="r" b="b"/>
            <a:pathLst>
              <a:path w="40201" h="33273" extrusionOk="0">
                <a:moveTo>
                  <a:pt x="29139" y="0"/>
                </a:moveTo>
                <a:cubicBezTo>
                  <a:pt x="28482" y="0"/>
                  <a:pt x="28264" y="999"/>
                  <a:pt x="28822" y="1401"/>
                </a:cubicBezTo>
                <a:cubicBezTo>
                  <a:pt x="29900" y="2153"/>
                  <a:pt x="31053" y="2805"/>
                  <a:pt x="32281" y="3356"/>
                </a:cubicBezTo>
                <a:cubicBezTo>
                  <a:pt x="28847" y="3732"/>
                  <a:pt x="25339" y="4810"/>
                  <a:pt x="22331" y="5963"/>
                </a:cubicBezTo>
                <a:cubicBezTo>
                  <a:pt x="18271" y="7517"/>
                  <a:pt x="14436" y="9747"/>
                  <a:pt x="11103" y="12529"/>
                </a:cubicBezTo>
                <a:cubicBezTo>
                  <a:pt x="5564" y="17116"/>
                  <a:pt x="0" y="25386"/>
                  <a:pt x="1078" y="32980"/>
                </a:cubicBezTo>
                <a:cubicBezTo>
                  <a:pt x="1102" y="33183"/>
                  <a:pt x="1262" y="33272"/>
                  <a:pt x="1434" y="33272"/>
                </a:cubicBezTo>
                <a:cubicBezTo>
                  <a:pt x="1623" y="33272"/>
                  <a:pt x="1827" y="33164"/>
                  <a:pt x="1880" y="32980"/>
                </a:cubicBezTo>
                <a:cubicBezTo>
                  <a:pt x="2958" y="29296"/>
                  <a:pt x="3684" y="25837"/>
                  <a:pt x="5714" y="22529"/>
                </a:cubicBezTo>
                <a:cubicBezTo>
                  <a:pt x="7720" y="19271"/>
                  <a:pt x="10401" y="16288"/>
                  <a:pt x="13459" y="14008"/>
                </a:cubicBezTo>
                <a:cubicBezTo>
                  <a:pt x="16692" y="11577"/>
                  <a:pt x="20351" y="9948"/>
                  <a:pt x="24211" y="8770"/>
                </a:cubicBezTo>
                <a:cubicBezTo>
                  <a:pt x="27444" y="7817"/>
                  <a:pt x="30702" y="7466"/>
                  <a:pt x="33960" y="6915"/>
                </a:cubicBezTo>
                <a:lnTo>
                  <a:pt x="33960" y="6915"/>
                </a:lnTo>
                <a:cubicBezTo>
                  <a:pt x="32381" y="8694"/>
                  <a:pt x="31128" y="10750"/>
                  <a:pt x="30552" y="12855"/>
                </a:cubicBezTo>
                <a:cubicBezTo>
                  <a:pt x="30322" y="13660"/>
                  <a:pt x="30985" y="14239"/>
                  <a:pt x="31653" y="14239"/>
                </a:cubicBezTo>
                <a:cubicBezTo>
                  <a:pt x="32005" y="14239"/>
                  <a:pt x="32357" y="14078"/>
                  <a:pt x="32582" y="13707"/>
                </a:cubicBezTo>
                <a:cubicBezTo>
                  <a:pt x="33609" y="12078"/>
                  <a:pt x="34361" y="10374"/>
                  <a:pt x="35614" y="8870"/>
                </a:cubicBezTo>
                <a:cubicBezTo>
                  <a:pt x="36767" y="7466"/>
                  <a:pt x="38096" y="6314"/>
                  <a:pt x="39499" y="5186"/>
                </a:cubicBezTo>
                <a:cubicBezTo>
                  <a:pt x="40201" y="4634"/>
                  <a:pt x="39800" y="3431"/>
                  <a:pt x="38998" y="3256"/>
                </a:cubicBezTo>
                <a:cubicBezTo>
                  <a:pt x="35665" y="2479"/>
                  <a:pt x="32607" y="1201"/>
                  <a:pt x="29399" y="48"/>
                </a:cubicBezTo>
                <a:cubicBezTo>
                  <a:pt x="29306" y="15"/>
                  <a:pt x="29219" y="0"/>
                  <a:pt x="29139" y="0"/>
                </a:cubicBezTo>
                <a:close/>
              </a:path>
            </a:pathLst>
          </a:custGeom>
          <a:solidFill>
            <a:schemeClr val="accent4">
              <a:lumMod val="75000"/>
            </a:schemeClr>
          </a:solidFill>
          <a:ln>
            <a:solidFill>
              <a:schemeClr val="accent4">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8" name="Rectángulo 87"/>
          <p:cNvSpPr/>
          <p:nvPr/>
        </p:nvSpPr>
        <p:spPr>
          <a:xfrm>
            <a:off x="3622050" y="5079340"/>
            <a:ext cx="1678800" cy="882806"/>
          </a:xfrm>
          <a:prstGeom prst="rect">
            <a:avLst/>
          </a:prstGeom>
        </p:spPr>
        <p:txBody>
          <a:bodyPr wrap="square">
            <a:spAutoFit/>
          </a:bodyPr>
          <a:lstStyle/>
          <a:p>
            <a:pPr algn="ctr">
              <a:lnSpc>
                <a:spcPct val="107000"/>
              </a:lnSpc>
              <a:spcAft>
                <a:spcPts val="800"/>
              </a:spcAft>
            </a:pPr>
            <a:r>
              <a:rPr lang="es-CO" sz="1200" dirty="0" smtClean="0">
                <a:ea typeface="Calibri" panose="020F0502020204030204" pitchFamily="34" charset="0"/>
                <a:cs typeface="Times New Roman" panose="02020603050405020304" pitchFamily="18" charset="0"/>
              </a:rPr>
              <a:t>Proyectar acciones en la planeación de territorios climáticos inteligentes </a:t>
            </a:r>
            <a:endParaRPr lang="es-CO" sz="1200" dirty="0">
              <a:effectLst/>
              <a:ea typeface="Calibri" panose="020F0502020204030204" pitchFamily="34" charset="0"/>
              <a:cs typeface="Times New Roman" panose="02020603050405020304" pitchFamily="18" charset="0"/>
            </a:endParaRPr>
          </a:p>
        </p:txBody>
      </p:sp>
      <p:sp>
        <p:nvSpPr>
          <p:cNvPr id="89" name="Rectángulo 88"/>
          <p:cNvSpPr/>
          <p:nvPr/>
        </p:nvSpPr>
        <p:spPr>
          <a:xfrm>
            <a:off x="6241645" y="4935191"/>
            <a:ext cx="1799119" cy="1475660"/>
          </a:xfrm>
          <a:prstGeom prst="rect">
            <a:avLst/>
          </a:prstGeom>
        </p:spPr>
        <p:txBody>
          <a:bodyPr wrap="square">
            <a:spAutoFit/>
          </a:bodyPr>
          <a:lstStyle/>
          <a:p>
            <a:pPr algn="ctr">
              <a:lnSpc>
                <a:spcPct val="107000"/>
              </a:lnSpc>
              <a:spcAft>
                <a:spcPts val="800"/>
              </a:spcAft>
            </a:pPr>
            <a:r>
              <a:rPr lang="es-CO" sz="1200" dirty="0">
                <a:ea typeface="Calibri" panose="020F0502020204030204" pitchFamily="34" charset="0"/>
                <a:cs typeface="Times New Roman" panose="02020603050405020304" pitchFamily="18" charset="0"/>
              </a:rPr>
              <a:t>Fortalecer las capacidades adaptativas en lo social, económico y ambiental, desde la planificación, con el fin afrontar los retos que trae el CC.</a:t>
            </a:r>
            <a:endParaRPr lang="es-CO"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13679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grpSp>
        <p:nvGrpSpPr>
          <p:cNvPr id="1689" name="Google Shape;1689;p35"/>
          <p:cNvGrpSpPr/>
          <p:nvPr/>
        </p:nvGrpSpPr>
        <p:grpSpPr>
          <a:xfrm>
            <a:off x="3944781" y="2269114"/>
            <a:ext cx="1569505" cy="2030886"/>
            <a:chOff x="3787250" y="1701424"/>
            <a:chExt cx="1569505" cy="2030886"/>
          </a:xfrm>
        </p:grpSpPr>
        <p:sp>
          <p:nvSpPr>
            <p:cNvPr id="1690" name="Google Shape;1690;p35"/>
            <p:cNvSpPr/>
            <p:nvPr/>
          </p:nvSpPr>
          <p:spPr>
            <a:xfrm>
              <a:off x="3787250" y="1701424"/>
              <a:ext cx="1569505" cy="2030886"/>
            </a:xfrm>
            <a:custGeom>
              <a:avLst/>
              <a:gdLst/>
              <a:ahLst/>
              <a:cxnLst/>
              <a:rect l="l" t="t" r="r" b="b"/>
              <a:pathLst>
                <a:path w="10838" h="14024" extrusionOk="0">
                  <a:moveTo>
                    <a:pt x="5753" y="1"/>
                  </a:moveTo>
                  <a:cubicBezTo>
                    <a:pt x="4965" y="1"/>
                    <a:pt x="4173" y="198"/>
                    <a:pt x="3453" y="599"/>
                  </a:cubicBezTo>
                  <a:cubicBezTo>
                    <a:pt x="1712" y="1570"/>
                    <a:pt x="760" y="3532"/>
                    <a:pt x="1097" y="5503"/>
                  </a:cubicBezTo>
                  <a:lnTo>
                    <a:pt x="222" y="8081"/>
                  </a:lnTo>
                  <a:cubicBezTo>
                    <a:pt x="1" y="8706"/>
                    <a:pt x="443" y="9379"/>
                    <a:pt x="1106" y="9417"/>
                  </a:cubicBezTo>
                  <a:lnTo>
                    <a:pt x="1491" y="9417"/>
                  </a:lnTo>
                  <a:cubicBezTo>
                    <a:pt x="1597" y="9417"/>
                    <a:pt x="1683" y="9504"/>
                    <a:pt x="1683" y="9619"/>
                  </a:cubicBezTo>
                  <a:lnTo>
                    <a:pt x="1683" y="11408"/>
                  </a:lnTo>
                  <a:cubicBezTo>
                    <a:pt x="1683" y="11937"/>
                    <a:pt x="2116" y="12369"/>
                    <a:pt x="2645" y="12369"/>
                  </a:cubicBezTo>
                  <a:lnTo>
                    <a:pt x="4010" y="12138"/>
                  </a:lnTo>
                  <a:cubicBezTo>
                    <a:pt x="4021" y="12137"/>
                    <a:pt x="4032" y="12136"/>
                    <a:pt x="4042" y="12136"/>
                  </a:cubicBezTo>
                  <a:cubicBezTo>
                    <a:pt x="4153" y="12136"/>
                    <a:pt x="4241" y="12226"/>
                    <a:pt x="4241" y="12340"/>
                  </a:cubicBezTo>
                  <a:lnTo>
                    <a:pt x="4241" y="13735"/>
                  </a:lnTo>
                  <a:cubicBezTo>
                    <a:pt x="4241" y="13889"/>
                    <a:pt x="4376" y="14023"/>
                    <a:pt x="4539" y="14023"/>
                  </a:cubicBezTo>
                  <a:lnTo>
                    <a:pt x="8915" y="14023"/>
                  </a:lnTo>
                  <a:cubicBezTo>
                    <a:pt x="9078" y="14023"/>
                    <a:pt x="9213" y="13898"/>
                    <a:pt x="9213" y="13735"/>
                  </a:cubicBezTo>
                  <a:lnTo>
                    <a:pt x="9213" y="9090"/>
                  </a:lnTo>
                  <a:cubicBezTo>
                    <a:pt x="9213" y="8792"/>
                    <a:pt x="9251" y="8484"/>
                    <a:pt x="9328" y="8196"/>
                  </a:cubicBezTo>
                  <a:cubicBezTo>
                    <a:pt x="9415" y="7907"/>
                    <a:pt x="9540" y="7629"/>
                    <a:pt x="9703" y="7369"/>
                  </a:cubicBezTo>
                  <a:cubicBezTo>
                    <a:pt x="9944" y="6994"/>
                    <a:pt x="10126" y="6580"/>
                    <a:pt x="10261" y="6148"/>
                  </a:cubicBezTo>
                  <a:lnTo>
                    <a:pt x="10261" y="6138"/>
                  </a:lnTo>
                  <a:cubicBezTo>
                    <a:pt x="10838" y="4292"/>
                    <a:pt x="10232" y="2282"/>
                    <a:pt x="8732" y="1061"/>
                  </a:cubicBezTo>
                  <a:cubicBezTo>
                    <a:pt x="7871" y="360"/>
                    <a:pt x="6816" y="1"/>
                    <a:pt x="5753" y="1"/>
                  </a:cubicBezTo>
                  <a:close/>
                </a:path>
              </a:pathLst>
            </a:cu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1691" name="Google Shape;1691;p35"/>
            <p:cNvGrpSpPr/>
            <p:nvPr/>
          </p:nvGrpSpPr>
          <p:grpSpPr>
            <a:xfrm>
              <a:off x="4140773" y="1876632"/>
              <a:ext cx="937605" cy="1092449"/>
              <a:chOff x="4140773" y="3133932"/>
              <a:chExt cx="937605" cy="1092449"/>
            </a:xfrm>
          </p:grpSpPr>
          <p:sp>
            <p:nvSpPr>
              <p:cNvPr id="1692" name="Google Shape;1692;p35"/>
              <p:cNvSpPr/>
              <p:nvPr/>
            </p:nvSpPr>
            <p:spPr>
              <a:xfrm>
                <a:off x="4526846" y="4119613"/>
                <a:ext cx="172537" cy="106768"/>
              </a:xfrm>
              <a:custGeom>
                <a:avLst/>
                <a:gdLst/>
                <a:ahLst/>
                <a:cxnLst/>
                <a:rect l="l" t="t" r="r" b="b"/>
                <a:pathLst>
                  <a:path w="1414" h="875" extrusionOk="0">
                    <a:moveTo>
                      <a:pt x="0" y="0"/>
                    </a:moveTo>
                    <a:lnTo>
                      <a:pt x="0" y="174"/>
                    </a:lnTo>
                    <a:cubicBezTo>
                      <a:pt x="0" y="582"/>
                      <a:pt x="337" y="874"/>
                      <a:pt x="706" y="874"/>
                    </a:cubicBezTo>
                    <a:cubicBezTo>
                      <a:pt x="823" y="874"/>
                      <a:pt x="944" y="844"/>
                      <a:pt x="1058" y="779"/>
                    </a:cubicBezTo>
                    <a:lnTo>
                      <a:pt x="1067" y="779"/>
                    </a:lnTo>
                    <a:cubicBezTo>
                      <a:pt x="1279" y="654"/>
                      <a:pt x="1414" y="424"/>
                      <a:pt x="1414" y="183"/>
                    </a:cubicBezTo>
                    <a:lnTo>
                      <a:pt x="1414" y="10"/>
                    </a:lnTo>
                    <a:lnTo>
                      <a:pt x="1414"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3" name="Google Shape;1693;p35"/>
              <p:cNvSpPr/>
              <p:nvPr/>
            </p:nvSpPr>
            <p:spPr>
              <a:xfrm>
                <a:off x="4614823" y="4120833"/>
                <a:ext cx="84560" cy="93956"/>
              </a:xfrm>
              <a:custGeom>
                <a:avLst/>
                <a:gdLst/>
                <a:ahLst/>
                <a:cxnLst/>
                <a:rect l="l" t="t" r="r" b="b"/>
                <a:pathLst>
                  <a:path w="693" h="770" extrusionOk="0">
                    <a:moveTo>
                      <a:pt x="0" y="0"/>
                    </a:moveTo>
                    <a:lnTo>
                      <a:pt x="0" y="173"/>
                    </a:lnTo>
                    <a:cubicBezTo>
                      <a:pt x="0" y="414"/>
                      <a:pt x="135" y="644"/>
                      <a:pt x="346" y="769"/>
                    </a:cubicBezTo>
                    <a:cubicBezTo>
                      <a:pt x="558" y="644"/>
                      <a:pt x="693" y="414"/>
                      <a:pt x="693" y="173"/>
                    </a:cubicBezTo>
                    <a:lnTo>
                      <a:pt x="69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94" name="Google Shape;1694;p35"/>
              <p:cNvSpPr/>
              <p:nvPr/>
            </p:nvSpPr>
            <p:spPr>
              <a:xfrm>
                <a:off x="4245711" y="3320501"/>
                <a:ext cx="717724" cy="808630"/>
              </a:xfrm>
              <a:custGeom>
                <a:avLst/>
                <a:gdLst/>
                <a:ahLst/>
                <a:cxnLst/>
                <a:rect l="l" t="t" r="r" b="b"/>
                <a:pathLst>
                  <a:path w="5882" h="6627" extrusionOk="0">
                    <a:moveTo>
                      <a:pt x="3006" y="0"/>
                    </a:moveTo>
                    <a:cubicBezTo>
                      <a:pt x="978" y="0"/>
                      <a:pt x="1" y="2504"/>
                      <a:pt x="1515" y="3876"/>
                    </a:cubicBezTo>
                    <a:cubicBezTo>
                      <a:pt x="1785" y="4126"/>
                      <a:pt x="1939" y="4482"/>
                      <a:pt x="1939" y="4857"/>
                    </a:cubicBezTo>
                    <a:lnTo>
                      <a:pt x="1939" y="6251"/>
                    </a:lnTo>
                    <a:cubicBezTo>
                      <a:pt x="1939" y="6347"/>
                      <a:pt x="1977" y="6444"/>
                      <a:pt x="2044" y="6521"/>
                    </a:cubicBezTo>
                    <a:cubicBezTo>
                      <a:pt x="2064" y="6530"/>
                      <a:pt x="2073" y="6540"/>
                      <a:pt x="2092" y="6549"/>
                    </a:cubicBezTo>
                    <a:lnTo>
                      <a:pt x="2121" y="6569"/>
                    </a:lnTo>
                    <a:cubicBezTo>
                      <a:pt x="2179" y="6607"/>
                      <a:pt x="2246" y="6626"/>
                      <a:pt x="2314" y="6626"/>
                    </a:cubicBezTo>
                    <a:lnTo>
                      <a:pt x="3698" y="6626"/>
                    </a:lnTo>
                    <a:cubicBezTo>
                      <a:pt x="3775" y="6626"/>
                      <a:pt x="3843" y="6607"/>
                      <a:pt x="3900" y="6569"/>
                    </a:cubicBezTo>
                    <a:lnTo>
                      <a:pt x="3929" y="6549"/>
                    </a:lnTo>
                    <a:cubicBezTo>
                      <a:pt x="3948" y="6540"/>
                      <a:pt x="3958" y="6530"/>
                      <a:pt x="3968" y="6521"/>
                    </a:cubicBezTo>
                    <a:cubicBezTo>
                      <a:pt x="4045" y="6444"/>
                      <a:pt x="4083" y="6347"/>
                      <a:pt x="4083" y="6251"/>
                    </a:cubicBezTo>
                    <a:lnTo>
                      <a:pt x="4083" y="4847"/>
                    </a:lnTo>
                    <a:cubicBezTo>
                      <a:pt x="4083" y="4472"/>
                      <a:pt x="4246" y="4117"/>
                      <a:pt x="4525" y="3867"/>
                    </a:cubicBezTo>
                    <a:cubicBezTo>
                      <a:pt x="5881" y="2616"/>
                      <a:pt x="5218" y="357"/>
                      <a:pt x="3400" y="30"/>
                    </a:cubicBezTo>
                    <a:lnTo>
                      <a:pt x="3352" y="20"/>
                    </a:lnTo>
                    <a:cubicBezTo>
                      <a:pt x="3256" y="11"/>
                      <a:pt x="3160" y="1"/>
                      <a:pt x="3064" y="1"/>
                    </a:cubicBezTo>
                    <a:cubicBezTo>
                      <a:pt x="3044" y="0"/>
                      <a:pt x="3025" y="0"/>
                      <a:pt x="300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695" name="Google Shape;1695;p35"/>
              <p:cNvSpPr/>
              <p:nvPr/>
            </p:nvSpPr>
            <p:spPr>
              <a:xfrm>
                <a:off x="4357848" y="3324039"/>
                <a:ext cx="604367" cy="805091"/>
              </a:xfrm>
              <a:custGeom>
                <a:avLst/>
                <a:gdLst/>
                <a:ahLst/>
                <a:cxnLst/>
                <a:rect l="l" t="t" r="r" b="b"/>
                <a:pathLst>
                  <a:path w="4953" h="6598" extrusionOk="0">
                    <a:moveTo>
                      <a:pt x="2472" y="1"/>
                    </a:moveTo>
                    <a:cubicBezTo>
                      <a:pt x="654" y="328"/>
                      <a:pt x="0" y="2607"/>
                      <a:pt x="1366" y="3847"/>
                    </a:cubicBezTo>
                    <a:cubicBezTo>
                      <a:pt x="1645" y="4097"/>
                      <a:pt x="1798" y="4453"/>
                      <a:pt x="1798" y="4828"/>
                    </a:cubicBezTo>
                    <a:lnTo>
                      <a:pt x="1798" y="6222"/>
                    </a:lnTo>
                    <a:cubicBezTo>
                      <a:pt x="1789" y="6428"/>
                      <a:pt x="1962" y="6598"/>
                      <a:pt x="2166" y="6598"/>
                    </a:cubicBezTo>
                    <a:cubicBezTo>
                      <a:pt x="2172" y="6598"/>
                      <a:pt x="2178" y="6598"/>
                      <a:pt x="2183" y="6597"/>
                    </a:cubicBezTo>
                    <a:lnTo>
                      <a:pt x="2779" y="6597"/>
                    </a:lnTo>
                    <a:cubicBezTo>
                      <a:pt x="2991" y="6597"/>
                      <a:pt x="3164" y="6424"/>
                      <a:pt x="3164" y="6222"/>
                    </a:cubicBezTo>
                    <a:lnTo>
                      <a:pt x="3164" y="4818"/>
                    </a:lnTo>
                    <a:cubicBezTo>
                      <a:pt x="3164" y="4443"/>
                      <a:pt x="3327" y="4088"/>
                      <a:pt x="3606" y="3838"/>
                    </a:cubicBezTo>
                    <a:lnTo>
                      <a:pt x="3597" y="3838"/>
                    </a:lnTo>
                    <a:cubicBezTo>
                      <a:pt x="4953" y="2587"/>
                      <a:pt x="4289" y="328"/>
                      <a:pt x="247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96" name="Google Shape;1696;p35"/>
              <p:cNvSpPr/>
              <p:nvPr/>
            </p:nvSpPr>
            <p:spPr>
              <a:xfrm>
                <a:off x="4416540" y="3479005"/>
                <a:ext cx="370820" cy="444765"/>
              </a:xfrm>
              <a:custGeom>
                <a:avLst/>
                <a:gdLst/>
                <a:ahLst/>
                <a:cxnLst/>
                <a:rect l="l" t="t" r="r" b="b"/>
                <a:pathLst>
                  <a:path w="3039" h="3645" extrusionOk="0">
                    <a:moveTo>
                      <a:pt x="837" y="423"/>
                    </a:moveTo>
                    <a:cubicBezTo>
                      <a:pt x="933" y="423"/>
                      <a:pt x="1010" y="510"/>
                      <a:pt x="1010" y="606"/>
                    </a:cubicBezTo>
                    <a:lnTo>
                      <a:pt x="1010" y="779"/>
                    </a:lnTo>
                    <a:lnTo>
                      <a:pt x="1010" y="789"/>
                    </a:lnTo>
                    <a:lnTo>
                      <a:pt x="798" y="789"/>
                    </a:lnTo>
                    <a:cubicBezTo>
                      <a:pt x="558" y="789"/>
                      <a:pt x="558" y="423"/>
                      <a:pt x="798" y="423"/>
                    </a:cubicBezTo>
                    <a:close/>
                    <a:moveTo>
                      <a:pt x="2423" y="433"/>
                    </a:moveTo>
                    <a:cubicBezTo>
                      <a:pt x="2654" y="433"/>
                      <a:pt x="2654" y="789"/>
                      <a:pt x="2423" y="789"/>
                    </a:cubicBezTo>
                    <a:lnTo>
                      <a:pt x="2212" y="789"/>
                    </a:lnTo>
                    <a:lnTo>
                      <a:pt x="2212" y="606"/>
                    </a:lnTo>
                    <a:cubicBezTo>
                      <a:pt x="2212" y="510"/>
                      <a:pt x="2289" y="433"/>
                      <a:pt x="2385" y="433"/>
                    </a:cubicBezTo>
                    <a:close/>
                    <a:moveTo>
                      <a:pt x="817" y="0"/>
                    </a:moveTo>
                    <a:cubicBezTo>
                      <a:pt x="0" y="0"/>
                      <a:pt x="0" y="1221"/>
                      <a:pt x="817" y="1221"/>
                    </a:cubicBezTo>
                    <a:lnTo>
                      <a:pt x="1019" y="1221"/>
                    </a:lnTo>
                    <a:lnTo>
                      <a:pt x="1019" y="3635"/>
                    </a:lnTo>
                    <a:lnTo>
                      <a:pt x="1452" y="3635"/>
                    </a:lnTo>
                    <a:lnTo>
                      <a:pt x="1452" y="1221"/>
                    </a:lnTo>
                    <a:lnTo>
                      <a:pt x="1789" y="1221"/>
                    </a:lnTo>
                    <a:lnTo>
                      <a:pt x="1789" y="3645"/>
                    </a:lnTo>
                    <a:lnTo>
                      <a:pt x="2221" y="3645"/>
                    </a:lnTo>
                    <a:lnTo>
                      <a:pt x="2221" y="1221"/>
                    </a:lnTo>
                    <a:lnTo>
                      <a:pt x="2433" y="1221"/>
                    </a:lnTo>
                    <a:cubicBezTo>
                      <a:pt x="2760" y="1221"/>
                      <a:pt x="3039" y="952"/>
                      <a:pt x="3039" y="615"/>
                    </a:cubicBezTo>
                    <a:cubicBezTo>
                      <a:pt x="3039" y="279"/>
                      <a:pt x="2760" y="10"/>
                      <a:pt x="2433" y="10"/>
                    </a:cubicBezTo>
                    <a:lnTo>
                      <a:pt x="2414" y="0"/>
                    </a:lnTo>
                    <a:lnTo>
                      <a:pt x="2385" y="0"/>
                    </a:lnTo>
                    <a:cubicBezTo>
                      <a:pt x="2058" y="10"/>
                      <a:pt x="1789" y="269"/>
                      <a:pt x="1789" y="606"/>
                    </a:cubicBezTo>
                    <a:lnTo>
                      <a:pt x="1789" y="779"/>
                    </a:lnTo>
                    <a:lnTo>
                      <a:pt x="1442" y="779"/>
                    </a:lnTo>
                    <a:lnTo>
                      <a:pt x="1442" y="606"/>
                    </a:lnTo>
                    <a:cubicBezTo>
                      <a:pt x="1442" y="269"/>
                      <a:pt x="1173" y="10"/>
                      <a:pt x="84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697" name="Google Shape;1697;p35"/>
              <p:cNvSpPr/>
              <p:nvPr/>
            </p:nvSpPr>
            <p:spPr>
              <a:xfrm>
                <a:off x="4188727" y="3749403"/>
                <a:ext cx="140690" cy="90295"/>
              </a:xfrm>
              <a:custGeom>
                <a:avLst/>
                <a:gdLst/>
                <a:ahLst/>
                <a:cxnLst/>
                <a:rect l="l" t="t" r="r" b="b"/>
                <a:pathLst>
                  <a:path w="1153" h="740" extrusionOk="0">
                    <a:moveTo>
                      <a:pt x="850" y="1"/>
                    </a:moveTo>
                    <a:cubicBezTo>
                      <a:pt x="819" y="1"/>
                      <a:pt x="786" y="8"/>
                      <a:pt x="752" y="25"/>
                    </a:cubicBezTo>
                    <a:lnTo>
                      <a:pt x="232" y="323"/>
                    </a:lnTo>
                    <a:cubicBezTo>
                      <a:pt x="0" y="435"/>
                      <a:pt x="121" y="739"/>
                      <a:pt x="317" y="739"/>
                    </a:cubicBezTo>
                    <a:cubicBezTo>
                      <a:pt x="357" y="739"/>
                      <a:pt x="400" y="727"/>
                      <a:pt x="444" y="698"/>
                    </a:cubicBezTo>
                    <a:lnTo>
                      <a:pt x="963" y="400"/>
                    </a:lnTo>
                    <a:cubicBezTo>
                      <a:pt x="1153" y="268"/>
                      <a:pt x="1038" y="1"/>
                      <a:pt x="85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698" name="Google Shape;1698;p35"/>
              <p:cNvSpPr/>
              <p:nvPr/>
            </p:nvSpPr>
            <p:spPr>
              <a:xfrm>
                <a:off x="4880950" y="3753186"/>
                <a:ext cx="140812" cy="90173"/>
              </a:xfrm>
              <a:custGeom>
                <a:avLst/>
                <a:gdLst/>
                <a:ahLst/>
                <a:cxnLst/>
                <a:rect l="l" t="t" r="r" b="b"/>
                <a:pathLst>
                  <a:path w="1154" h="739" extrusionOk="0">
                    <a:moveTo>
                      <a:pt x="321" y="0"/>
                    </a:moveTo>
                    <a:cubicBezTo>
                      <a:pt x="128" y="0"/>
                      <a:pt x="1" y="305"/>
                      <a:pt x="233" y="417"/>
                    </a:cubicBezTo>
                    <a:lnTo>
                      <a:pt x="752" y="715"/>
                    </a:lnTo>
                    <a:cubicBezTo>
                      <a:pt x="786" y="731"/>
                      <a:pt x="819" y="738"/>
                      <a:pt x="851" y="738"/>
                    </a:cubicBezTo>
                    <a:cubicBezTo>
                      <a:pt x="1039" y="738"/>
                      <a:pt x="1153" y="473"/>
                      <a:pt x="964" y="349"/>
                    </a:cubicBezTo>
                    <a:lnTo>
                      <a:pt x="444" y="42"/>
                    </a:lnTo>
                    <a:cubicBezTo>
                      <a:pt x="402" y="13"/>
                      <a:pt x="360" y="0"/>
                      <a:pt x="321"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699" name="Google Shape;1699;p35"/>
              <p:cNvSpPr/>
              <p:nvPr/>
            </p:nvSpPr>
            <p:spPr>
              <a:xfrm>
                <a:off x="4586636" y="3133932"/>
                <a:ext cx="52957" cy="123729"/>
              </a:xfrm>
              <a:custGeom>
                <a:avLst/>
                <a:gdLst/>
                <a:ahLst/>
                <a:cxnLst/>
                <a:rect l="l" t="t" r="r" b="b"/>
                <a:pathLst>
                  <a:path w="434" h="1014" extrusionOk="0">
                    <a:moveTo>
                      <a:pt x="212" y="1"/>
                    </a:moveTo>
                    <a:cubicBezTo>
                      <a:pt x="97" y="1"/>
                      <a:pt x="0" y="97"/>
                      <a:pt x="0" y="213"/>
                    </a:cubicBezTo>
                    <a:lnTo>
                      <a:pt x="0" y="818"/>
                    </a:lnTo>
                    <a:cubicBezTo>
                      <a:pt x="10" y="948"/>
                      <a:pt x="113" y="1013"/>
                      <a:pt x="217" y="1013"/>
                    </a:cubicBezTo>
                    <a:cubicBezTo>
                      <a:pt x="320" y="1013"/>
                      <a:pt x="424" y="948"/>
                      <a:pt x="433" y="818"/>
                    </a:cubicBezTo>
                    <a:lnTo>
                      <a:pt x="433" y="213"/>
                    </a:lnTo>
                    <a:cubicBezTo>
                      <a:pt x="433" y="97"/>
                      <a:pt x="337" y="1"/>
                      <a:pt x="21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00" name="Google Shape;1700;p35"/>
              <p:cNvSpPr/>
              <p:nvPr/>
            </p:nvSpPr>
            <p:spPr>
              <a:xfrm>
                <a:off x="4357482" y="3187987"/>
                <a:ext cx="110307" cy="120922"/>
              </a:xfrm>
              <a:custGeom>
                <a:avLst/>
                <a:gdLst/>
                <a:ahLst/>
                <a:cxnLst/>
                <a:rect l="l" t="t" r="r" b="b"/>
                <a:pathLst>
                  <a:path w="904" h="991" extrusionOk="0">
                    <a:moveTo>
                      <a:pt x="302" y="1"/>
                    </a:moveTo>
                    <a:cubicBezTo>
                      <a:pt x="151" y="1"/>
                      <a:pt x="0" y="169"/>
                      <a:pt x="119" y="346"/>
                    </a:cubicBezTo>
                    <a:lnTo>
                      <a:pt x="417" y="866"/>
                    </a:lnTo>
                    <a:cubicBezTo>
                      <a:pt x="459" y="954"/>
                      <a:pt x="529" y="990"/>
                      <a:pt x="599" y="990"/>
                    </a:cubicBezTo>
                    <a:cubicBezTo>
                      <a:pt x="750" y="990"/>
                      <a:pt x="903" y="822"/>
                      <a:pt x="792" y="645"/>
                    </a:cubicBezTo>
                    <a:lnTo>
                      <a:pt x="484" y="125"/>
                    </a:lnTo>
                    <a:cubicBezTo>
                      <a:pt x="441" y="37"/>
                      <a:pt x="372" y="1"/>
                      <a:pt x="30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01" name="Google Shape;1701;p35"/>
              <p:cNvSpPr/>
              <p:nvPr/>
            </p:nvSpPr>
            <p:spPr>
              <a:xfrm>
                <a:off x="4196171" y="3349298"/>
                <a:ext cx="136785" cy="88099"/>
              </a:xfrm>
              <a:custGeom>
                <a:avLst/>
                <a:gdLst/>
                <a:ahLst/>
                <a:cxnLst/>
                <a:rect l="l" t="t" r="r" b="b"/>
                <a:pathLst>
                  <a:path w="1121" h="722" extrusionOk="0">
                    <a:moveTo>
                      <a:pt x="313" y="1"/>
                    </a:moveTo>
                    <a:cubicBezTo>
                      <a:pt x="123" y="1"/>
                      <a:pt x="1" y="268"/>
                      <a:pt x="191" y="400"/>
                    </a:cubicBezTo>
                    <a:lnTo>
                      <a:pt x="719" y="698"/>
                    </a:lnTo>
                    <a:cubicBezTo>
                      <a:pt x="752" y="714"/>
                      <a:pt x="784" y="721"/>
                      <a:pt x="815" y="721"/>
                    </a:cubicBezTo>
                    <a:cubicBezTo>
                      <a:pt x="999" y="721"/>
                      <a:pt x="1121" y="456"/>
                      <a:pt x="931" y="332"/>
                    </a:cubicBezTo>
                    <a:lnTo>
                      <a:pt x="412" y="25"/>
                    </a:lnTo>
                    <a:cubicBezTo>
                      <a:pt x="378" y="8"/>
                      <a:pt x="344" y="1"/>
                      <a:pt x="313"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02" name="Google Shape;1702;p35"/>
              <p:cNvSpPr/>
              <p:nvPr/>
            </p:nvSpPr>
            <p:spPr>
              <a:xfrm>
                <a:off x="4140773" y="3566982"/>
                <a:ext cx="131538" cy="52835"/>
              </a:xfrm>
              <a:custGeom>
                <a:avLst/>
                <a:gdLst/>
                <a:ahLst/>
                <a:cxnLst/>
                <a:rect l="l" t="t" r="r" b="b"/>
                <a:pathLst>
                  <a:path w="1078" h="433" extrusionOk="0">
                    <a:moveTo>
                      <a:pt x="260" y="0"/>
                    </a:moveTo>
                    <a:cubicBezTo>
                      <a:pt x="0" y="20"/>
                      <a:pt x="0" y="404"/>
                      <a:pt x="260" y="433"/>
                    </a:cubicBezTo>
                    <a:lnTo>
                      <a:pt x="866" y="433"/>
                    </a:lnTo>
                    <a:cubicBezTo>
                      <a:pt x="981" y="433"/>
                      <a:pt x="1077" y="337"/>
                      <a:pt x="1077" y="212"/>
                    </a:cubicBezTo>
                    <a:cubicBezTo>
                      <a:pt x="1077" y="96"/>
                      <a:pt x="981" y="0"/>
                      <a:pt x="86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03" name="Google Shape;1703;p35"/>
              <p:cNvSpPr/>
              <p:nvPr/>
            </p:nvSpPr>
            <p:spPr>
              <a:xfrm>
                <a:off x="4939764" y="3573937"/>
                <a:ext cx="138615" cy="52957"/>
              </a:xfrm>
              <a:custGeom>
                <a:avLst/>
                <a:gdLst/>
                <a:ahLst/>
                <a:cxnLst/>
                <a:rect l="l" t="t" r="r" b="b"/>
                <a:pathLst>
                  <a:path w="1136" h="434" extrusionOk="0">
                    <a:moveTo>
                      <a:pt x="270" y="1"/>
                    </a:moveTo>
                    <a:cubicBezTo>
                      <a:pt x="1" y="20"/>
                      <a:pt x="1" y="405"/>
                      <a:pt x="270" y="434"/>
                    </a:cubicBezTo>
                    <a:lnTo>
                      <a:pt x="876" y="434"/>
                    </a:lnTo>
                    <a:cubicBezTo>
                      <a:pt x="1136" y="405"/>
                      <a:pt x="1136" y="20"/>
                      <a:pt x="87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04" name="Google Shape;1704;p35"/>
              <p:cNvSpPr/>
              <p:nvPr/>
            </p:nvSpPr>
            <p:spPr>
              <a:xfrm>
                <a:off x="4889369" y="3354057"/>
                <a:ext cx="140934" cy="89807"/>
              </a:xfrm>
              <a:custGeom>
                <a:avLst/>
                <a:gdLst/>
                <a:ahLst/>
                <a:cxnLst/>
                <a:rect l="l" t="t" r="r" b="b"/>
                <a:pathLst>
                  <a:path w="1155" h="736" extrusionOk="0">
                    <a:moveTo>
                      <a:pt x="837" y="1"/>
                    </a:moveTo>
                    <a:cubicBezTo>
                      <a:pt x="797" y="1"/>
                      <a:pt x="755" y="14"/>
                      <a:pt x="712" y="43"/>
                    </a:cubicBezTo>
                    <a:lnTo>
                      <a:pt x="193" y="341"/>
                    </a:lnTo>
                    <a:cubicBezTo>
                      <a:pt x="0" y="447"/>
                      <a:pt x="77" y="736"/>
                      <a:pt x="298" y="736"/>
                    </a:cubicBezTo>
                    <a:cubicBezTo>
                      <a:pt x="337" y="736"/>
                      <a:pt x="375" y="726"/>
                      <a:pt x="404" y="707"/>
                    </a:cubicBezTo>
                    <a:lnTo>
                      <a:pt x="923" y="409"/>
                    </a:lnTo>
                    <a:cubicBezTo>
                      <a:pt x="1155" y="297"/>
                      <a:pt x="1029" y="1"/>
                      <a:pt x="83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05" name="Google Shape;1705;p35"/>
              <p:cNvSpPr/>
              <p:nvPr/>
            </p:nvSpPr>
            <p:spPr>
              <a:xfrm>
                <a:off x="4756367" y="3194088"/>
                <a:ext cx="103717" cy="118360"/>
              </a:xfrm>
              <a:custGeom>
                <a:avLst/>
                <a:gdLst/>
                <a:ahLst/>
                <a:cxnLst/>
                <a:rect l="l" t="t" r="r" b="b"/>
                <a:pathLst>
                  <a:path w="850" h="970" extrusionOk="0">
                    <a:moveTo>
                      <a:pt x="611" y="0"/>
                    </a:moveTo>
                    <a:cubicBezTo>
                      <a:pt x="536" y="0"/>
                      <a:pt x="466" y="39"/>
                      <a:pt x="427" y="104"/>
                    </a:cubicBezTo>
                    <a:lnTo>
                      <a:pt x="119" y="623"/>
                    </a:lnTo>
                    <a:cubicBezTo>
                      <a:pt x="1" y="801"/>
                      <a:pt x="156" y="969"/>
                      <a:pt x="310" y="969"/>
                    </a:cubicBezTo>
                    <a:cubicBezTo>
                      <a:pt x="381" y="969"/>
                      <a:pt x="452" y="933"/>
                      <a:pt x="494" y="845"/>
                    </a:cubicBezTo>
                    <a:lnTo>
                      <a:pt x="792" y="325"/>
                    </a:lnTo>
                    <a:cubicBezTo>
                      <a:pt x="850" y="220"/>
                      <a:pt x="821" y="85"/>
                      <a:pt x="715" y="27"/>
                    </a:cubicBezTo>
                    <a:cubicBezTo>
                      <a:pt x="681" y="9"/>
                      <a:pt x="646" y="0"/>
                      <a:pt x="611"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06" name="Google Shape;1706;p35"/>
              <p:cNvSpPr/>
              <p:nvPr/>
            </p:nvSpPr>
            <p:spPr>
              <a:xfrm>
                <a:off x="4482187" y="3922428"/>
                <a:ext cx="261734" cy="103473"/>
              </a:xfrm>
              <a:custGeom>
                <a:avLst/>
                <a:gdLst/>
                <a:ahLst/>
                <a:cxnLst/>
                <a:rect l="l" t="t" r="r" b="b"/>
                <a:pathLst>
                  <a:path w="2145" h="848" extrusionOk="0">
                    <a:moveTo>
                      <a:pt x="1" y="1"/>
                    </a:moveTo>
                    <a:lnTo>
                      <a:pt x="1" y="847"/>
                    </a:lnTo>
                    <a:lnTo>
                      <a:pt x="2145" y="847"/>
                    </a:lnTo>
                    <a:lnTo>
                      <a:pt x="2145"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07" name="Google Shape;1707;p35"/>
              <p:cNvSpPr/>
              <p:nvPr/>
            </p:nvSpPr>
            <p:spPr>
              <a:xfrm>
                <a:off x="4482187" y="4025779"/>
                <a:ext cx="261734" cy="103351"/>
              </a:xfrm>
              <a:custGeom>
                <a:avLst/>
                <a:gdLst/>
                <a:ahLst/>
                <a:cxnLst/>
                <a:rect l="l" t="t" r="r" b="b"/>
                <a:pathLst>
                  <a:path w="2145" h="847" extrusionOk="0">
                    <a:moveTo>
                      <a:pt x="1" y="0"/>
                    </a:moveTo>
                    <a:lnTo>
                      <a:pt x="1" y="471"/>
                    </a:lnTo>
                    <a:cubicBezTo>
                      <a:pt x="1" y="567"/>
                      <a:pt x="39" y="664"/>
                      <a:pt x="106" y="741"/>
                    </a:cubicBezTo>
                    <a:cubicBezTo>
                      <a:pt x="126" y="750"/>
                      <a:pt x="135" y="760"/>
                      <a:pt x="154" y="769"/>
                    </a:cubicBezTo>
                    <a:lnTo>
                      <a:pt x="183" y="789"/>
                    </a:lnTo>
                    <a:cubicBezTo>
                      <a:pt x="241" y="827"/>
                      <a:pt x="308" y="846"/>
                      <a:pt x="376" y="846"/>
                    </a:cubicBezTo>
                    <a:lnTo>
                      <a:pt x="1760" y="846"/>
                    </a:lnTo>
                    <a:cubicBezTo>
                      <a:pt x="1837" y="846"/>
                      <a:pt x="1905" y="827"/>
                      <a:pt x="1962" y="789"/>
                    </a:cubicBezTo>
                    <a:lnTo>
                      <a:pt x="1991" y="769"/>
                    </a:lnTo>
                    <a:cubicBezTo>
                      <a:pt x="2010" y="760"/>
                      <a:pt x="2020" y="750"/>
                      <a:pt x="2030" y="741"/>
                    </a:cubicBezTo>
                    <a:cubicBezTo>
                      <a:pt x="2107" y="664"/>
                      <a:pt x="2145" y="567"/>
                      <a:pt x="2145" y="471"/>
                    </a:cubicBezTo>
                    <a:lnTo>
                      <a:pt x="2145"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08" name="Google Shape;1708;p35"/>
              <p:cNvSpPr/>
              <p:nvPr/>
            </p:nvSpPr>
            <p:spPr>
              <a:xfrm>
                <a:off x="4577241" y="3922428"/>
                <a:ext cx="166680" cy="103473"/>
              </a:xfrm>
              <a:custGeom>
                <a:avLst/>
                <a:gdLst/>
                <a:ahLst/>
                <a:cxnLst/>
                <a:rect l="l" t="t" r="r" b="b"/>
                <a:pathLst>
                  <a:path w="1366" h="848" extrusionOk="0">
                    <a:moveTo>
                      <a:pt x="0" y="1"/>
                    </a:moveTo>
                    <a:lnTo>
                      <a:pt x="0" y="847"/>
                    </a:lnTo>
                    <a:lnTo>
                      <a:pt x="1366" y="847"/>
                    </a:lnTo>
                    <a:lnTo>
                      <a:pt x="1366"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09" name="Google Shape;1709;p35"/>
              <p:cNvSpPr/>
              <p:nvPr/>
            </p:nvSpPr>
            <p:spPr>
              <a:xfrm>
                <a:off x="4576020" y="4025779"/>
                <a:ext cx="167900" cy="103351"/>
              </a:xfrm>
              <a:custGeom>
                <a:avLst/>
                <a:gdLst/>
                <a:ahLst/>
                <a:cxnLst/>
                <a:rect l="l" t="t" r="r" b="b"/>
                <a:pathLst>
                  <a:path w="1376" h="847" extrusionOk="0">
                    <a:moveTo>
                      <a:pt x="10" y="0"/>
                    </a:moveTo>
                    <a:lnTo>
                      <a:pt x="10" y="471"/>
                    </a:lnTo>
                    <a:cubicBezTo>
                      <a:pt x="1" y="683"/>
                      <a:pt x="184" y="846"/>
                      <a:pt x="395" y="846"/>
                    </a:cubicBezTo>
                    <a:lnTo>
                      <a:pt x="991" y="846"/>
                    </a:lnTo>
                    <a:cubicBezTo>
                      <a:pt x="1068" y="846"/>
                      <a:pt x="1136" y="827"/>
                      <a:pt x="1193" y="789"/>
                    </a:cubicBezTo>
                    <a:lnTo>
                      <a:pt x="1222" y="769"/>
                    </a:lnTo>
                    <a:cubicBezTo>
                      <a:pt x="1241" y="760"/>
                      <a:pt x="1251" y="750"/>
                      <a:pt x="1261" y="741"/>
                    </a:cubicBezTo>
                    <a:cubicBezTo>
                      <a:pt x="1338" y="664"/>
                      <a:pt x="1376" y="567"/>
                      <a:pt x="1376" y="471"/>
                    </a:cubicBezTo>
                    <a:lnTo>
                      <a:pt x="1376" y="0"/>
                    </a:ln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sp>
        <p:nvSpPr>
          <p:cNvPr id="1710" name="Google Shape;1710;p35"/>
          <p:cNvSpPr/>
          <p:nvPr/>
        </p:nvSpPr>
        <p:spPr>
          <a:xfrm>
            <a:off x="6790765" y="1619320"/>
            <a:ext cx="1940400" cy="665100"/>
          </a:xfrm>
          <a:prstGeom prst="rect">
            <a:avLst/>
          </a:prstGeom>
          <a:noFill/>
          <a:ln>
            <a:noFill/>
          </a:ln>
        </p:spPr>
        <p:txBody>
          <a:bodyPr spcFirstLastPara="1" wrap="square" lIns="91425" tIns="91425" rIns="91425" bIns="91425" anchor="ctr" anchorCtr="0">
            <a:noAutofit/>
          </a:bodyPr>
          <a:lstStyle/>
          <a:p>
            <a:pPr algn="ctr"/>
            <a:r>
              <a:rPr lang="es-ES" sz="1400" dirty="0" smtClean="0">
                <a:solidFill>
                  <a:srgbClr val="000000"/>
                </a:solidFill>
                <a:latin typeface="Roboto"/>
                <a:ea typeface="Roboto"/>
                <a:cs typeface="Roboto"/>
                <a:sym typeface="Roboto"/>
              </a:rPr>
              <a:t>Guía sobre el análisis de vulnerabilidad territorial ante el cambio climático.</a:t>
            </a:r>
            <a:endParaRPr sz="1400" dirty="0">
              <a:solidFill>
                <a:srgbClr val="000000"/>
              </a:solidFill>
              <a:latin typeface="Roboto"/>
              <a:ea typeface="Roboto"/>
              <a:cs typeface="Roboto"/>
              <a:sym typeface="Roboto"/>
            </a:endParaRPr>
          </a:p>
        </p:txBody>
      </p:sp>
      <p:sp>
        <p:nvSpPr>
          <p:cNvPr id="1711" name="Google Shape;1711;p35"/>
          <p:cNvSpPr/>
          <p:nvPr/>
        </p:nvSpPr>
        <p:spPr>
          <a:xfrm>
            <a:off x="563868" y="1836590"/>
            <a:ext cx="1940400" cy="1072797"/>
          </a:xfrm>
          <a:prstGeom prst="rect">
            <a:avLst/>
          </a:prstGeom>
          <a:noFill/>
          <a:ln>
            <a:noFill/>
          </a:ln>
        </p:spPr>
        <p:txBody>
          <a:bodyPr spcFirstLastPara="1" wrap="square" lIns="91425" tIns="91425" rIns="91425" bIns="91425" anchor="ctr" anchorCtr="0">
            <a:noAutofit/>
          </a:bodyPr>
          <a:lstStyle/>
          <a:p>
            <a:pPr algn="ctr"/>
            <a:r>
              <a:rPr lang="es-ES" sz="1400" dirty="0" smtClean="0">
                <a:solidFill>
                  <a:srgbClr val="000000"/>
                </a:solidFill>
                <a:latin typeface="Roboto"/>
                <a:ea typeface="Roboto"/>
                <a:cs typeface="Roboto"/>
                <a:sym typeface="Roboto"/>
              </a:rPr>
              <a:t>Guía para la inclusión del cambio climático en los planes de ordenamiento territorial (POT, EOT, PBOT).</a:t>
            </a:r>
            <a:endParaRPr sz="1400" dirty="0">
              <a:solidFill>
                <a:srgbClr val="000000"/>
              </a:solidFill>
              <a:latin typeface="Roboto"/>
              <a:ea typeface="Roboto"/>
              <a:cs typeface="Roboto"/>
              <a:sym typeface="Roboto"/>
            </a:endParaRPr>
          </a:p>
        </p:txBody>
      </p:sp>
      <p:sp>
        <p:nvSpPr>
          <p:cNvPr id="1712" name="Google Shape;1712;p35"/>
          <p:cNvSpPr/>
          <p:nvPr/>
        </p:nvSpPr>
        <p:spPr>
          <a:xfrm>
            <a:off x="6762504" y="2623863"/>
            <a:ext cx="1940400" cy="1992431"/>
          </a:xfrm>
          <a:prstGeom prst="rect">
            <a:avLst/>
          </a:prstGeom>
          <a:noFill/>
          <a:ln>
            <a:noFill/>
          </a:ln>
        </p:spPr>
        <p:txBody>
          <a:bodyPr spcFirstLastPara="1" wrap="square" lIns="91425" tIns="91425" rIns="91425" bIns="91425" anchor="ctr" anchorCtr="0">
            <a:noAutofit/>
          </a:bodyPr>
          <a:lstStyle/>
          <a:p>
            <a:pPr algn="ctr"/>
            <a:r>
              <a:rPr lang="es-CO" sz="1400" dirty="0" smtClean="0">
                <a:latin typeface="Roboto"/>
              </a:rPr>
              <a:t>Medición de los GEI a nivel municipal a través de la calculadora de la huella de carbono municipal – HCM</a:t>
            </a:r>
            <a:endParaRPr sz="1400" dirty="0">
              <a:solidFill>
                <a:srgbClr val="000000"/>
              </a:solidFill>
              <a:latin typeface="Roboto"/>
              <a:ea typeface="Roboto"/>
              <a:cs typeface="Roboto"/>
              <a:sym typeface="Roboto"/>
            </a:endParaRPr>
          </a:p>
        </p:txBody>
      </p:sp>
      <p:cxnSp>
        <p:nvCxnSpPr>
          <p:cNvPr id="1714" name="Google Shape;1714;p35"/>
          <p:cNvCxnSpPr>
            <a:stCxn id="1711" idx="3"/>
          </p:cNvCxnSpPr>
          <p:nvPr/>
        </p:nvCxnSpPr>
        <p:spPr>
          <a:xfrm>
            <a:off x="2504268" y="2372989"/>
            <a:ext cx="1298100" cy="645748"/>
          </a:xfrm>
          <a:prstGeom prst="curvedConnector3">
            <a:avLst>
              <a:gd name="adj1" fmla="val 50000"/>
            </a:avLst>
          </a:prstGeom>
          <a:noFill/>
          <a:ln w="38100" cap="flat" cmpd="sng">
            <a:solidFill>
              <a:schemeClr val="accent3"/>
            </a:solidFill>
            <a:prstDash val="solid"/>
            <a:round/>
            <a:headEnd type="oval" w="med" len="med"/>
            <a:tailEnd type="oval" w="med" len="med"/>
          </a:ln>
        </p:spPr>
      </p:cxnSp>
      <p:cxnSp>
        <p:nvCxnSpPr>
          <p:cNvPr id="1715" name="Google Shape;1715;p35"/>
          <p:cNvCxnSpPr/>
          <p:nvPr/>
        </p:nvCxnSpPr>
        <p:spPr>
          <a:xfrm rot="10800000" flipH="1">
            <a:off x="2504268" y="3793637"/>
            <a:ext cx="1298100" cy="307200"/>
          </a:xfrm>
          <a:prstGeom prst="curvedConnector3">
            <a:avLst>
              <a:gd name="adj1" fmla="val 50000"/>
            </a:avLst>
          </a:prstGeom>
          <a:noFill/>
          <a:ln w="38100" cap="flat" cmpd="sng">
            <a:solidFill>
              <a:schemeClr val="accent1"/>
            </a:solidFill>
            <a:prstDash val="solid"/>
            <a:round/>
            <a:headEnd type="oval" w="med" len="med"/>
            <a:tailEnd type="oval" w="med" len="med"/>
          </a:ln>
        </p:spPr>
      </p:cxnSp>
      <p:cxnSp>
        <p:nvCxnSpPr>
          <p:cNvPr id="1716" name="Google Shape;1716;p35"/>
          <p:cNvCxnSpPr/>
          <p:nvPr/>
        </p:nvCxnSpPr>
        <p:spPr>
          <a:xfrm flipH="1">
            <a:off x="5514286" y="1988916"/>
            <a:ext cx="1183800" cy="441900"/>
          </a:xfrm>
          <a:prstGeom prst="curvedConnector3">
            <a:avLst>
              <a:gd name="adj1" fmla="val 50000"/>
            </a:avLst>
          </a:prstGeom>
          <a:noFill/>
          <a:ln w="38100" cap="flat" cmpd="sng">
            <a:solidFill>
              <a:schemeClr val="accent4"/>
            </a:solidFill>
            <a:prstDash val="solid"/>
            <a:round/>
            <a:headEnd type="oval" w="med" len="med"/>
            <a:tailEnd type="oval" w="med" len="med"/>
          </a:ln>
        </p:spPr>
      </p:cxnSp>
      <p:cxnSp>
        <p:nvCxnSpPr>
          <p:cNvPr id="1717" name="Google Shape;1717;p35"/>
          <p:cNvCxnSpPr/>
          <p:nvPr/>
        </p:nvCxnSpPr>
        <p:spPr>
          <a:xfrm rot="10800000">
            <a:off x="5161548" y="4403750"/>
            <a:ext cx="1117332" cy="572299"/>
          </a:xfrm>
          <a:prstGeom prst="curvedConnector3">
            <a:avLst>
              <a:gd name="adj1" fmla="val 50000"/>
            </a:avLst>
          </a:prstGeom>
          <a:noFill/>
          <a:ln w="38100" cap="flat" cmpd="sng">
            <a:solidFill>
              <a:schemeClr val="accent6">
                <a:lumMod val="75000"/>
              </a:schemeClr>
            </a:solidFill>
            <a:prstDash val="solid"/>
            <a:round/>
            <a:headEnd type="oval" w="med" len="med"/>
            <a:tailEnd type="oval" w="med" len="med"/>
          </a:ln>
        </p:spPr>
      </p:cxnSp>
      <p:sp>
        <p:nvSpPr>
          <p:cNvPr id="36" name="Título 1">
            <a:extLst>
              <a:ext uri="{FF2B5EF4-FFF2-40B4-BE49-F238E27FC236}">
                <a16:creationId xmlns:a16="http://schemas.microsoft.com/office/drawing/2014/main" id="{8F129728-8A01-4F1D-8287-D54DE69DDD82}"/>
              </a:ext>
            </a:extLst>
          </p:cNvPr>
          <p:cNvSpPr txBox="1">
            <a:spLocks/>
          </p:cNvSpPr>
          <p:nvPr/>
        </p:nvSpPr>
        <p:spPr>
          <a:xfrm>
            <a:off x="1885114" y="154887"/>
            <a:ext cx="5943600" cy="580183"/>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lang="en-US" sz="3600" b="1" kern="1200" dirty="0">
                <a:solidFill>
                  <a:schemeClr val="tx1">
                    <a:lumMod val="50000"/>
                    <a:lumOff val="50000"/>
                  </a:schemeClr>
                </a:solidFill>
                <a:latin typeface="+mj-lt"/>
                <a:ea typeface="+mj-ea"/>
                <a:cs typeface="+mj-cs"/>
              </a:defRPr>
            </a:lvl1pPr>
          </a:lstStyle>
          <a:p>
            <a:r>
              <a:rPr lang="es-ES" sz="2800" b="0" dirty="0" smtClean="0">
                <a:solidFill>
                  <a:schemeClr val="tx1"/>
                </a:solidFill>
                <a:latin typeface="Arial Narrow" panose="020B0606020202030204" pitchFamily="34" charset="0"/>
              </a:rPr>
              <a:t>¿</a:t>
            </a:r>
            <a:r>
              <a:rPr lang="es-ES" sz="2800" dirty="0" smtClean="0">
                <a:solidFill>
                  <a:schemeClr val="tx1"/>
                </a:solidFill>
                <a:latin typeface="Arial Narrow" panose="020B0606020202030204" pitchFamily="34" charset="0"/>
              </a:rPr>
              <a:t>QUÉ ESTA HACIENDO LA CAR</a:t>
            </a:r>
            <a:r>
              <a:rPr lang="es-ES" sz="2800" b="0" dirty="0" smtClean="0">
                <a:solidFill>
                  <a:schemeClr val="tx1"/>
                </a:solidFill>
                <a:latin typeface="Arial Narrow" panose="020B0606020202030204" pitchFamily="34" charset="0"/>
              </a:rPr>
              <a:t>?</a:t>
            </a:r>
            <a:endParaRPr lang="es-CO" sz="2800" b="0" dirty="0">
              <a:solidFill>
                <a:schemeClr val="tx1"/>
              </a:solidFill>
              <a:latin typeface="Arial Narrow" panose="020B0606020202030204" pitchFamily="34" charset="0"/>
            </a:endParaRPr>
          </a:p>
        </p:txBody>
      </p:sp>
      <p:sp>
        <p:nvSpPr>
          <p:cNvPr id="38" name="Google Shape;1712;p35"/>
          <p:cNvSpPr/>
          <p:nvPr/>
        </p:nvSpPr>
        <p:spPr>
          <a:xfrm>
            <a:off x="364784" y="3768288"/>
            <a:ext cx="1940400" cy="665100"/>
          </a:xfrm>
          <a:prstGeom prst="rect">
            <a:avLst/>
          </a:prstGeom>
          <a:noFill/>
          <a:ln>
            <a:noFill/>
          </a:ln>
        </p:spPr>
        <p:txBody>
          <a:bodyPr spcFirstLastPara="1" wrap="square" lIns="91425" tIns="91425" rIns="91425" bIns="91425" anchor="ctr" anchorCtr="0">
            <a:noAutofit/>
          </a:bodyPr>
          <a:lstStyle/>
          <a:p>
            <a:pPr algn="ctr"/>
            <a:r>
              <a:rPr lang="en" sz="1400" dirty="0" smtClean="0">
                <a:solidFill>
                  <a:srgbClr val="000000"/>
                </a:solidFill>
                <a:latin typeface="Roboto"/>
                <a:ea typeface="Roboto"/>
                <a:cs typeface="Roboto"/>
                <a:sym typeface="Roboto"/>
              </a:rPr>
              <a:t>Capacitaciones en temas del la gestión del cambio climático y gestión del riesgo.</a:t>
            </a:r>
            <a:endParaRPr sz="1400" dirty="0">
              <a:solidFill>
                <a:srgbClr val="000000"/>
              </a:solidFill>
              <a:latin typeface="Roboto"/>
              <a:ea typeface="Roboto"/>
              <a:cs typeface="Roboto"/>
              <a:sym typeface="Roboto"/>
            </a:endParaRPr>
          </a:p>
        </p:txBody>
      </p:sp>
      <p:sp>
        <p:nvSpPr>
          <p:cNvPr id="43" name="Google Shape;1712;p35"/>
          <p:cNvSpPr/>
          <p:nvPr/>
        </p:nvSpPr>
        <p:spPr>
          <a:xfrm>
            <a:off x="6278880" y="4689900"/>
            <a:ext cx="1940400" cy="854825"/>
          </a:xfrm>
          <a:prstGeom prst="rect">
            <a:avLst/>
          </a:prstGeom>
          <a:noFill/>
          <a:ln>
            <a:noFill/>
          </a:ln>
        </p:spPr>
        <p:txBody>
          <a:bodyPr spcFirstLastPara="1" wrap="square" lIns="91425" tIns="91425" rIns="91425" bIns="91425" anchor="ctr" anchorCtr="0">
            <a:noAutofit/>
          </a:bodyPr>
          <a:lstStyle/>
          <a:p>
            <a:pPr algn="ctr"/>
            <a:r>
              <a:rPr lang="es-CO" sz="1400" dirty="0" smtClean="0">
                <a:latin typeface="Roboto"/>
              </a:rPr>
              <a:t>Proyecto REDD+ </a:t>
            </a:r>
            <a:r>
              <a:rPr lang="es-MX" sz="1400" dirty="0">
                <a:latin typeface="Roboto"/>
              </a:rPr>
              <a:t>para obtener la certificación de bonos de carbono</a:t>
            </a:r>
            <a:endParaRPr sz="1400" dirty="0">
              <a:solidFill>
                <a:srgbClr val="000000"/>
              </a:solidFill>
              <a:latin typeface="Roboto"/>
              <a:ea typeface="Roboto"/>
              <a:cs typeface="Roboto"/>
              <a:sym typeface="Roboto"/>
            </a:endParaRPr>
          </a:p>
        </p:txBody>
      </p:sp>
      <p:cxnSp>
        <p:nvCxnSpPr>
          <p:cNvPr id="44" name="Google Shape;1717;p35"/>
          <p:cNvCxnSpPr/>
          <p:nvPr/>
        </p:nvCxnSpPr>
        <p:spPr>
          <a:xfrm rot="10800000">
            <a:off x="5478127" y="3181441"/>
            <a:ext cx="1160239" cy="292476"/>
          </a:xfrm>
          <a:prstGeom prst="curvedConnector3">
            <a:avLst>
              <a:gd name="adj1" fmla="val 50000"/>
            </a:avLst>
          </a:prstGeom>
          <a:noFill/>
          <a:ln w="38100" cap="flat" cmpd="sng">
            <a:solidFill>
              <a:schemeClr val="accent2"/>
            </a:solidFill>
            <a:prstDash val="solid"/>
            <a:round/>
            <a:headEnd type="oval" w="med" len="med"/>
            <a:tailEnd type="oval" w="med" len="med"/>
          </a:ln>
        </p:spPr>
      </p:cxnSp>
    </p:spTree>
    <p:extLst>
      <p:ext uri="{BB962C8B-B14F-4D97-AF65-F5344CB8AC3E}">
        <p14:creationId xmlns:p14="http://schemas.microsoft.com/office/powerpoint/2010/main" val="2663292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67557" y="180027"/>
            <a:ext cx="6129338" cy="1200329"/>
          </a:xfrm>
          <a:prstGeom prst="rect">
            <a:avLst/>
          </a:prstGeom>
        </p:spPr>
        <p:txBody>
          <a:bodyPr wrap="square">
            <a:spAutoFit/>
          </a:bodyPr>
          <a:lstStyle/>
          <a:p>
            <a:pPr algn="ctr"/>
            <a:r>
              <a:rPr lang="es-ES" sz="2400" b="1" dirty="0" smtClean="0">
                <a:latin typeface="Arial Narrow" panose="020B0606020202030204" pitchFamily="34" charset="0"/>
              </a:rPr>
              <a:t>¿</a:t>
            </a:r>
            <a:r>
              <a:rPr lang="es-CO" sz="2400" b="1" dirty="0" smtClean="0">
                <a:latin typeface="Arial Narrow" panose="020B0606020202030204" pitchFamily="34" charset="0"/>
              </a:rPr>
              <a:t>COMO INCORPORAR EL CC EN LOS INSTRUMENTOS DE OT?</a:t>
            </a:r>
          </a:p>
          <a:p>
            <a:pPr algn="ctr"/>
            <a:r>
              <a:rPr lang="es-CO" sz="2400" b="1" dirty="0" smtClean="0">
                <a:solidFill>
                  <a:schemeClr val="accent6">
                    <a:lumMod val="50000"/>
                  </a:schemeClr>
                </a:solidFill>
                <a:latin typeface="Arial Narrow" panose="020B0606020202030204" pitchFamily="34" charset="0"/>
              </a:rPr>
              <a:t> </a:t>
            </a:r>
            <a:endParaRPr lang="es-CO" sz="2400" b="1" dirty="0">
              <a:solidFill>
                <a:schemeClr val="accent6">
                  <a:lumMod val="50000"/>
                </a:schemeClr>
              </a:solidFill>
              <a:latin typeface="Arial Narrow" panose="020B0606020202030204" pitchFamily="34" charset="0"/>
            </a:endParaRPr>
          </a:p>
        </p:txBody>
      </p:sp>
      <p:grpSp>
        <p:nvGrpSpPr>
          <p:cNvPr id="9" name="Grupo 8"/>
          <p:cNvGrpSpPr/>
          <p:nvPr/>
        </p:nvGrpSpPr>
        <p:grpSpPr>
          <a:xfrm>
            <a:off x="4632158" y="1556007"/>
            <a:ext cx="4102769" cy="4094165"/>
            <a:chOff x="4908884" y="2265871"/>
            <a:chExt cx="4102769" cy="3652818"/>
          </a:xfrm>
        </p:grpSpPr>
        <p:grpSp>
          <p:nvGrpSpPr>
            <p:cNvPr id="3" name="Grupo 2"/>
            <p:cNvGrpSpPr/>
            <p:nvPr/>
          </p:nvGrpSpPr>
          <p:grpSpPr>
            <a:xfrm>
              <a:off x="4908884" y="2366330"/>
              <a:ext cx="4102769" cy="3552359"/>
              <a:chOff x="120315" y="2107597"/>
              <a:chExt cx="4102769" cy="3552359"/>
            </a:xfrm>
          </p:grpSpPr>
          <p:pic>
            <p:nvPicPr>
              <p:cNvPr id="6" name="Imagen 5"/>
              <p:cNvPicPr>
                <a:picLocks noChangeAspect="1"/>
              </p:cNvPicPr>
              <p:nvPr/>
            </p:nvPicPr>
            <p:blipFill>
              <a:blip r:embed="rId2"/>
              <a:stretch>
                <a:fillRect/>
              </a:stretch>
            </p:blipFill>
            <p:spPr>
              <a:xfrm>
                <a:off x="120315" y="3912707"/>
                <a:ext cx="1725386" cy="1747249"/>
              </a:xfrm>
              <a:prstGeom prst="rect">
                <a:avLst/>
              </a:prstGeom>
            </p:spPr>
          </p:pic>
          <p:sp>
            <p:nvSpPr>
              <p:cNvPr id="8" name="CuadroTexto 7"/>
              <p:cNvSpPr txBox="1"/>
              <p:nvPr/>
            </p:nvSpPr>
            <p:spPr>
              <a:xfrm>
                <a:off x="450063" y="2362384"/>
                <a:ext cx="3043238" cy="954107"/>
              </a:xfrm>
              <a:prstGeom prst="rect">
                <a:avLst/>
              </a:prstGeom>
              <a:noFill/>
            </p:spPr>
            <p:txBody>
              <a:bodyPr wrap="square" rtlCol="0">
                <a:spAutoFit/>
              </a:bodyPr>
              <a:lstStyle/>
              <a:p>
                <a:r>
                  <a:rPr lang="es-CO" sz="2000" b="1" u="sng" dirty="0" smtClean="0"/>
                  <a:t>Información por temas</a:t>
                </a:r>
              </a:p>
              <a:p>
                <a:endParaRPr lang="es-CO" dirty="0" smtClean="0"/>
              </a:p>
              <a:p>
                <a:r>
                  <a:rPr lang="es-CO" dirty="0" smtClean="0"/>
                  <a:t>    </a:t>
                </a:r>
                <a:endParaRPr lang="es-CO" dirty="0"/>
              </a:p>
            </p:txBody>
          </p:sp>
          <p:pic>
            <p:nvPicPr>
              <p:cNvPr id="1030" name="Picture 6" descr="https://www.car.gov.co/uploads/files/5cbf338dcf3f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583" y="2468918"/>
                <a:ext cx="199192" cy="199192"/>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434432" y="2670451"/>
                <a:ext cx="2358648" cy="1015663"/>
              </a:xfrm>
              <a:prstGeom prst="rect">
                <a:avLst/>
              </a:prstGeom>
              <a:noFill/>
            </p:spPr>
            <p:txBody>
              <a:bodyPr wrap="square" rtlCol="0">
                <a:spAutoFit/>
              </a:bodyPr>
              <a:lstStyle/>
              <a:p>
                <a:r>
                  <a:rPr lang="es-CO" sz="2000" b="1" u="sng" dirty="0" smtClean="0"/>
                  <a:t>Cambio Climático</a:t>
                </a:r>
              </a:p>
              <a:p>
                <a:endParaRPr lang="es-CO" sz="2000" b="1" u="sng" dirty="0"/>
              </a:p>
              <a:p>
                <a:endParaRPr lang="es-CO" sz="2000" b="1" u="sng" dirty="0"/>
              </a:p>
            </p:txBody>
          </p:sp>
          <p:pic>
            <p:nvPicPr>
              <p:cNvPr id="17" name="Picture 6" descr="https://www.car.gov.co/uploads/files/5cbf338dcf3f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460" y="2107597"/>
                <a:ext cx="199192" cy="1991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s://www.car.gov.co/uploads/files/5cbf338dcf3f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244" y="2778971"/>
                <a:ext cx="199192" cy="1991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s://www.car.gov.co/uploads/files/5cbf338dcf3f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383" y="3099431"/>
                <a:ext cx="199192" cy="19919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AB8C36F0-479D-470B-B6E0-56C8C75FD9D8}"/>
                  </a:ext>
                </a:extLst>
              </p:cNvPr>
              <p:cNvPicPr>
                <a:picLocks noChangeAspect="1"/>
              </p:cNvPicPr>
              <p:nvPr/>
            </p:nvPicPr>
            <p:blipFill rotWithShape="1">
              <a:blip r:embed="rId4"/>
              <a:srcRect l="4500" t="19026" r="1352" b="13775"/>
              <a:stretch/>
            </p:blipFill>
            <p:spPr>
              <a:xfrm>
                <a:off x="1854697" y="3912707"/>
                <a:ext cx="2368387" cy="1747249"/>
              </a:xfrm>
              <a:prstGeom prst="rect">
                <a:avLst/>
              </a:prstGeom>
            </p:spPr>
          </p:pic>
          <p:sp>
            <p:nvSpPr>
              <p:cNvPr id="2" name="Rectángulo 1"/>
              <p:cNvSpPr/>
              <p:nvPr/>
            </p:nvSpPr>
            <p:spPr>
              <a:xfrm>
                <a:off x="421652" y="2972753"/>
                <a:ext cx="3320169" cy="923330"/>
              </a:xfrm>
              <a:prstGeom prst="rect">
                <a:avLst/>
              </a:prstGeom>
            </p:spPr>
            <p:txBody>
              <a:bodyPr wrap="square">
                <a:spAutoFit/>
              </a:bodyPr>
              <a:lstStyle/>
              <a:p>
                <a:r>
                  <a:rPr lang="es-CO" b="1" u="sng" dirty="0"/>
                  <a:t>Guía para la inclusión del cambio climático en el ordenamiento territorial</a:t>
                </a:r>
              </a:p>
            </p:txBody>
          </p:sp>
        </p:grpSp>
        <p:sp>
          <p:nvSpPr>
            <p:cNvPr id="7" name="CuadroTexto 6"/>
            <p:cNvSpPr txBox="1"/>
            <p:nvPr/>
          </p:nvSpPr>
          <p:spPr>
            <a:xfrm>
              <a:off x="5225852" y="2265871"/>
              <a:ext cx="2343017" cy="400110"/>
            </a:xfrm>
            <a:prstGeom prst="rect">
              <a:avLst/>
            </a:prstGeom>
            <a:noFill/>
          </p:spPr>
          <p:txBody>
            <a:bodyPr wrap="square" rtlCol="0">
              <a:spAutoFit/>
            </a:bodyPr>
            <a:lstStyle/>
            <a:p>
              <a:r>
                <a:rPr lang="es-CO" sz="2000" b="1" u="sng" dirty="0" smtClean="0"/>
                <a:t>www.car.gov.co</a:t>
              </a:r>
              <a:endParaRPr lang="es-CO" sz="2000" b="1" u="sng" dirty="0"/>
            </a:p>
          </p:txBody>
        </p:sp>
      </p:grpSp>
      <p:pic>
        <p:nvPicPr>
          <p:cNvPr id="15" name="Picture 6" descr="https://www.car.gov.co/uploads/files/5cbf338dcf3f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954" y="1712062"/>
            <a:ext cx="199192" cy="19919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869420" y="1626992"/>
            <a:ext cx="3128114" cy="400110"/>
          </a:xfrm>
          <a:prstGeom prst="rect">
            <a:avLst/>
          </a:prstGeom>
          <a:noFill/>
        </p:spPr>
        <p:txBody>
          <a:bodyPr wrap="square" rtlCol="0">
            <a:spAutoFit/>
          </a:bodyPr>
          <a:lstStyle/>
          <a:p>
            <a:r>
              <a:rPr lang="es-CO" sz="2000" b="1" u="sng" dirty="0" smtClean="0"/>
              <a:t>www.minambiente.gov.co</a:t>
            </a:r>
            <a:endParaRPr lang="es-CO" sz="2000" b="1" u="sng" dirty="0"/>
          </a:p>
        </p:txBody>
      </p:sp>
      <p:sp>
        <p:nvSpPr>
          <p:cNvPr id="11" name="Rectángulo 10"/>
          <p:cNvSpPr/>
          <p:nvPr/>
        </p:nvSpPr>
        <p:spPr>
          <a:xfrm>
            <a:off x="682981" y="2126697"/>
            <a:ext cx="3500991" cy="1477328"/>
          </a:xfrm>
          <a:prstGeom prst="rect">
            <a:avLst/>
          </a:prstGeom>
        </p:spPr>
        <p:txBody>
          <a:bodyPr wrap="square">
            <a:spAutoFit/>
          </a:bodyPr>
          <a:lstStyle/>
          <a:p>
            <a:r>
              <a:rPr lang="es-CO" dirty="0"/>
              <a:t>https://www.minambiente.gov.co/images/cambioclimatico/pdf/desarrollo_y_planificacion/</a:t>
            </a:r>
            <a:r>
              <a:rPr lang="es-CO" b="1" u="sng" dirty="0"/>
              <a:t>Consideraciones_de_Cambio_Climatico_para_el_Ordenamiento_Territorial</a:t>
            </a:r>
            <a:r>
              <a:rPr lang="es-CO" dirty="0"/>
              <a:t>_VF.pdf</a:t>
            </a:r>
          </a:p>
        </p:txBody>
      </p:sp>
      <p:pic>
        <p:nvPicPr>
          <p:cNvPr id="13" name="Imagen 12"/>
          <p:cNvPicPr>
            <a:picLocks noChangeAspect="1"/>
          </p:cNvPicPr>
          <p:nvPr/>
        </p:nvPicPr>
        <p:blipFill>
          <a:blip r:embed="rId5"/>
          <a:stretch>
            <a:fillRect/>
          </a:stretch>
        </p:blipFill>
        <p:spPr>
          <a:xfrm>
            <a:off x="1459507" y="3604025"/>
            <a:ext cx="1819309" cy="2365102"/>
          </a:xfrm>
          <a:prstGeom prst="rect">
            <a:avLst/>
          </a:prstGeom>
        </p:spPr>
      </p:pic>
    </p:spTree>
    <p:extLst>
      <p:ext uri="{BB962C8B-B14F-4D97-AF65-F5344CB8AC3E}">
        <p14:creationId xmlns:p14="http://schemas.microsoft.com/office/powerpoint/2010/main" val="2627981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2748</TotalTime>
  <Words>2025</Words>
  <Application>Microsoft Office PowerPoint</Application>
  <PresentationFormat>Presentación en pantalla (4:3)</PresentationFormat>
  <Paragraphs>435</Paragraphs>
  <Slides>35</Slides>
  <Notes>5</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35</vt:i4>
      </vt:variant>
    </vt:vector>
  </HeadingPairs>
  <TitlesOfParts>
    <vt:vector size="49" baseType="lpstr">
      <vt:lpstr>MS PGothic</vt:lpstr>
      <vt:lpstr>Arial</vt:lpstr>
      <vt:lpstr>Arial Narrow</vt:lpstr>
      <vt:lpstr>Calibri</vt:lpstr>
      <vt:lpstr>Calibri Light</vt:lpstr>
      <vt:lpstr>Fira Sans Extra Condensed</vt:lpstr>
      <vt:lpstr>Fira Sans Extra Condensed Medium</vt:lpstr>
      <vt:lpstr>MS Mincho</vt:lpstr>
      <vt:lpstr>Open Sans</vt:lpstr>
      <vt:lpstr>Roboto</vt:lpstr>
      <vt:lpstr>Simple Outline Pat</vt:lpstr>
      <vt:lpstr>Times New Roman</vt:lpstr>
      <vt:lpstr>Trebuchet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DIAGNÓSTICO Vulnerabilidad frente al Cambio Climático en el territorio    </vt:lpstr>
      <vt:lpstr>Presentación de PowerPoint</vt:lpstr>
      <vt:lpstr>Presentación de PowerPoint</vt:lpstr>
      <vt:lpstr>IDENTIFICACIÓN Y FORMULACIÓN DE MEDIDAS Medidas de adaptación  Medidas de mitigación </vt:lpstr>
      <vt:lpstr>Presentación de PowerPoint</vt:lpstr>
      <vt:lpstr>HUELLA DE CARBONO MUNICIPAL  Bogotá, D.C., 2020</vt:lpstr>
      <vt:lpstr>GASES EFECTO INVERNADERO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FUENTE DE INFORMACIÓN CALCULO DE HUELLA DE CARBONO</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Elena Baez Caballero</dc:creator>
  <cp:lastModifiedBy>Diana Milena Romero Rodriguez</cp:lastModifiedBy>
  <cp:revision>134</cp:revision>
  <dcterms:created xsi:type="dcterms:W3CDTF">2020-10-23T14:30:30Z</dcterms:created>
  <dcterms:modified xsi:type="dcterms:W3CDTF">2021-12-07T12:11:00Z</dcterms:modified>
</cp:coreProperties>
</file>