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9" r:id="rId2"/>
    <p:sldId id="306" r:id="rId3"/>
    <p:sldId id="263" r:id="rId4"/>
    <p:sldId id="262" r:id="rId5"/>
    <p:sldId id="305" r:id="rId6"/>
    <p:sldId id="307" r:id="rId7"/>
    <p:sldId id="271" r:id="rId8"/>
    <p:sldId id="308" r:id="rId9"/>
    <p:sldId id="309" r:id="rId10"/>
    <p:sldId id="310" r:id="rId11"/>
    <p:sldId id="311" r:id="rId12"/>
    <p:sldId id="312" r:id="rId13"/>
    <p:sldId id="261" r:id="rId14"/>
    <p:sldId id="300" r:id="rId15"/>
    <p:sldId id="313" r:id="rId16"/>
    <p:sldId id="314" r:id="rId17"/>
    <p:sldId id="296" r:id="rId18"/>
    <p:sldId id="268"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C9"/>
    <a:srgbClr val="3195FF"/>
    <a:srgbClr val="C642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933" autoAdjust="0"/>
    <p:restoredTop sz="94613"/>
  </p:normalViewPr>
  <p:slideViewPr>
    <p:cSldViewPr snapToGrid="0" snapToObjects="1">
      <p:cViewPr>
        <p:scale>
          <a:sx n="62" d="100"/>
          <a:sy n="62" d="100"/>
        </p:scale>
        <p:origin x="1650" y="55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g"/><Relationship Id="rId4" Type="http://schemas.openxmlformats.org/officeDocument/2006/relationships/image" Target="../media/image12.png"/></Relationships>
</file>

<file path=ppt/diagrams/_rels/data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g"/><Relationship Id="rId4" Type="http://schemas.openxmlformats.org/officeDocument/2006/relationships/image" Target="../media/image12.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g"/><Relationship Id="rId4" Type="http://schemas.openxmlformats.org/officeDocument/2006/relationships/image" Target="../media/image12.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g"/><Relationship Id="rId4"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60A404-7694-4B40-A6A0-9AC8ACFC7B53}" type="doc">
      <dgm:prSet loTypeId="urn:microsoft.com/office/officeart/2005/8/layout/vList3" loCatId="list" qsTypeId="urn:microsoft.com/office/officeart/2005/8/quickstyle/simple1" qsCatId="simple" csTypeId="urn:microsoft.com/office/officeart/2005/8/colors/colorful4" csCatId="colorful" phldr="1"/>
      <dgm:spPr/>
    </dgm:pt>
    <dgm:pt modelId="{66B3A833-905C-4677-AF91-8480116391BE}">
      <dgm:prSet phldrT="[Texto]"/>
      <dgm:spPr/>
      <dgm:t>
        <a:bodyPr/>
        <a:lstStyle/>
        <a:p>
          <a:r>
            <a:rPr lang="es-CO" dirty="0"/>
            <a:t>Internacional</a:t>
          </a:r>
        </a:p>
      </dgm:t>
    </dgm:pt>
    <dgm:pt modelId="{DC8C5409-6F5C-44DE-B666-15BDB8D0B981}" type="parTrans" cxnId="{64B1A062-DBF1-4565-9E06-F516889D8C35}">
      <dgm:prSet/>
      <dgm:spPr/>
      <dgm:t>
        <a:bodyPr/>
        <a:lstStyle/>
        <a:p>
          <a:endParaRPr lang="es-CO"/>
        </a:p>
      </dgm:t>
    </dgm:pt>
    <dgm:pt modelId="{CC5B5BBB-8E4A-4AEE-B2D5-342389BAF0AD}" type="sibTrans" cxnId="{64B1A062-DBF1-4565-9E06-F516889D8C35}">
      <dgm:prSet/>
      <dgm:spPr/>
      <dgm:t>
        <a:bodyPr/>
        <a:lstStyle/>
        <a:p>
          <a:endParaRPr lang="es-CO"/>
        </a:p>
      </dgm:t>
    </dgm:pt>
    <dgm:pt modelId="{F06EEDE0-77BE-49C7-8D6A-FB850EF245CA}">
      <dgm:prSet phldrT="[Texto]"/>
      <dgm:spPr/>
      <dgm:t>
        <a:bodyPr/>
        <a:lstStyle/>
        <a:p>
          <a:r>
            <a:rPr lang="es-CO" dirty="0"/>
            <a:t>Nacional</a:t>
          </a:r>
        </a:p>
      </dgm:t>
    </dgm:pt>
    <dgm:pt modelId="{0994F776-B91E-4B30-B5D7-A9117B1D1AF4}" type="parTrans" cxnId="{8DF7A50C-1049-4A5A-98BF-9F330EEBB421}">
      <dgm:prSet/>
      <dgm:spPr/>
      <dgm:t>
        <a:bodyPr/>
        <a:lstStyle/>
        <a:p>
          <a:endParaRPr lang="es-CO"/>
        </a:p>
      </dgm:t>
    </dgm:pt>
    <dgm:pt modelId="{78FDC468-A003-449D-A783-7EACAD931799}" type="sibTrans" cxnId="{8DF7A50C-1049-4A5A-98BF-9F330EEBB421}">
      <dgm:prSet/>
      <dgm:spPr/>
      <dgm:t>
        <a:bodyPr/>
        <a:lstStyle/>
        <a:p>
          <a:endParaRPr lang="es-CO"/>
        </a:p>
      </dgm:t>
    </dgm:pt>
    <dgm:pt modelId="{39A85F22-EBAE-4379-B49A-FC3CA800391E}">
      <dgm:prSet phldrT="[Texto]"/>
      <dgm:spPr/>
      <dgm:t>
        <a:bodyPr/>
        <a:lstStyle/>
        <a:p>
          <a:r>
            <a:rPr lang="es-CO" dirty="0"/>
            <a:t>Regional</a:t>
          </a:r>
        </a:p>
      </dgm:t>
    </dgm:pt>
    <dgm:pt modelId="{D649BFDE-73FA-4DFE-BF78-7E581760B72A}" type="parTrans" cxnId="{96C51EA4-F419-40C1-A9C7-1E3E3BEE3AD7}">
      <dgm:prSet/>
      <dgm:spPr/>
      <dgm:t>
        <a:bodyPr/>
        <a:lstStyle/>
        <a:p>
          <a:endParaRPr lang="es-CO"/>
        </a:p>
      </dgm:t>
    </dgm:pt>
    <dgm:pt modelId="{D5D1B1F5-F3BE-4199-A160-ADFE9E0847AA}" type="sibTrans" cxnId="{96C51EA4-F419-40C1-A9C7-1E3E3BEE3AD7}">
      <dgm:prSet/>
      <dgm:spPr/>
      <dgm:t>
        <a:bodyPr/>
        <a:lstStyle/>
        <a:p>
          <a:endParaRPr lang="es-CO"/>
        </a:p>
      </dgm:t>
    </dgm:pt>
    <dgm:pt modelId="{4A6DDDFC-B5E7-48E1-AD74-E48AD6F727EE}">
      <dgm:prSet phldrT="[Texto]"/>
      <dgm:spPr/>
      <dgm:t>
        <a:bodyPr/>
        <a:lstStyle/>
        <a:p>
          <a:r>
            <a:rPr lang="es-CO" dirty="0"/>
            <a:t>Local</a:t>
          </a:r>
        </a:p>
      </dgm:t>
    </dgm:pt>
    <dgm:pt modelId="{649AB99A-430A-4049-9E8B-564845443AE3}" type="parTrans" cxnId="{AB19F4B5-74E3-4DE8-A554-2CE32C9272F3}">
      <dgm:prSet/>
      <dgm:spPr/>
      <dgm:t>
        <a:bodyPr/>
        <a:lstStyle/>
        <a:p>
          <a:endParaRPr lang="es-CO"/>
        </a:p>
      </dgm:t>
    </dgm:pt>
    <dgm:pt modelId="{465ED3D7-1DCF-40C8-AADB-919D4DB6D7A9}" type="sibTrans" cxnId="{AB19F4B5-74E3-4DE8-A554-2CE32C9272F3}">
      <dgm:prSet/>
      <dgm:spPr/>
      <dgm:t>
        <a:bodyPr/>
        <a:lstStyle/>
        <a:p>
          <a:endParaRPr lang="es-CO"/>
        </a:p>
      </dgm:t>
    </dgm:pt>
    <dgm:pt modelId="{A3FCCB3B-91EA-4EBF-AD8B-0B1169CF84B4}" type="pres">
      <dgm:prSet presAssocID="{8A60A404-7694-4B40-A6A0-9AC8ACFC7B53}" presName="linearFlow" presStyleCnt="0">
        <dgm:presLayoutVars>
          <dgm:dir/>
          <dgm:resizeHandles val="exact"/>
        </dgm:presLayoutVars>
      </dgm:prSet>
      <dgm:spPr/>
    </dgm:pt>
    <dgm:pt modelId="{7D031EAC-F42B-47AD-A598-85AC6F3B49F0}" type="pres">
      <dgm:prSet presAssocID="{66B3A833-905C-4677-AF91-8480116391BE}" presName="composite" presStyleCnt="0"/>
      <dgm:spPr/>
    </dgm:pt>
    <dgm:pt modelId="{A722582F-DAEF-4289-820B-CD1183E4445E}" type="pres">
      <dgm:prSet presAssocID="{66B3A833-905C-4677-AF91-8480116391BE}" presName="imgShp"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EC7334D5-4367-46E4-BEDE-153ECFFB7996}" type="pres">
      <dgm:prSet presAssocID="{66B3A833-905C-4677-AF91-8480116391BE}" presName="txShp" presStyleLbl="node1" presStyleIdx="0" presStyleCnt="4">
        <dgm:presLayoutVars>
          <dgm:bulletEnabled val="1"/>
        </dgm:presLayoutVars>
      </dgm:prSet>
      <dgm:spPr/>
    </dgm:pt>
    <dgm:pt modelId="{43B14CB9-282F-4C2B-9BBC-CF7BF8EBE2BE}" type="pres">
      <dgm:prSet presAssocID="{CC5B5BBB-8E4A-4AEE-B2D5-342389BAF0AD}" presName="spacing" presStyleCnt="0"/>
      <dgm:spPr/>
    </dgm:pt>
    <dgm:pt modelId="{D82B205B-6B82-4BBF-91D0-0D1AE9D7E616}" type="pres">
      <dgm:prSet presAssocID="{F06EEDE0-77BE-49C7-8D6A-FB850EF245CA}" presName="composite" presStyleCnt="0"/>
      <dgm:spPr/>
    </dgm:pt>
    <dgm:pt modelId="{9994458E-00D6-402C-BC37-CAB1D37A80F1}" type="pres">
      <dgm:prSet presAssocID="{F06EEDE0-77BE-49C7-8D6A-FB850EF245CA}" presName="imgShp"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pt>
    <dgm:pt modelId="{ADFEBCD4-2516-4E78-B44D-543FDBE82509}" type="pres">
      <dgm:prSet presAssocID="{F06EEDE0-77BE-49C7-8D6A-FB850EF245CA}" presName="txShp" presStyleLbl="node1" presStyleIdx="1" presStyleCnt="4">
        <dgm:presLayoutVars>
          <dgm:bulletEnabled val="1"/>
        </dgm:presLayoutVars>
      </dgm:prSet>
      <dgm:spPr/>
    </dgm:pt>
    <dgm:pt modelId="{D84DBC58-D558-470C-B39F-6CD1A9D34D41}" type="pres">
      <dgm:prSet presAssocID="{78FDC468-A003-449D-A783-7EACAD931799}" presName="spacing" presStyleCnt="0"/>
      <dgm:spPr/>
    </dgm:pt>
    <dgm:pt modelId="{75D7C6AF-6D85-43C6-80C7-059BD84470A8}" type="pres">
      <dgm:prSet presAssocID="{39A85F22-EBAE-4379-B49A-FC3CA800391E}" presName="composite" presStyleCnt="0"/>
      <dgm:spPr/>
    </dgm:pt>
    <dgm:pt modelId="{24FC250E-6BC7-4532-8ED2-D12C21612BC3}" type="pres">
      <dgm:prSet presAssocID="{39A85F22-EBAE-4379-B49A-FC3CA800391E}" presName="imgShp"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t="-6000" b="-6000"/>
          </a:stretch>
        </a:blipFill>
      </dgm:spPr>
    </dgm:pt>
    <dgm:pt modelId="{EF997021-1E17-4B71-8837-4ED3A7067260}" type="pres">
      <dgm:prSet presAssocID="{39A85F22-EBAE-4379-B49A-FC3CA800391E}" presName="txShp" presStyleLbl="node1" presStyleIdx="2" presStyleCnt="4">
        <dgm:presLayoutVars>
          <dgm:bulletEnabled val="1"/>
        </dgm:presLayoutVars>
      </dgm:prSet>
      <dgm:spPr/>
    </dgm:pt>
    <dgm:pt modelId="{752BD469-8D15-4799-933F-20A58DDA7309}" type="pres">
      <dgm:prSet presAssocID="{D5D1B1F5-F3BE-4199-A160-ADFE9E0847AA}" presName="spacing" presStyleCnt="0"/>
      <dgm:spPr/>
    </dgm:pt>
    <dgm:pt modelId="{17F414B0-9C49-41C3-90DA-AB519AA11891}" type="pres">
      <dgm:prSet presAssocID="{4A6DDDFC-B5E7-48E1-AD74-E48AD6F727EE}" presName="composite" presStyleCnt="0"/>
      <dgm:spPr/>
    </dgm:pt>
    <dgm:pt modelId="{FD95D55D-9FDB-4DC7-8F4E-351370F7B1AE}" type="pres">
      <dgm:prSet presAssocID="{4A6DDDFC-B5E7-48E1-AD74-E48AD6F727EE}" presName="imgShp"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dgm:spPr>
    </dgm:pt>
    <dgm:pt modelId="{A47619B0-0CDF-44F2-9D86-A741944DD4C5}" type="pres">
      <dgm:prSet presAssocID="{4A6DDDFC-B5E7-48E1-AD74-E48AD6F727EE}" presName="txShp" presStyleLbl="node1" presStyleIdx="3" presStyleCnt="4">
        <dgm:presLayoutVars>
          <dgm:bulletEnabled val="1"/>
        </dgm:presLayoutVars>
      </dgm:prSet>
      <dgm:spPr/>
    </dgm:pt>
  </dgm:ptLst>
  <dgm:cxnLst>
    <dgm:cxn modelId="{8DF7A50C-1049-4A5A-98BF-9F330EEBB421}" srcId="{8A60A404-7694-4B40-A6A0-9AC8ACFC7B53}" destId="{F06EEDE0-77BE-49C7-8D6A-FB850EF245CA}" srcOrd="1" destOrd="0" parTransId="{0994F776-B91E-4B30-B5D7-A9117B1D1AF4}" sibTransId="{78FDC468-A003-449D-A783-7EACAD931799}"/>
    <dgm:cxn modelId="{64B1A062-DBF1-4565-9E06-F516889D8C35}" srcId="{8A60A404-7694-4B40-A6A0-9AC8ACFC7B53}" destId="{66B3A833-905C-4677-AF91-8480116391BE}" srcOrd="0" destOrd="0" parTransId="{DC8C5409-6F5C-44DE-B666-15BDB8D0B981}" sibTransId="{CC5B5BBB-8E4A-4AEE-B2D5-342389BAF0AD}"/>
    <dgm:cxn modelId="{FDB8CA8D-A772-4C2C-A7E2-EB30893BB9BC}" type="presOf" srcId="{4A6DDDFC-B5E7-48E1-AD74-E48AD6F727EE}" destId="{A47619B0-0CDF-44F2-9D86-A741944DD4C5}" srcOrd="0" destOrd="0" presId="urn:microsoft.com/office/officeart/2005/8/layout/vList3"/>
    <dgm:cxn modelId="{D444349B-1B21-483E-970C-825C64DFE344}" type="presOf" srcId="{66B3A833-905C-4677-AF91-8480116391BE}" destId="{EC7334D5-4367-46E4-BEDE-153ECFFB7996}" srcOrd="0" destOrd="0" presId="urn:microsoft.com/office/officeart/2005/8/layout/vList3"/>
    <dgm:cxn modelId="{AB14E19C-2780-42D1-AD74-90530CC7341D}" type="presOf" srcId="{39A85F22-EBAE-4379-B49A-FC3CA800391E}" destId="{EF997021-1E17-4B71-8837-4ED3A7067260}" srcOrd="0" destOrd="0" presId="urn:microsoft.com/office/officeart/2005/8/layout/vList3"/>
    <dgm:cxn modelId="{7954AB9F-495B-422F-BB36-F7E53C579FD7}" type="presOf" srcId="{F06EEDE0-77BE-49C7-8D6A-FB850EF245CA}" destId="{ADFEBCD4-2516-4E78-B44D-543FDBE82509}" srcOrd="0" destOrd="0" presId="urn:microsoft.com/office/officeart/2005/8/layout/vList3"/>
    <dgm:cxn modelId="{96C51EA4-F419-40C1-A9C7-1E3E3BEE3AD7}" srcId="{8A60A404-7694-4B40-A6A0-9AC8ACFC7B53}" destId="{39A85F22-EBAE-4379-B49A-FC3CA800391E}" srcOrd="2" destOrd="0" parTransId="{D649BFDE-73FA-4DFE-BF78-7E581760B72A}" sibTransId="{D5D1B1F5-F3BE-4199-A160-ADFE9E0847AA}"/>
    <dgm:cxn modelId="{9A1DDEAC-8D30-4EB9-A291-133D2DB7C809}" type="presOf" srcId="{8A60A404-7694-4B40-A6A0-9AC8ACFC7B53}" destId="{A3FCCB3B-91EA-4EBF-AD8B-0B1169CF84B4}" srcOrd="0" destOrd="0" presId="urn:microsoft.com/office/officeart/2005/8/layout/vList3"/>
    <dgm:cxn modelId="{AB19F4B5-74E3-4DE8-A554-2CE32C9272F3}" srcId="{8A60A404-7694-4B40-A6A0-9AC8ACFC7B53}" destId="{4A6DDDFC-B5E7-48E1-AD74-E48AD6F727EE}" srcOrd="3" destOrd="0" parTransId="{649AB99A-430A-4049-9E8B-564845443AE3}" sibTransId="{465ED3D7-1DCF-40C8-AADB-919D4DB6D7A9}"/>
    <dgm:cxn modelId="{7F083D2F-9C8B-4F88-ADA8-838B5CC47BC8}" type="presParOf" srcId="{A3FCCB3B-91EA-4EBF-AD8B-0B1169CF84B4}" destId="{7D031EAC-F42B-47AD-A598-85AC6F3B49F0}" srcOrd="0" destOrd="0" presId="urn:microsoft.com/office/officeart/2005/8/layout/vList3"/>
    <dgm:cxn modelId="{4C57C854-C7B5-4856-89F4-FFF2DA7C0C32}" type="presParOf" srcId="{7D031EAC-F42B-47AD-A598-85AC6F3B49F0}" destId="{A722582F-DAEF-4289-820B-CD1183E4445E}" srcOrd="0" destOrd="0" presId="urn:microsoft.com/office/officeart/2005/8/layout/vList3"/>
    <dgm:cxn modelId="{56185209-F7EE-4E02-9690-65640DE4D542}" type="presParOf" srcId="{7D031EAC-F42B-47AD-A598-85AC6F3B49F0}" destId="{EC7334D5-4367-46E4-BEDE-153ECFFB7996}" srcOrd="1" destOrd="0" presId="urn:microsoft.com/office/officeart/2005/8/layout/vList3"/>
    <dgm:cxn modelId="{4EB3029A-2077-425B-B3B2-9536AAACAE85}" type="presParOf" srcId="{A3FCCB3B-91EA-4EBF-AD8B-0B1169CF84B4}" destId="{43B14CB9-282F-4C2B-9BBC-CF7BF8EBE2BE}" srcOrd="1" destOrd="0" presId="urn:microsoft.com/office/officeart/2005/8/layout/vList3"/>
    <dgm:cxn modelId="{DB2E8B8F-960A-4F41-B87C-77E58B0F08F0}" type="presParOf" srcId="{A3FCCB3B-91EA-4EBF-AD8B-0B1169CF84B4}" destId="{D82B205B-6B82-4BBF-91D0-0D1AE9D7E616}" srcOrd="2" destOrd="0" presId="urn:microsoft.com/office/officeart/2005/8/layout/vList3"/>
    <dgm:cxn modelId="{0F16C5C6-E26D-4699-8482-67AD56C8A9D4}" type="presParOf" srcId="{D82B205B-6B82-4BBF-91D0-0D1AE9D7E616}" destId="{9994458E-00D6-402C-BC37-CAB1D37A80F1}" srcOrd="0" destOrd="0" presId="urn:microsoft.com/office/officeart/2005/8/layout/vList3"/>
    <dgm:cxn modelId="{06FBA194-C2A6-4958-811E-B4E0AA3E51A3}" type="presParOf" srcId="{D82B205B-6B82-4BBF-91D0-0D1AE9D7E616}" destId="{ADFEBCD4-2516-4E78-B44D-543FDBE82509}" srcOrd="1" destOrd="0" presId="urn:microsoft.com/office/officeart/2005/8/layout/vList3"/>
    <dgm:cxn modelId="{ACCCF1B5-B8CA-4552-8BBF-84924D0D1532}" type="presParOf" srcId="{A3FCCB3B-91EA-4EBF-AD8B-0B1169CF84B4}" destId="{D84DBC58-D558-470C-B39F-6CD1A9D34D41}" srcOrd="3" destOrd="0" presId="urn:microsoft.com/office/officeart/2005/8/layout/vList3"/>
    <dgm:cxn modelId="{6CAC75BA-CA7D-4912-AA9E-C8F20E6AAF18}" type="presParOf" srcId="{A3FCCB3B-91EA-4EBF-AD8B-0B1169CF84B4}" destId="{75D7C6AF-6D85-43C6-80C7-059BD84470A8}" srcOrd="4" destOrd="0" presId="urn:microsoft.com/office/officeart/2005/8/layout/vList3"/>
    <dgm:cxn modelId="{EE8BA6F8-E22B-4A5F-ABAA-6634C8FFD0F1}" type="presParOf" srcId="{75D7C6AF-6D85-43C6-80C7-059BD84470A8}" destId="{24FC250E-6BC7-4532-8ED2-D12C21612BC3}" srcOrd="0" destOrd="0" presId="urn:microsoft.com/office/officeart/2005/8/layout/vList3"/>
    <dgm:cxn modelId="{AFFFBA96-1139-47DA-BA41-5554634D4F2D}" type="presParOf" srcId="{75D7C6AF-6D85-43C6-80C7-059BD84470A8}" destId="{EF997021-1E17-4B71-8837-4ED3A7067260}" srcOrd="1" destOrd="0" presId="urn:microsoft.com/office/officeart/2005/8/layout/vList3"/>
    <dgm:cxn modelId="{3C9F36D7-FC56-48D2-8473-EDC044122C36}" type="presParOf" srcId="{A3FCCB3B-91EA-4EBF-AD8B-0B1169CF84B4}" destId="{752BD469-8D15-4799-933F-20A58DDA7309}" srcOrd="5" destOrd="0" presId="urn:microsoft.com/office/officeart/2005/8/layout/vList3"/>
    <dgm:cxn modelId="{6393ECC8-222A-4627-AD29-EF944754064F}" type="presParOf" srcId="{A3FCCB3B-91EA-4EBF-AD8B-0B1169CF84B4}" destId="{17F414B0-9C49-41C3-90DA-AB519AA11891}" srcOrd="6" destOrd="0" presId="urn:microsoft.com/office/officeart/2005/8/layout/vList3"/>
    <dgm:cxn modelId="{F05AF46A-43F4-4CAD-8440-132F6DD8311E}" type="presParOf" srcId="{17F414B0-9C49-41C3-90DA-AB519AA11891}" destId="{FD95D55D-9FDB-4DC7-8F4E-351370F7B1AE}" srcOrd="0" destOrd="0" presId="urn:microsoft.com/office/officeart/2005/8/layout/vList3"/>
    <dgm:cxn modelId="{6B01FCEA-AB97-47F0-8BEA-6DE33FAFF942}" type="presParOf" srcId="{17F414B0-9C49-41C3-90DA-AB519AA11891}" destId="{A47619B0-0CDF-44F2-9D86-A741944DD4C5}"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A60A404-7694-4B40-A6A0-9AC8ACFC7B53}" type="doc">
      <dgm:prSet loTypeId="urn:microsoft.com/office/officeart/2005/8/layout/vList3" loCatId="list" qsTypeId="urn:microsoft.com/office/officeart/2005/8/quickstyle/simple1" qsCatId="simple" csTypeId="urn:microsoft.com/office/officeart/2005/8/colors/colorful4" csCatId="colorful" phldr="1"/>
      <dgm:spPr/>
    </dgm:pt>
    <dgm:pt modelId="{66B3A833-905C-4677-AF91-8480116391BE}">
      <dgm:prSet phldrT="[Texto]"/>
      <dgm:spPr/>
      <dgm:t>
        <a:bodyPr/>
        <a:lstStyle/>
        <a:p>
          <a:r>
            <a:rPr lang="es-CO" dirty="0"/>
            <a:t>Municipio</a:t>
          </a:r>
        </a:p>
      </dgm:t>
    </dgm:pt>
    <dgm:pt modelId="{DC8C5409-6F5C-44DE-B666-15BDB8D0B981}" type="parTrans" cxnId="{64B1A062-DBF1-4565-9E06-F516889D8C35}">
      <dgm:prSet/>
      <dgm:spPr/>
      <dgm:t>
        <a:bodyPr/>
        <a:lstStyle/>
        <a:p>
          <a:endParaRPr lang="es-CO"/>
        </a:p>
      </dgm:t>
    </dgm:pt>
    <dgm:pt modelId="{CC5B5BBB-8E4A-4AEE-B2D5-342389BAF0AD}" type="sibTrans" cxnId="{64B1A062-DBF1-4565-9E06-F516889D8C35}">
      <dgm:prSet/>
      <dgm:spPr/>
      <dgm:t>
        <a:bodyPr/>
        <a:lstStyle/>
        <a:p>
          <a:endParaRPr lang="es-CO"/>
        </a:p>
      </dgm:t>
    </dgm:pt>
    <dgm:pt modelId="{F06EEDE0-77BE-49C7-8D6A-FB850EF245CA}">
      <dgm:prSet phldrT="[Texto]"/>
      <dgm:spPr/>
      <dgm:t>
        <a:bodyPr/>
        <a:lstStyle/>
        <a:p>
          <a:r>
            <a:rPr lang="es-CO" dirty="0"/>
            <a:t>Colegio</a:t>
          </a:r>
        </a:p>
      </dgm:t>
    </dgm:pt>
    <dgm:pt modelId="{0994F776-B91E-4B30-B5D7-A9117B1D1AF4}" type="parTrans" cxnId="{8DF7A50C-1049-4A5A-98BF-9F330EEBB421}">
      <dgm:prSet/>
      <dgm:spPr/>
      <dgm:t>
        <a:bodyPr/>
        <a:lstStyle/>
        <a:p>
          <a:endParaRPr lang="es-CO"/>
        </a:p>
      </dgm:t>
    </dgm:pt>
    <dgm:pt modelId="{78FDC468-A003-449D-A783-7EACAD931799}" type="sibTrans" cxnId="{8DF7A50C-1049-4A5A-98BF-9F330EEBB421}">
      <dgm:prSet/>
      <dgm:spPr/>
      <dgm:t>
        <a:bodyPr/>
        <a:lstStyle/>
        <a:p>
          <a:endParaRPr lang="es-CO"/>
        </a:p>
      </dgm:t>
    </dgm:pt>
    <dgm:pt modelId="{39A85F22-EBAE-4379-B49A-FC3CA800391E}">
      <dgm:prSet phldrT="[Texto]"/>
      <dgm:spPr/>
      <dgm:t>
        <a:bodyPr/>
        <a:lstStyle/>
        <a:p>
          <a:r>
            <a:rPr lang="es-CO" dirty="0"/>
            <a:t>PRAES -PEI</a:t>
          </a:r>
        </a:p>
      </dgm:t>
    </dgm:pt>
    <dgm:pt modelId="{D649BFDE-73FA-4DFE-BF78-7E581760B72A}" type="parTrans" cxnId="{96C51EA4-F419-40C1-A9C7-1E3E3BEE3AD7}">
      <dgm:prSet/>
      <dgm:spPr/>
      <dgm:t>
        <a:bodyPr/>
        <a:lstStyle/>
        <a:p>
          <a:endParaRPr lang="es-CO"/>
        </a:p>
      </dgm:t>
    </dgm:pt>
    <dgm:pt modelId="{D5D1B1F5-F3BE-4199-A160-ADFE9E0847AA}" type="sibTrans" cxnId="{96C51EA4-F419-40C1-A9C7-1E3E3BEE3AD7}">
      <dgm:prSet/>
      <dgm:spPr/>
      <dgm:t>
        <a:bodyPr/>
        <a:lstStyle/>
        <a:p>
          <a:endParaRPr lang="es-CO"/>
        </a:p>
      </dgm:t>
    </dgm:pt>
    <dgm:pt modelId="{4A6DDDFC-B5E7-48E1-AD74-E48AD6F727EE}">
      <dgm:prSet phldrT="[Texto]"/>
      <dgm:spPr/>
      <dgm:t>
        <a:bodyPr/>
        <a:lstStyle/>
        <a:p>
          <a:r>
            <a:rPr lang="es-CO" dirty="0"/>
            <a:t>Entorno - Yo</a:t>
          </a:r>
        </a:p>
      </dgm:t>
    </dgm:pt>
    <dgm:pt modelId="{649AB99A-430A-4049-9E8B-564845443AE3}" type="parTrans" cxnId="{AB19F4B5-74E3-4DE8-A554-2CE32C9272F3}">
      <dgm:prSet/>
      <dgm:spPr/>
      <dgm:t>
        <a:bodyPr/>
        <a:lstStyle/>
        <a:p>
          <a:endParaRPr lang="es-CO"/>
        </a:p>
      </dgm:t>
    </dgm:pt>
    <dgm:pt modelId="{465ED3D7-1DCF-40C8-AADB-919D4DB6D7A9}" type="sibTrans" cxnId="{AB19F4B5-74E3-4DE8-A554-2CE32C9272F3}">
      <dgm:prSet/>
      <dgm:spPr/>
      <dgm:t>
        <a:bodyPr/>
        <a:lstStyle/>
        <a:p>
          <a:endParaRPr lang="es-CO"/>
        </a:p>
      </dgm:t>
    </dgm:pt>
    <dgm:pt modelId="{A3FCCB3B-91EA-4EBF-AD8B-0B1169CF84B4}" type="pres">
      <dgm:prSet presAssocID="{8A60A404-7694-4B40-A6A0-9AC8ACFC7B53}" presName="linearFlow" presStyleCnt="0">
        <dgm:presLayoutVars>
          <dgm:dir/>
          <dgm:resizeHandles val="exact"/>
        </dgm:presLayoutVars>
      </dgm:prSet>
      <dgm:spPr/>
    </dgm:pt>
    <dgm:pt modelId="{7D031EAC-F42B-47AD-A598-85AC6F3B49F0}" type="pres">
      <dgm:prSet presAssocID="{66B3A833-905C-4677-AF91-8480116391BE}" presName="composite" presStyleCnt="0"/>
      <dgm:spPr/>
    </dgm:pt>
    <dgm:pt modelId="{A722582F-DAEF-4289-820B-CD1183E4445E}" type="pres">
      <dgm:prSet presAssocID="{66B3A833-905C-4677-AF91-8480116391BE}" presName="imgShp"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EC7334D5-4367-46E4-BEDE-153ECFFB7996}" type="pres">
      <dgm:prSet presAssocID="{66B3A833-905C-4677-AF91-8480116391BE}" presName="txShp" presStyleLbl="node1" presStyleIdx="0" presStyleCnt="4">
        <dgm:presLayoutVars>
          <dgm:bulletEnabled val="1"/>
        </dgm:presLayoutVars>
      </dgm:prSet>
      <dgm:spPr/>
    </dgm:pt>
    <dgm:pt modelId="{43B14CB9-282F-4C2B-9BBC-CF7BF8EBE2BE}" type="pres">
      <dgm:prSet presAssocID="{CC5B5BBB-8E4A-4AEE-B2D5-342389BAF0AD}" presName="spacing" presStyleCnt="0"/>
      <dgm:spPr/>
    </dgm:pt>
    <dgm:pt modelId="{D82B205B-6B82-4BBF-91D0-0D1AE9D7E616}" type="pres">
      <dgm:prSet presAssocID="{F06EEDE0-77BE-49C7-8D6A-FB850EF245CA}" presName="composite" presStyleCnt="0"/>
      <dgm:spPr/>
    </dgm:pt>
    <dgm:pt modelId="{9994458E-00D6-402C-BC37-CAB1D37A80F1}" type="pres">
      <dgm:prSet presAssocID="{F06EEDE0-77BE-49C7-8D6A-FB850EF245CA}" presName="imgShp"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pt>
    <dgm:pt modelId="{ADFEBCD4-2516-4E78-B44D-543FDBE82509}" type="pres">
      <dgm:prSet presAssocID="{F06EEDE0-77BE-49C7-8D6A-FB850EF245CA}" presName="txShp" presStyleLbl="node1" presStyleIdx="1" presStyleCnt="4">
        <dgm:presLayoutVars>
          <dgm:bulletEnabled val="1"/>
        </dgm:presLayoutVars>
      </dgm:prSet>
      <dgm:spPr/>
    </dgm:pt>
    <dgm:pt modelId="{D84DBC58-D558-470C-B39F-6CD1A9D34D41}" type="pres">
      <dgm:prSet presAssocID="{78FDC468-A003-449D-A783-7EACAD931799}" presName="spacing" presStyleCnt="0"/>
      <dgm:spPr/>
    </dgm:pt>
    <dgm:pt modelId="{75D7C6AF-6D85-43C6-80C7-059BD84470A8}" type="pres">
      <dgm:prSet presAssocID="{39A85F22-EBAE-4379-B49A-FC3CA800391E}" presName="composite" presStyleCnt="0"/>
      <dgm:spPr/>
    </dgm:pt>
    <dgm:pt modelId="{24FC250E-6BC7-4532-8ED2-D12C21612BC3}" type="pres">
      <dgm:prSet presAssocID="{39A85F22-EBAE-4379-B49A-FC3CA800391E}" presName="imgShp"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t="-6000" b="-6000"/>
          </a:stretch>
        </a:blipFill>
      </dgm:spPr>
    </dgm:pt>
    <dgm:pt modelId="{EF997021-1E17-4B71-8837-4ED3A7067260}" type="pres">
      <dgm:prSet presAssocID="{39A85F22-EBAE-4379-B49A-FC3CA800391E}" presName="txShp" presStyleLbl="node1" presStyleIdx="2" presStyleCnt="4">
        <dgm:presLayoutVars>
          <dgm:bulletEnabled val="1"/>
        </dgm:presLayoutVars>
      </dgm:prSet>
      <dgm:spPr/>
    </dgm:pt>
    <dgm:pt modelId="{752BD469-8D15-4799-933F-20A58DDA7309}" type="pres">
      <dgm:prSet presAssocID="{D5D1B1F5-F3BE-4199-A160-ADFE9E0847AA}" presName="spacing" presStyleCnt="0"/>
      <dgm:spPr/>
    </dgm:pt>
    <dgm:pt modelId="{17F414B0-9C49-41C3-90DA-AB519AA11891}" type="pres">
      <dgm:prSet presAssocID="{4A6DDDFC-B5E7-48E1-AD74-E48AD6F727EE}" presName="composite" presStyleCnt="0"/>
      <dgm:spPr/>
    </dgm:pt>
    <dgm:pt modelId="{FD95D55D-9FDB-4DC7-8F4E-351370F7B1AE}" type="pres">
      <dgm:prSet presAssocID="{4A6DDDFC-B5E7-48E1-AD74-E48AD6F727EE}" presName="imgShp"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dgm:spPr>
    </dgm:pt>
    <dgm:pt modelId="{A47619B0-0CDF-44F2-9D86-A741944DD4C5}" type="pres">
      <dgm:prSet presAssocID="{4A6DDDFC-B5E7-48E1-AD74-E48AD6F727EE}" presName="txShp" presStyleLbl="node1" presStyleIdx="3" presStyleCnt="4">
        <dgm:presLayoutVars>
          <dgm:bulletEnabled val="1"/>
        </dgm:presLayoutVars>
      </dgm:prSet>
      <dgm:spPr/>
    </dgm:pt>
  </dgm:ptLst>
  <dgm:cxnLst>
    <dgm:cxn modelId="{8DF7A50C-1049-4A5A-98BF-9F330EEBB421}" srcId="{8A60A404-7694-4B40-A6A0-9AC8ACFC7B53}" destId="{F06EEDE0-77BE-49C7-8D6A-FB850EF245CA}" srcOrd="1" destOrd="0" parTransId="{0994F776-B91E-4B30-B5D7-A9117B1D1AF4}" sibTransId="{78FDC468-A003-449D-A783-7EACAD931799}"/>
    <dgm:cxn modelId="{64B1A062-DBF1-4565-9E06-F516889D8C35}" srcId="{8A60A404-7694-4B40-A6A0-9AC8ACFC7B53}" destId="{66B3A833-905C-4677-AF91-8480116391BE}" srcOrd="0" destOrd="0" parTransId="{DC8C5409-6F5C-44DE-B666-15BDB8D0B981}" sibTransId="{CC5B5BBB-8E4A-4AEE-B2D5-342389BAF0AD}"/>
    <dgm:cxn modelId="{FDB8CA8D-A772-4C2C-A7E2-EB30893BB9BC}" type="presOf" srcId="{4A6DDDFC-B5E7-48E1-AD74-E48AD6F727EE}" destId="{A47619B0-0CDF-44F2-9D86-A741944DD4C5}" srcOrd="0" destOrd="0" presId="urn:microsoft.com/office/officeart/2005/8/layout/vList3"/>
    <dgm:cxn modelId="{D444349B-1B21-483E-970C-825C64DFE344}" type="presOf" srcId="{66B3A833-905C-4677-AF91-8480116391BE}" destId="{EC7334D5-4367-46E4-BEDE-153ECFFB7996}" srcOrd="0" destOrd="0" presId="urn:microsoft.com/office/officeart/2005/8/layout/vList3"/>
    <dgm:cxn modelId="{AB14E19C-2780-42D1-AD74-90530CC7341D}" type="presOf" srcId="{39A85F22-EBAE-4379-B49A-FC3CA800391E}" destId="{EF997021-1E17-4B71-8837-4ED3A7067260}" srcOrd="0" destOrd="0" presId="urn:microsoft.com/office/officeart/2005/8/layout/vList3"/>
    <dgm:cxn modelId="{7954AB9F-495B-422F-BB36-F7E53C579FD7}" type="presOf" srcId="{F06EEDE0-77BE-49C7-8D6A-FB850EF245CA}" destId="{ADFEBCD4-2516-4E78-B44D-543FDBE82509}" srcOrd="0" destOrd="0" presId="urn:microsoft.com/office/officeart/2005/8/layout/vList3"/>
    <dgm:cxn modelId="{96C51EA4-F419-40C1-A9C7-1E3E3BEE3AD7}" srcId="{8A60A404-7694-4B40-A6A0-9AC8ACFC7B53}" destId="{39A85F22-EBAE-4379-B49A-FC3CA800391E}" srcOrd="2" destOrd="0" parTransId="{D649BFDE-73FA-4DFE-BF78-7E581760B72A}" sibTransId="{D5D1B1F5-F3BE-4199-A160-ADFE9E0847AA}"/>
    <dgm:cxn modelId="{9A1DDEAC-8D30-4EB9-A291-133D2DB7C809}" type="presOf" srcId="{8A60A404-7694-4B40-A6A0-9AC8ACFC7B53}" destId="{A3FCCB3B-91EA-4EBF-AD8B-0B1169CF84B4}" srcOrd="0" destOrd="0" presId="urn:microsoft.com/office/officeart/2005/8/layout/vList3"/>
    <dgm:cxn modelId="{AB19F4B5-74E3-4DE8-A554-2CE32C9272F3}" srcId="{8A60A404-7694-4B40-A6A0-9AC8ACFC7B53}" destId="{4A6DDDFC-B5E7-48E1-AD74-E48AD6F727EE}" srcOrd="3" destOrd="0" parTransId="{649AB99A-430A-4049-9E8B-564845443AE3}" sibTransId="{465ED3D7-1DCF-40C8-AADB-919D4DB6D7A9}"/>
    <dgm:cxn modelId="{7F083D2F-9C8B-4F88-ADA8-838B5CC47BC8}" type="presParOf" srcId="{A3FCCB3B-91EA-4EBF-AD8B-0B1169CF84B4}" destId="{7D031EAC-F42B-47AD-A598-85AC6F3B49F0}" srcOrd="0" destOrd="0" presId="urn:microsoft.com/office/officeart/2005/8/layout/vList3"/>
    <dgm:cxn modelId="{4C57C854-C7B5-4856-89F4-FFF2DA7C0C32}" type="presParOf" srcId="{7D031EAC-F42B-47AD-A598-85AC6F3B49F0}" destId="{A722582F-DAEF-4289-820B-CD1183E4445E}" srcOrd="0" destOrd="0" presId="urn:microsoft.com/office/officeart/2005/8/layout/vList3"/>
    <dgm:cxn modelId="{56185209-F7EE-4E02-9690-65640DE4D542}" type="presParOf" srcId="{7D031EAC-F42B-47AD-A598-85AC6F3B49F0}" destId="{EC7334D5-4367-46E4-BEDE-153ECFFB7996}" srcOrd="1" destOrd="0" presId="urn:microsoft.com/office/officeart/2005/8/layout/vList3"/>
    <dgm:cxn modelId="{4EB3029A-2077-425B-B3B2-9536AAACAE85}" type="presParOf" srcId="{A3FCCB3B-91EA-4EBF-AD8B-0B1169CF84B4}" destId="{43B14CB9-282F-4C2B-9BBC-CF7BF8EBE2BE}" srcOrd="1" destOrd="0" presId="urn:microsoft.com/office/officeart/2005/8/layout/vList3"/>
    <dgm:cxn modelId="{DB2E8B8F-960A-4F41-B87C-77E58B0F08F0}" type="presParOf" srcId="{A3FCCB3B-91EA-4EBF-AD8B-0B1169CF84B4}" destId="{D82B205B-6B82-4BBF-91D0-0D1AE9D7E616}" srcOrd="2" destOrd="0" presId="urn:microsoft.com/office/officeart/2005/8/layout/vList3"/>
    <dgm:cxn modelId="{0F16C5C6-E26D-4699-8482-67AD56C8A9D4}" type="presParOf" srcId="{D82B205B-6B82-4BBF-91D0-0D1AE9D7E616}" destId="{9994458E-00D6-402C-BC37-CAB1D37A80F1}" srcOrd="0" destOrd="0" presId="urn:microsoft.com/office/officeart/2005/8/layout/vList3"/>
    <dgm:cxn modelId="{06FBA194-C2A6-4958-811E-B4E0AA3E51A3}" type="presParOf" srcId="{D82B205B-6B82-4BBF-91D0-0D1AE9D7E616}" destId="{ADFEBCD4-2516-4E78-B44D-543FDBE82509}" srcOrd="1" destOrd="0" presId="urn:microsoft.com/office/officeart/2005/8/layout/vList3"/>
    <dgm:cxn modelId="{ACCCF1B5-B8CA-4552-8BBF-84924D0D1532}" type="presParOf" srcId="{A3FCCB3B-91EA-4EBF-AD8B-0B1169CF84B4}" destId="{D84DBC58-D558-470C-B39F-6CD1A9D34D41}" srcOrd="3" destOrd="0" presId="urn:microsoft.com/office/officeart/2005/8/layout/vList3"/>
    <dgm:cxn modelId="{6CAC75BA-CA7D-4912-AA9E-C8F20E6AAF18}" type="presParOf" srcId="{A3FCCB3B-91EA-4EBF-AD8B-0B1169CF84B4}" destId="{75D7C6AF-6D85-43C6-80C7-059BD84470A8}" srcOrd="4" destOrd="0" presId="urn:microsoft.com/office/officeart/2005/8/layout/vList3"/>
    <dgm:cxn modelId="{EE8BA6F8-E22B-4A5F-ABAA-6634C8FFD0F1}" type="presParOf" srcId="{75D7C6AF-6D85-43C6-80C7-059BD84470A8}" destId="{24FC250E-6BC7-4532-8ED2-D12C21612BC3}" srcOrd="0" destOrd="0" presId="urn:microsoft.com/office/officeart/2005/8/layout/vList3"/>
    <dgm:cxn modelId="{AFFFBA96-1139-47DA-BA41-5554634D4F2D}" type="presParOf" srcId="{75D7C6AF-6D85-43C6-80C7-059BD84470A8}" destId="{EF997021-1E17-4B71-8837-4ED3A7067260}" srcOrd="1" destOrd="0" presId="urn:microsoft.com/office/officeart/2005/8/layout/vList3"/>
    <dgm:cxn modelId="{3C9F36D7-FC56-48D2-8473-EDC044122C36}" type="presParOf" srcId="{A3FCCB3B-91EA-4EBF-AD8B-0B1169CF84B4}" destId="{752BD469-8D15-4799-933F-20A58DDA7309}" srcOrd="5" destOrd="0" presId="urn:microsoft.com/office/officeart/2005/8/layout/vList3"/>
    <dgm:cxn modelId="{6393ECC8-222A-4627-AD29-EF944754064F}" type="presParOf" srcId="{A3FCCB3B-91EA-4EBF-AD8B-0B1169CF84B4}" destId="{17F414B0-9C49-41C3-90DA-AB519AA11891}" srcOrd="6" destOrd="0" presId="urn:microsoft.com/office/officeart/2005/8/layout/vList3"/>
    <dgm:cxn modelId="{F05AF46A-43F4-4CAD-8440-132F6DD8311E}" type="presParOf" srcId="{17F414B0-9C49-41C3-90DA-AB519AA11891}" destId="{FD95D55D-9FDB-4DC7-8F4E-351370F7B1AE}" srcOrd="0" destOrd="0" presId="urn:microsoft.com/office/officeart/2005/8/layout/vList3"/>
    <dgm:cxn modelId="{6B01FCEA-AB97-47F0-8BEA-6DE33FAFF942}" type="presParOf" srcId="{17F414B0-9C49-41C3-90DA-AB519AA11891}" destId="{A47619B0-0CDF-44F2-9D86-A741944DD4C5}"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7334D5-4367-46E4-BEDE-153ECFFB7996}">
      <dsp:nvSpPr>
        <dsp:cNvPr id="0" name=""/>
        <dsp:cNvSpPr/>
      </dsp:nvSpPr>
      <dsp:spPr>
        <a:xfrm rot="10800000">
          <a:off x="990187" y="1915"/>
          <a:ext cx="3322087" cy="613683"/>
        </a:xfrm>
        <a:prstGeom prst="homePlat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617" tIns="106680" rIns="199136" bIns="106680" numCol="1" spcCol="1270" anchor="ctr" anchorCtr="0">
          <a:noAutofit/>
        </a:bodyPr>
        <a:lstStyle/>
        <a:p>
          <a:pPr marL="0" lvl="0" indent="0" algn="ctr" defTabSz="1244600">
            <a:lnSpc>
              <a:spcPct val="90000"/>
            </a:lnSpc>
            <a:spcBef>
              <a:spcPct val="0"/>
            </a:spcBef>
            <a:spcAft>
              <a:spcPct val="35000"/>
            </a:spcAft>
            <a:buNone/>
          </a:pPr>
          <a:r>
            <a:rPr lang="es-CO" sz="2800" kern="1200" dirty="0"/>
            <a:t>Internacional</a:t>
          </a:r>
        </a:p>
      </dsp:txBody>
      <dsp:txXfrm rot="10800000">
        <a:off x="1143608" y="1915"/>
        <a:ext cx="3168666" cy="613683"/>
      </dsp:txXfrm>
    </dsp:sp>
    <dsp:sp modelId="{A722582F-DAEF-4289-820B-CD1183E4445E}">
      <dsp:nvSpPr>
        <dsp:cNvPr id="0" name=""/>
        <dsp:cNvSpPr/>
      </dsp:nvSpPr>
      <dsp:spPr>
        <a:xfrm>
          <a:off x="683345" y="1915"/>
          <a:ext cx="613683" cy="61368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DFEBCD4-2516-4E78-B44D-543FDBE82509}">
      <dsp:nvSpPr>
        <dsp:cNvPr id="0" name=""/>
        <dsp:cNvSpPr/>
      </dsp:nvSpPr>
      <dsp:spPr>
        <a:xfrm rot="10800000">
          <a:off x="990187" y="798787"/>
          <a:ext cx="3322087" cy="613683"/>
        </a:xfrm>
        <a:prstGeom prst="homePlate">
          <a:avLst/>
        </a:prstGeom>
        <a:solidFill>
          <a:schemeClr val="accent4">
            <a:hueOff val="3266964"/>
            <a:satOff val="-13592"/>
            <a:lumOff val="32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617" tIns="106680" rIns="199136" bIns="106680" numCol="1" spcCol="1270" anchor="ctr" anchorCtr="0">
          <a:noAutofit/>
        </a:bodyPr>
        <a:lstStyle/>
        <a:p>
          <a:pPr marL="0" lvl="0" indent="0" algn="ctr" defTabSz="1244600">
            <a:lnSpc>
              <a:spcPct val="90000"/>
            </a:lnSpc>
            <a:spcBef>
              <a:spcPct val="0"/>
            </a:spcBef>
            <a:spcAft>
              <a:spcPct val="35000"/>
            </a:spcAft>
            <a:buNone/>
          </a:pPr>
          <a:r>
            <a:rPr lang="es-CO" sz="2800" kern="1200" dirty="0"/>
            <a:t>Nacional</a:t>
          </a:r>
        </a:p>
      </dsp:txBody>
      <dsp:txXfrm rot="10800000">
        <a:off x="1143608" y="798787"/>
        <a:ext cx="3168666" cy="613683"/>
      </dsp:txXfrm>
    </dsp:sp>
    <dsp:sp modelId="{9994458E-00D6-402C-BC37-CAB1D37A80F1}">
      <dsp:nvSpPr>
        <dsp:cNvPr id="0" name=""/>
        <dsp:cNvSpPr/>
      </dsp:nvSpPr>
      <dsp:spPr>
        <a:xfrm>
          <a:off x="683345" y="798787"/>
          <a:ext cx="613683" cy="613683"/>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F997021-1E17-4B71-8837-4ED3A7067260}">
      <dsp:nvSpPr>
        <dsp:cNvPr id="0" name=""/>
        <dsp:cNvSpPr/>
      </dsp:nvSpPr>
      <dsp:spPr>
        <a:xfrm rot="10800000">
          <a:off x="990187" y="1595659"/>
          <a:ext cx="3322087" cy="613683"/>
        </a:xfrm>
        <a:prstGeom prst="homePlate">
          <a:avLst/>
        </a:prstGeom>
        <a:solidFill>
          <a:schemeClr val="accent4">
            <a:hueOff val="6533927"/>
            <a:satOff val="-27185"/>
            <a:lumOff val="64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617" tIns="106680" rIns="199136" bIns="106680" numCol="1" spcCol="1270" anchor="ctr" anchorCtr="0">
          <a:noAutofit/>
        </a:bodyPr>
        <a:lstStyle/>
        <a:p>
          <a:pPr marL="0" lvl="0" indent="0" algn="ctr" defTabSz="1244600">
            <a:lnSpc>
              <a:spcPct val="90000"/>
            </a:lnSpc>
            <a:spcBef>
              <a:spcPct val="0"/>
            </a:spcBef>
            <a:spcAft>
              <a:spcPct val="35000"/>
            </a:spcAft>
            <a:buNone/>
          </a:pPr>
          <a:r>
            <a:rPr lang="es-CO" sz="2800" kern="1200" dirty="0"/>
            <a:t>Regional</a:t>
          </a:r>
        </a:p>
      </dsp:txBody>
      <dsp:txXfrm rot="10800000">
        <a:off x="1143608" y="1595659"/>
        <a:ext cx="3168666" cy="613683"/>
      </dsp:txXfrm>
    </dsp:sp>
    <dsp:sp modelId="{24FC250E-6BC7-4532-8ED2-D12C21612BC3}">
      <dsp:nvSpPr>
        <dsp:cNvPr id="0" name=""/>
        <dsp:cNvSpPr/>
      </dsp:nvSpPr>
      <dsp:spPr>
        <a:xfrm>
          <a:off x="683345" y="1595659"/>
          <a:ext cx="613683" cy="613683"/>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6000" b="-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47619B0-0CDF-44F2-9D86-A741944DD4C5}">
      <dsp:nvSpPr>
        <dsp:cNvPr id="0" name=""/>
        <dsp:cNvSpPr/>
      </dsp:nvSpPr>
      <dsp:spPr>
        <a:xfrm rot="10800000">
          <a:off x="990187" y="2392531"/>
          <a:ext cx="3322087" cy="613683"/>
        </a:xfrm>
        <a:prstGeom prst="homePlate">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617" tIns="106680" rIns="199136" bIns="106680" numCol="1" spcCol="1270" anchor="ctr" anchorCtr="0">
          <a:noAutofit/>
        </a:bodyPr>
        <a:lstStyle/>
        <a:p>
          <a:pPr marL="0" lvl="0" indent="0" algn="ctr" defTabSz="1244600">
            <a:lnSpc>
              <a:spcPct val="90000"/>
            </a:lnSpc>
            <a:spcBef>
              <a:spcPct val="0"/>
            </a:spcBef>
            <a:spcAft>
              <a:spcPct val="35000"/>
            </a:spcAft>
            <a:buNone/>
          </a:pPr>
          <a:r>
            <a:rPr lang="es-CO" sz="2800" kern="1200" dirty="0"/>
            <a:t>Local</a:t>
          </a:r>
        </a:p>
      </dsp:txBody>
      <dsp:txXfrm rot="10800000">
        <a:off x="1143608" y="2392531"/>
        <a:ext cx="3168666" cy="613683"/>
      </dsp:txXfrm>
    </dsp:sp>
    <dsp:sp modelId="{FD95D55D-9FDB-4DC7-8F4E-351370F7B1AE}">
      <dsp:nvSpPr>
        <dsp:cNvPr id="0" name=""/>
        <dsp:cNvSpPr/>
      </dsp:nvSpPr>
      <dsp:spPr>
        <a:xfrm>
          <a:off x="683345" y="2392531"/>
          <a:ext cx="613683" cy="613683"/>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7334D5-4367-46E4-BEDE-153ECFFB7996}">
      <dsp:nvSpPr>
        <dsp:cNvPr id="0" name=""/>
        <dsp:cNvSpPr/>
      </dsp:nvSpPr>
      <dsp:spPr>
        <a:xfrm rot="10800000">
          <a:off x="990187" y="1915"/>
          <a:ext cx="3322087" cy="613683"/>
        </a:xfrm>
        <a:prstGeom prst="homePlat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617" tIns="106680" rIns="199136" bIns="106680" numCol="1" spcCol="1270" anchor="ctr" anchorCtr="0">
          <a:noAutofit/>
        </a:bodyPr>
        <a:lstStyle/>
        <a:p>
          <a:pPr marL="0" lvl="0" indent="0" algn="ctr" defTabSz="1244600">
            <a:lnSpc>
              <a:spcPct val="90000"/>
            </a:lnSpc>
            <a:spcBef>
              <a:spcPct val="0"/>
            </a:spcBef>
            <a:spcAft>
              <a:spcPct val="35000"/>
            </a:spcAft>
            <a:buNone/>
          </a:pPr>
          <a:r>
            <a:rPr lang="es-CO" sz="2800" kern="1200" dirty="0"/>
            <a:t>Municipio</a:t>
          </a:r>
        </a:p>
      </dsp:txBody>
      <dsp:txXfrm rot="10800000">
        <a:off x="1143608" y="1915"/>
        <a:ext cx="3168666" cy="613683"/>
      </dsp:txXfrm>
    </dsp:sp>
    <dsp:sp modelId="{A722582F-DAEF-4289-820B-CD1183E4445E}">
      <dsp:nvSpPr>
        <dsp:cNvPr id="0" name=""/>
        <dsp:cNvSpPr/>
      </dsp:nvSpPr>
      <dsp:spPr>
        <a:xfrm>
          <a:off x="683345" y="1915"/>
          <a:ext cx="613683" cy="61368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DFEBCD4-2516-4E78-B44D-543FDBE82509}">
      <dsp:nvSpPr>
        <dsp:cNvPr id="0" name=""/>
        <dsp:cNvSpPr/>
      </dsp:nvSpPr>
      <dsp:spPr>
        <a:xfrm rot="10800000">
          <a:off x="990187" y="798787"/>
          <a:ext cx="3322087" cy="613683"/>
        </a:xfrm>
        <a:prstGeom prst="homePlate">
          <a:avLst/>
        </a:prstGeom>
        <a:solidFill>
          <a:schemeClr val="accent4">
            <a:hueOff val="3266964"/>
            <a:satOff val="-13592"/>
            <a:lumOff val="320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617" tIns="106680" rIns="199136" bIns="106680" numCol="1" spcCol="1270" anchor="ctr" anchorCtr="0">
          <a:noAutofit/>
        </a:bodyPr>
        <a:lstStyle/>
        <a:p>
          <a:pPr marL="0" lvl="0" indent="0" algn="ctr" defTabSz="1244600">
            <a:lnSpc>
              <a:spcPct val="90000"/>
            </a:lnSpc>
            <a:spcBef>
              <a:spcPct val="0"/>
            </a:spcBef>
            <a:spcAft>
              <a:spcPct val="35000"/>
            </a:spcAft>
            <a:buNone/>
          </a:pPr>
          <a:r>
            <a:rPr lang="es-CO" sz="2800" kern="1200" dirty="0"/>
            <a:t>Colegio</a:t>
          </a:r>
        </a:p>
      </dsp:txBody>
      <dsp:txXfrm rot="10800000">
        <a:off x="1143608" y="798787"/>
        <a:ext cx="3168666" cy="613683"/>
      </dsp:txXfrm>
    </dsp:sp>
    <dsp:sp modelId="{9994458E-00D6-402C-BC37-CAB1D37A80F1}">
      <dsp:nvSpPr>
        <dsp:cNvPr id="0" name=""/>
        <dsp:cNvSpPr/>
      </dsp:nvSpPr>
      <dsp:spPr>
        <a:xfrm>
          <a:off x="683345" y="798787"/>
          <a:ext cx="613683" cy="613683"/>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F997021-1E17-4B71-8837-4ED3A7067260}">
      <dsp:nvSpPr>
        <dsp:cNvPr id="0" name=""/>
        <dsp:cNvSpPr/>
      </dsp:nvSpPr>
      <dsp:spPr>
        <a:xfrm rot="10800000">
          <a:off x="990187" y="1595659"/>
          <a:ext cx="3322087" cy="613683"/>
        </a:xfrm>
        <a:prstGeom prst="homePlate">
          <a:avLst/>
        </a:prstGeom>
        <a:solidFill>
          <a:schemeClr val="accent4">
            <a:hueOff val="6533927"/>
            <a:satOff val="-27185"/>
            <a:lumOff val="64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617" tIns="106680" rIns="199136" bIns="106680" numCol="1" spcCol="1270" anchor="ctr" anchorCtr="0">
          <a:noAutofit/>
        </a:bodyPr>
        <a:lstStyle/>
        <a:p>
          <a:pPr marL="0" lvl="0" indent="0" algn="ctr" defTabSz="1244600">
            <a:lnSpc>
              <a:spcPct val="90000"/>
            </a:lnSpc>
            <a:spcBef>
              <a:spcPct val="0"/>
            </a:spcBef>
            <a:spcAft>
              <a:spcPct val="35000"/>
            </a:spcAft>
            <a:buNone/>
          </a:pPr>
          <a:r>
            <a:rPr lang="es-CO" sz="2800" kern="1200" dirty="0"/>
            <a:t>PRAES -PEI</a:t>
          </a:r>
        </a:p>
      </dsp:txBody>
      <dsp:txXfrm rot="10800000">
        <a:off x="1143608" y="1595659"/>
        <a:ext cx="3168666" cy="613683"/>
      </dsp:txXfrm>
    </dsp:sp>
    <dsp:sp modelId="{24FC250E-6BC7-4532-8ED2-D12C21612BC3}">
      <dsp:nvSpPr>
        <dsp:cNvPr id="0" name=""/>
        <dsp:cNvSpPr/>
      </dsp:nvSpPr>
      <dsp:spPr>
        <a:xfrm>
          <a:off x="683345" y="1595659"/>
          <a:ext cx="613683" cy="613683"/>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6000" b="-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47619B0-0CDF-44F2-9D86-A741944DD4C5}">
      <dsp:nvSpPr>
        <dsp:cNvPr id="0" name=""/>
        <dsp:cNvSpPr/>
      </dsp:nvSpPr>
      <dsp:spPr>
        <a:xfrm rot="10800000">
          <a:off x="990187" y="2392531"/>
          <a:ext cx="3322087" cy="613683"/>
        </a:xfrm>
        <a:prstGeom prst="homePlate">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0617" tIns="106680" rIns="199136" bIns="106680" numCol="1" spcCol="1270" anchor="ctr" anchorCtr="0">
          <a:noAutofit/>
        </a:bodyPr>
        <a:lstStyle/>
        <a:p>
          <a:pPr marL="0" lvl="0" indent="0" algn="ctr" defTabSz="1244600">
            <a:lnSpc>
              <a:spcPct val="90000"/>
            </a:lnSpc>
            <a:spcBef>
              <a:spcPct val="0"/>
            </a:spcBef>
            <a:spcAft>
              <a:spcPct val="35000"/>
            </a:spcAft>
            <a:buNone/>
          </a:pPr>
          <a:r>
            <a:rPr lang="es-CO" sz="2800" kern="1200" dirty="0"/>
            <a:t>Entorno - Yo</a:t>
          </a:r>
        </a:p>
      </dsp:txBody>
      <dsp:txXfrm rot="10800000">
        <a:off x="1143608" y="2392531"/>
        <a:ext cx="3168666" cy="613683"/>
      </dsp:txXfrm>
    </dsp:sp>
    <dsp:sp modelId="{FD95D55D-9FDB-4DC7-8F4E-351370F7B1AE}">
      <dsp:nvSpPr>
        <dsp:cNvPr id="0" name=""/>
        <dsp:cNvSpPr/>
      </dsp:nvSpPr>
      <dsp:spPr>
        <a:xfrm>
          <a:off x="683345" y="2392531"/>
          <a:ext cx="613683" cy="613683"/>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FC8B301B-4344-7F4D-A513-58847463D93E}" type="datetimeFigureOut">
              <a:rPr lang="es-CO" smtClean="0"/>
              <a:t>9/08/2021</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7676CF-03E5-AD44-B2A3-00C77CE2E8CA}" type="slidenum">
              <a:rPr lang="es-CO" smtClean="0"/>
              <a:t>‹Nº›</a:t>
            </a:fld>
            <a:endParaRPr lang="es-CO"/>
          </a:p>
        </p:txBody>
      </p:sp>
    </p:spTree>
    <p:extLst>
      <p:ext uri="{BB962C8B-B14F-4D97-AF65-F5344CB8AC3E}">
        <p14:creationId xmlns:p14="http://schemas.microsoft.com/office/powerpoint/2010/main" val="5077594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C8B301B-4344-7F4D-A513-58847463D93E}" type="datetimeFigureOut">
              <a:rPr lang="es-CO" smtClean="0"/>
              <a:t>9/08/2021</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7676CF-03E5-AD44-B2A3-00C77CE2E8CA}" type="slidenum">
              <a:rPr lang="es-CO" smtClean="0"/>
              <a:t>‹Nº›</a:t>
            </a:fld>
            <a:endParaRPr lang="es-CO"/>
          </a:p>
        </p:txBody>
      </p:sp>
    </p:spTree>
    <p:extLst>
      <p:ext uri="{BB962C8B-B14F-4D97-AF65-F5344CB8AC3E}">
        <p14:creationId xmlns:p14="http://schemas.microsoft.com/office/powerpoint/2010/main" val="50773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C8B301B-4344-7F4D-A513-58847463D93E}" type="datetimeFigureOut">
              <a:rPr lang="es-CO" smtClean="0"/>
              <a:t>9/08/2021</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7676CF-03E5-AD44-B2A3-00C77CE2E8CA}" type="slidenum">
              <a:rPr lang="es-CO" smtClean="0"/>
              <a:t>‹Nº›</a:t>
            </a:fld>
            <a:endParaRPr lang="es-CO"/>
          </a:p>
        </p:txBody>
      </p:sp>
    </p:spTree>
    <p:extLst>
      <p:ext uri="{BB962C8B-B14F-4D97-AF65-F5344CB8AC3E}">
        <p14:creationId xmlns:p14="http://schemas.microsoft.com/office/powerpoint/2010/main" val="829902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quare Images 1">
    <p:bg>
      <p:bgPr>
        <a:solidFill>
          <a:schemeClr val="tx2"/>
        </a:solidFill>
        <a:effectLst/>
      </p:bgPr>
    </p:bg>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308714" cy="1285200"/>
          </a:xfrm>
          <a:solidFill>
            <a:schemeClr val="accent1"/>
          </a:solidFill>
        </p:spPr>
        <p:txBody>
          <a:bodyPr>
            <a:normAutofit/>
          </a:bodyPr>
          <a:lstStyle>
            <a:lvl1pPr>
              <a:defRPr sz="800" baseline="0"/>
            </a:lvl1pPr>
          </a:lstStyle>
          <a:p>
            <a:r>
              <a:rPr kumimoji="1" lang="en-US" altLang="ja-JP" dirty="0"/>
              <a:t>Add an image</a:t>
            </a:r>
            <a:endParaRPr kumimoji="1" lang="ja-JP" altLang="en-US" dirty="0"/>
          </a:p>
        </p:txBody>
      </p:sp>
      <p:sp>
        <p:nvSpPr>
          <p:cNvPr id="6" name="図プレースホルダー 3"/>
          <p:cNvSpPr>
            <a:spLocks noGrp="1"/>
          </p:cNvSpPr>
          <p:nvPr>
            <p:ph type="pic" sz="quarter" idx="12" hasCustomPrompt="1"/>
          </p:nvPr>
        </p:nvSpPr>
        <p:spPr>
          <a:xfrm>
            <a:off x="0" y="1286550"/>
            <a:ext cx="1308714" cy="1285200"/>
          </a:xfrm>
          <a:solidFill>
            <a:schemeClr val="accent4"/>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5" name="図プレースホルダー 3"/>
          <p:cNvSpPr>
            <a:spLocks noGrp="1"/>
          </p:cNvSpPr>
          <p:nvPr>
            <p:ph type="pic" sz="quarter" idx="11" hasCustomPrompt="1"/>
          </p:nvPr>
        </p:nvSpPr>
        <p:spPr>
          <a:xfrm>
            <a:off x="1307249" y="0"/>
            <a:ext cx="1308714" cy="1285200"/>
          </a:xfrm>
          <a:solidFill>
            <a:schemeClr val="accent6"/>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8" name="図プレースホルダー 3"/>
          <p:cNvSpPr>
            <a:spLocks noGrp="1"/>
          </p:cNvSpPr>
          <p:nvPr>
            <p:ph type="pic" sz="quarter" idx="14" hasCustomPrompt="1"/>
          </p:nvPr>
        </p:nvSpPr>
        <p:spPr>
          <a:xfrm>
            <a:off x="1307249" y="1286550"/>
            <a:ext cx="1308714" cy="1285200"/>
          </a:xfrm>
          <a:solidFill>
            <a:schemeClr val="accent2"/>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13" name="図プレースホルダー 3"/>
          <p:cNvSpPr>
            <a:spLocks noGrp="1"/>
          </p:cNvSpPr>
          <p:nvPr>
            <p:ph type="pic" sz="quarter" idx="15" hasCustomPrompt="1"/>
          </p:nvPr>
        </p:nvSpPr>
        <p:spPr>
          <a:xfrm>
            <a:off x="2612229" y="0"/>
            <a:ext cx="1308714" cy="1285200"/>
          </a:xfrm>
          <a:solidFill>
            <a:schemeClr val="accent3"/>
          </a:solidFill>
        </p:spPr>
        <p:txBody>
          <a:bodyPr>
            <a:normAutofit/>
          </a:bodyPr>
          <a:lstStyle>
            <a:lvl1pPr>
              <a:defRPr sz="800" baseline="0"/>
            </a:lvl1pPr>
          </a:lstStyle>
          <a:p>
            <a:r>
              <a:rPr kumimoji="1" lang="en-US" altLang="ja-JP" dirty="0"/>
              <a:t>Add an image</a:t>
            </a:r>
            <a:endParaRPr kumimoji="1" lang="ja-JP" altLang="en-US" dirty="0"/>
          </a:p>
        </p:txBody>
      </p:sp>
      <p:sp>
        <p:nvSpPr>
          <p:cNvPr id="15" name="図プレースホルダー 3"/>
          <p:cNvSpPr>
            <a:spLocks noGrp="1"/>
          </p:cNvSpPr>
          <p:nvPr>
            <p:ph type="pic" sz="quarter" idx="17" hasCustomPrompt="1"/>
          </p:nvPr>
        </p:nvSpPr>
        <p:spPr>
          <a:xfrm>
            <a:off x="2612229" y="1286550"/>
            <a:ext cx="1308714" cy="1285200"/>
          </a:xfrm>
          <a:solidFill>
            <a:schemeClr val="accent5"/>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25" name="図プレースホルダー 3"/>
          <p:cNvSpPr>
            <a:spLocks noGrp="1"/>
          </p:cNvSpPr>
          <p:nvPr>
            <p:ph type="pic" sz="quarter" idx="27" hasCustomPrompt="1"/>
          </p:nvPr>
        </p:nvSpPr>
        <p:spPr>
          <a:xfrm>
            <a:off x="2612229" y="2571750"/>
            <a:ext cx="1308714" cy="1285200"/>
          </a:xfrm>
          <a:solidFill>
            <a:schemeClr val="accent4"/>
          </a:solidFill>
        </p:spPr>
        <p:txBody>
          <a:bodyPr>
            <a:normAutofit/>
          </a:bodyPr>
          <a:lstStyle>
            <a:lvl1pPr>
              <a:defRPr sz="800" baseline="0"/>
            </a:lvl1pPr>
          </a:lstStyle>
          <a:p>
            <a:r>
              <a:rPr kumimoji="1" lang="en-US" altLang="ja-JP" dirty="0"/>
              <a:t>Add an image</a:t>
            </a:r>
            <a:endParaRPr kumimoji="1" lang="ja-JP" altLang="en-US" dirty="0"/>
          </a:p>
        </p:txBody>
      </p:sp>
      <p:sp>
        <p:nvSpPr>
          <p:cNvPr id="27" name="図プレースホルダー 3"/>
          <p:cNvSpPr>
            <a:spLocks noGrp="1"/>
          </p:cNvSpPr>
          <p:nvPr>
            <p:ph type="pic" sz="quarter" idx="29" hasCustomPrompt="1"/>
          </p:nvPr>
        </p:nvSpPr>
        <p:spPr>
          <a:xfrm>
            <a:off x="2612229" y="3858300"/>
            <a:ext cx="1308714" cy="1285200"/>
          </a:xfrm>
          <a:solidFill>
            <a:schemeClr val="accent2"/>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28" name="図プレースホルダー 3"/>
          <p:cNvSpPr>
            <a:spLocks noGrp="1"/>
          </p:cNvSpPr>
          <p:nvPr>
            <p:ph type="pic" sz="quarter" idx="30" hasCustomPrompt="1"/>
          </p:nvPr>
        </p:nvSpPr>
        <p:spPr>
          <a:xfrm>
            <a:off x="3917210" y="3858300"/>
            <a:ext cx="1308714" cy="1285200"/>
          </a:xfrm>
          <a:solidFill>
            <a:schemeClr val="accent5"/>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31" name="図プレースホルダー 3"/>
          <p:cNvSpPr>
            <a:spLocks noGrp="1"/>
          </p:cNvSpPr>
          <p:nvPr>
            <p:ph type="pic" sz="quarter" idx="33" hasCustomPrompt="1"/>
          </p:nvPr>
        </p:nvSpPr>
        <p:spPr>
          <a:xfrm>
            <a:off x="5222191" y="3858300"/>
            <a:ext cx="1308714" cy="1285200"/>
          </a:xfrm>
          <a:solidFill>
            <a:schemeClr val="accent4"/>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18" name="図プレースホルダー 3"/>
          <p:cNvSpPr>
            <a:spLocks noGrp="1"/>
          </p:cNvSpPr>
          <p:nvPr>
            <p:ph type="pic" sz="quarter" idx="20" hasCustomPrompt="1"/>
          </p:nvPr>
        </p:nvSpPr>
        <p:spPr>
          <a:xfrm>
            <a:off x="6527172" y="0"/>
            <a:ext cx="1308714" cy="1285200"/>
          </a:xfrm>
          <a:solidFill>
            <a:schemeClr val="accent3">
              <a:lumMod val="75000"/>
            </a:schemeClr>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20" name="図プレースホルダー 3"/>
          <p:cNvSpPr>
            <a:spLocks noGrp="1"/>
          </p:cNvSpPr>
          <p:nvPr>
            <p:ph type="pic" sz="quarter" idx="22" hasCustomPrompt="1"/>
          </p:nvPr>
        </p:nvSpPr>
        <p:spPr>
          <a:xfrm>
            <a:off x="6527172" y="1286550"/>
            <a:ext cx="1308714" cy="1285200"/>
          </a:xfrm>
          <a:solidFill>
            <a:schemeClr val="accent3"/>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32" name="図プレースホルダー 3"/>
          <p:cNvSpPr>
            <a:spLocks noGrp="1"/>
          </p:cNvSpPr>
          <p:nvPr>
            <p:ph type="pic" sz="quarter" idx="34" hasCustomPrompt="1"/>
          </p:nvPr>
        </p:nvSpPr>
        <p:spPr>
          <a:xfrm>
            <a:off x="6527172" y="3858300"/>
            <a:ext cx="1308714" cy="1285200"/>
          </a:xfrm>
          <a:solidFill>
            <a:schemeClr val="accent6">
              <a:lumMod val="75000"/>
            </a:schemeClr>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37" name="図プレースホルダー 3"/>
          <p:cNvSpPr>
            <a:spLocks noGrp="1"/>
          </p:cNvSpPr>
          <p:nvPr>
            <p:ph type="pic" sz="quarter" idx="35" hasCustomPrompt="1"/>
          </p:nvPr>
        </p:nvSpPr>
        <p:spPr>
          <a:xfrm>
            <a:off x="7832154" y="0"/>
            <a:ext cx="1308714" cy="1285200"/>
          </a:xfrm>
          <a:solidFill>
            <a:schemeClr val="accent5"/>
          </a:solidFill>
        </p:spPr>
        <p:txBody>
          <a:bodyPr>
            <a:normAutofit/>
          </a:bodyPr>
          <a:lstStyle>
            <a:lvl1pPr>
              <a:defRPr sz="800" baseline="0"/>
            </a:lvl1pPr>
          </a:lstStyle>
          <a:p>
            <a:r>
              <a:rPr kumimoji="1" lang="en-US" altLang="ja-JP" dirty="0"/>
              <a:t>Add an image</a:t>
            </a:r>
            <a:endParaRPr kumimoji="1" lang="ja-JP" altLang="en-US" dirty="0"/>
          </a:p>
        </p:txBody>
      </p:sp>
      <p:sp>
        <p:nvSpPr>
          <p:cNvPr id="38" name="図プレースホルダー 3"/>
          <p:cNvSpPr>
            <a:spLocks noGrp="1"/>
          </p:cNvSpPr>
          <p:nvPr>
            <p:ph type="pic" sz="quarter" idx="36" hasCustomPrompt="1"/>
          </p:nvPr>
        </p:nvSpPr>
        <p:spPr>
          <a:xfrm>
            <a:off x="7832154" y="1286550"/>
            <a:ext cx="1308714" cy="1285200"/>
          </a:xfrm>
          <a:solidFill>
            <a:schemeClr val="accent6">
              <a:lumMod val="75000"/>
            </a:schemeClr>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40" name="図プレースホルダー 3"/>
          <p:cNvSpPr>
            <a:spLocks noGrp="1"/>
          </p:cNvSpPr>
          <p:nvPr>
            <p:ph type="pic" sz="quarter" idx="38" hasCustomPrompt="1"/>
          </p:nvPr>
        </p:nvSpPr>
        <p:spPr>
          <a:xfrm>
            <a:off x="7832154" y="3858300"/>
            <a:ext cx="1308714" cy="1285200"/>
          </a:xfrm>
          <a:solidFill>
            <a:schemeClr val="accent2"/>
          </a:solidFill>
        </p:spPr>
        <p:txBody>
          <a:bodyPr/>
          <a:lstStyle>
            <a:lvl1pPr marL="0" marR="0" indent="0" algn="l" defTabSz="816377" rtl="0" eaLnBrk="1" fontAlgn="auto" latinLnBrk="0" hangingPunct="1">
              <a:lnSpc>
                <a:spcPct val="120000"/>
              </a:lnSpc>
              <a:spcBef>
                <a:spcPts val="600"/>
              </a:spcBef>
              <a:spcAft>
                <a:spcPts val="0"/>
              </a:spcAft>
              <a:buClrTx/>
              <a:buSzTx/>
              <a:buFont typeface="Arial" panose="020B0604020202020204" pitchFamily="34" charset="0"/>
              <a:buNone/>
              <a:tabLst/>
              <a:defRPr sz="800"/>
            </a:lvl1pPr>
          </a:lstStyle>
          <a:p>
            <a:r>
              <a:rPr kumimoji="1" lang="en-US" altLang="ja-JP" dirty="0"/>
              <a:t>Add an image</a:t>
            </a:r>
            <a:endParaRPr kumimoji="1" lang="ja-JP" altLang="en-US" dirty="0"/>
          </a:p>
          <a:p>
            <a:endParaRPr kumimoji="1" lang="ja-JP" altLang="en-US" dirty="0"/>
          </a:p>
        </p:txBody>
      </p:sp>
      <p:sp>
        <p:nvSpPr>
          <p:cNvPr id="70" name="図プレースホルダー 69"/>
          <p:cNvSpPr>
            <a:spLocks noGrp="1"/>
          </p:cNvSpPr>
          <p:nvPr>
            <p:ph type="pic" sz="quarter" idx="39" hasCustomPrompt="1"/>
          </p:nvPr>
        </p:nvSpPr>
        <p:spPr>
          <a:xfrm>
            <a:off x="0" y="2571750"/>
            <a:ext cx="2612027" cy="2571750"/>
          </a:xfrm>
          <a:solidFill>
            <a:schemeClr val="accent1">
              <a:lumMod val="60000"/>
              <a:lumOff val="40000"/>
            </a:schemeClr>
          </a:solidFill>
        </p:spPr>
        <p:txBody>
          <a:bodyPr/>
          <a:lstStyle>
            <a:lvl1pPr>
              <a:defRPr/>
            </a:lvl1pPr>
          </a:lstStyle>
          <a:p>
            <a:r>
              <a:rPr kumimoji="1" lang="en-US" altLang="ja-JP" dirty="0"/>
              <a:t>Add an image </a:t>
            </a:r>
            <a:endParaRPr kumimoji="1" lang="ja-JP" altLang="en-US" dirty="0"/>
          </a:p>
        </p:txBody>
      </p:sp>
      <p:sp>
        <p:nvSpPr>
          <p:cNvPr id="71" name="図プレースホルダー 69"/>
          <p:cNvSpPr>
            <a:spLocks noGrp="1"/>
          </p:cNvSpPr>
          <p:nvPr>
            <p:ph type="pic" sz="quarter" idx="40" hasCustomPrompt="1"/>
          </p:nvPr>
        </p:nvSpPr>
        <p:spPr>
          <a:xfrm>
            <a:off x="3917210" y="0"/>
            <a:ext cx="2612027" cy="2571750"/>
          </a:xfrm>
          <a:solidFill>
            <a:schemeClr val="accent2">
              <a:lumMod val="60000"/>
              <a:lumOff val="40000"/>
            </a:schemeClr>
          </a:solidFill>
        </p:spPr>
        <p:txBody>
          <a:bodyPr/>
          <a:lstStyle>
            <a:lvl1pPr>
              <a:defRPr/>
            </a:lvl1pPr>
          </a:lstStyle>
          <a:p>
            <a:r>
              <a:rPr kumimoji="1" lang="en-US" altLang="ja-JP" dirty="0"/>
              <a:t>add an image </a:t>
            </a:r>
            <a:endParaRPr kumimoji="1" lang="ja-JP" altLang="en-US" dirty="0"/>
          </a:p>
        </p:txBody>
      </p:sp>
      <p:sp>
        <p:nvSpPr>
          <p:cNvPr id="77" name="タイトル 1"/>
          <p:cNvSpPr>
            <a:spLocks noGrp="1"/>
          </p:cNvSpPr>
          <p:nvPr>
            <p:ph type="title" hasCustomPrompt="1"/>
          </p:nvPr>
        </p:nvSpPr>
        <p:spPr>
          <a:xfrm>
            <a:off x="4114395" y="2623812"/>
            <a:ext cx="4788948" cy="675454"/>
          </a:xfrm>
        </p:spPr>
        <p:txBody>
          <a:bodyPr anchor="b">
            <a:normAutofit/>
          </a:bodyPr>
          <a:lstStyle>
            <a:lvl1pPr>
              <a:defRPr sz="33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78" name="正方形/長方形 77"/>
          <p:cNvSpPr/>
          <p:nvPr userDrawn="1"/>
        </p:nvSpPr>
        <p:spPr>
          <a:xfrm>
            <a:off x="4186410" y="3306878"/>
            <a:ext cx="1620321" cy="360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p>
        </p:txBody>
      </p:sp>
      <p:sp>
        <p:nvSpPr>
          <p:cNvPr id="79" name="テキスト プレースホルダー 6"/>
          <p:cNvSpPr>
            <a:spLocks noGrp="1"/>
          </p:cNvSpPr>
          <p:nvPr>
            <p:ph type="body" sz="quarter" idx="16" hasCustomPrompt="1"/>
          </p:nvPr>
        </p:nvSpPr>
        <p:spPr>
          <a:xfrm>
            <a:off x="4114395" y="3343213"/>
            <a:ext cx="4788948" cy="467721"/>
          </a:xfrm>
        </p:spPr>
        <p:txBody>
          <a:bodyPr anchor="t">
            <a:noAutofit/>
          </a:bodyPr>
          <a:lstStyle>
            <a:lvl1pPr algn="l">
              <a:defRPr sz="1600" i="1" baseline="0">
                <a:solidFill>
                  <a:schemeClr val="accent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41553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10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grpId="0" nodeType="withEffect">
                                  <p:stCondLst>
                                    <p:cond delay="200"/>
                                  </p:stCondLst>
                                  <p:childTnLst>
                                    <p:set>
                                      <p:cBhvr>
                                        <p:cTn id="12" dur="1" fill="hold">
                                          <p:stCondLst>
                                            <p:cond delay="0"/>
                                          </p:stCondLst>
                                        </p:cTn>
                                        <p:tgtEl>
                                          <p:spTgt spid="32"/>
                                        </p:tgtEl>
                                        <p:attrNameLst>
                                          <p:attrName>style.visibility</p:attrName>
                                        </p:attrNameLst>
                                      </p:cBhvr>
                                      <p:to>
                                        <p:strVal val="visible"/>
                                      </p:to>
                                    </p:set>
                                    <p:animEffect transition="in" filter="randombar(horizontal)">
                                      <p:cBhvr>
                                        <p:cTn id="13" dur="500"/>
                                        <p:tgtEl>
                                          <p:spTgt spid="32"/>
                                        </p:tgtEl>
                                      </p:cBhvr>
                                    </p:animEffect>
                                  </p:childTnLst>
                                </p:cTn>
                              </p:par>
                              <p:par>
                                <p:cTn id="14" presetID="14" presetClass="entr" presetSubtype="10" fill="hold" grpId="0" nodeType="withEffect">
                                  <p:stCondLst>
                                    <p:cond delay="300"/>
                                  </p:stCondLst>
                                  <p:childTnLst>
                                    <p:set>
                                      <p:cBhvr>
                                        <p:cTn id="15" dur="1" fill="hold">
                                          <p:stCondLst>
                                            <p:cond delay="0"/>
                                          </p:stCondLst>
                                        </p:cTn>
                                        <p:tgtEl>
                                          <p:spTgt spid="28"/>
                                        </p:tgtEl>
                                        <p:attrNameLst>
                                          <p:attrName>style.visibility</p:attrName>
                                        </p:attrNameLst>
                                      </p:cBhvr>
                                      <p:to>
                                        <p:strVal val="visible"/>
                                      </p:to>
                                    </p:set>
                                    <p:animEffect transition="in" filter="randombar(horizontal)">
                                      <p:cBhvr>
                                        <p:cTn id="16" dur="500"/>
                                        <p:tgtEl>
                                          <p:spTgt spid="28"/>
                                        </p:tgtEl>
                                      </p:cBhvr>
                                    </p:animEffect>
                                  </p:childTnLst>
                                </p:cTn>
                              </p:par>
                              <p:par>
                                <p:cTn id="17" presetID="14" presetClass="entr" presetSubtype="10" fill="hold" grpId="0" nodeType="withEffect">
                                  <p:stCondLst>
                                    <p:cond delay="400"/>
                                  </p:stCondLst>
                                  <p:childTnLst>
                                    <p:set>
                                      <p:cBhvr>
                                        <p:cTn id="18" dur="1" fill="hold">
                                          <p:stCondLst>
                                            <p:cond delay="0"/>
                                          </p:stCondLst>
                                        </p:cTn>
                                        <p:tgtEl>
                                          <p:spTgt spid="70"/>
                                        </p:tgtEl>
                                        <p:attrNameLst>
                                          <p:attrName>style.visibility</p:attrName>
                                        </p:attrNameLst>
                                      </p:cBhvr>
                                      <p:to>
                                        <p:strVal val="visible"/>
                                      </p:to>
                                    </p:set>
                                    <p:animEffect transition="in" filter="randombar(horizontal)">
                                      <p:cBhvr>
                                        <p:cTn id="19" dur="500"/>
                                        <p:tgtEl>
                                          <p:spTgt spid="70"/>
                                        </p:tgtEl>
                                      </p:cBhvr>
                                    </p:animEffect>
                                  </p:childTnLst>
                                </p:cTn>
                              </p:par>
                              <p:par>
                                <p:cTn id="20" presetID="14" presetClass="entr" presetSubtype="10" fill="hold" grpId="0" nodeType="withEffect">
                                  <p:stCondLst>
                                    <p:cond delay="50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par>
                                <p:cTn id="23" presetID="14" presetClass="entr" presetSubtype="10" fill="hold" grpId="0" nodeType="withEffect">
                                  <p:stCondLst>
                                    <p:cond delay="60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par>
                                <p:cTn id="26" presetID="14" presetClass="entr" presetSubtype="10" fill="hold" grpId="0" nodeType="withEffect">
                                  <p:stCondLst>
                                    <p:cond delay="700"/>
                                  </p:stCondLst>
                                  <p:childTnLst>
                                    <p:set>
                                      <p:cBhvr>
                                        <p:cTn id="27" dur="1" fill="hold">
                                          <p:stCondLst>
                                            <p:cond delay="0"/>
                                          </p:stCondLst>
                                        </p:cTn>
                                        <p:tgtEl>
                                          <p:spTgt spid="6"/>
                                        </p:tgtEl>
                                        <p:attrNameLst>
                                          <p:attrName>style.visibility</p:attrName>
                                        </p:attrNameLst>
                                      </p:cBhvr>
                                      <p:to>
                                        <p:strVal val="visible"/>
                                      </p:to>
                                    </p:set>
                                    <p:animEffect transition="in" filter="randombar(horizontal)">
                                      <p:cBhvr>
                                        <p:cTn id="28" dur="500"/>
                                        <p:tgtEl>
                                          <p:spTgt spid="6"/>
                                        </p:tgtEl>
                                      </p:cBhvr>
                                    </p:animEffect>
                                  </p:childTnLst>
                                </p:cTn>
                              </p:par>
                              <p:par>
                                <p:cTn id="29" presetID="14" presetClass="entr" presetSubtype="1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par>
                                <p:cTn id="32" presetID="14" presetClass="entr" presetSubtype="10" fill="hold" grpId="0" nodeType="withEffect">
                                  <p:stCondLst>
                                    <p:cond delay="900"/>
                                  </p:stCondLst>
                                  <p:childTnLst>
                                    <p:set>
                                      <p:cBhvr>
                                        <p:cTn id="33" dur="1" fill="hold">
                                          <p:stCondLst>
                                            <p:cond delay="0"/>
                                          </p:stCondLst>
                                        </p:cTn>
                                        <p:tgtEl>
                                          <p:spTgt spid="40"/>
                                        </p:tgtEl>
                                        <p:attrNameLst>
                                          <p:attrName>style.visibility</p:attrName>
                                        </p:attrNameLst>
                                      </p:cBhvr>
                                      <p:to>
                                        <p:strVal val="visible"/>
                                      </p:to>
                                    </p:set>
                                    <p:animEffect transition="in" filter="randombar(horizontal)">
                                      <p:cBhvr>
                                        <p:cTn id="34" dur="500"/>
                                        <p:tgtEl>
                                          <p:spTgt spid="40"/>
                                        </p:tgtEl>
                                      </p:cBhvr>
                                    </p:animEffect>
                                  </p:childTnLst>
                                </p:cTn>
                              </p:par>
                              <p:par>
                                <p:cTn id="35" presetID="14" presetClass="entr" presetSubtype="10" fill="hold" grpId="0" nodeType="withEffect">
                                  <p:stCondLst>
                                    <p:cond delay="1000"/>
                                  </p:stCondLst>
                                  <p:childTnLst>
                                    <p:set>
                                      <p:cBhvr>
                                        <p:cTn id="36" dur="1" fill="hold">
                                          <p:stCondLst>
                                            <p:cond delay="0"/>
                                          </p:stCondLst>
                                        </p:cTn>
                                        <p:tgtEl>
                                          <p:spTgt spid="37"/>
                                        </p:tgtEl>
                                        <p:attrNameLst>
                                          <p:attrName>style.visibility</p:attrName>
                                        </p:attrNameLst>
                                      </p:cBhvr>
                                      <p:to>
                                        <p:strVal val="visible"/>
                                      </p:to>
                                    </p:set>
                                    <p:animEffect transition="in" filter="randombar(horizontal)">
                                      <p:cBhvr>
                                        <p:cTn id="37" dur="500"/>
                                        <p:tgtEl>
                                          <p:spTgt spid="37"/>
                                        </p:tgtEl>
                                      </p:cBhvr>
                                    </p:animEffect>
                                  </p:childTnLst>
                                </p:cTn>
                              </p:par>
                              <p:par>
                                <p:cTn id="38" presetID="14" presetClass="entr" presetSubtype="10" fill="hold" grpId="0" nodeType="withEffect">
                                  <p:stCondLst>
                                    <p:cond delay="1100"/>
                                  </p:stCondLst>
                                  <p:childTnLst>
                                    <p:set>
                                      <p:cBhvr>
                                        <p:cTn id="39" dur="1" fill="hold">
                                          <p:stCondLst>
                                            <p:cond delay="0"/>
                                          </p:stCondLst>
                                        </p:cTn>
                                        <p:tgtEl>
                                          <p:spTgt spid="8"/>
                                        </p:tgtEl>
                                        <p:attrNameLst>
                                          <p:attrName>style.visibility</p:attrName>
                                        </p:attrNameLst>
                                      </p:cBhvr>
                                      <p:to>
                                        <p:strVal val="visible"/>
                                      </p:to>
                                    </p:set>
                                    <p:animEffect transition="in" filter="randombar(horizontal)">
                                      <p:cBhvr>
                                        <p:cTn id="40" dur="500"/>
                                        <p:tgtEl>
                                          <p:spTgt spid="8"/>
                                        </p:tgtEl>
                                      </p:cBhvr>
                                    </p:animEffect>
                                  </p:childTnLst>
                                </p:cTn>
                              </p:par>
                              <p:par>
                                <p:cTn id="41" presetID="14" presetClass="entr" presetSubtype="10" fill="hold" grpId="0" nodeType="withEffect">
                                  <p:stCondLst>
                                    <p:cond delay="1200"/>
                                  </p:stCondLst>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par>
                                <p:cTn id="44" presetID="14" presetClass="entr" presetSubtype="10" fill="hold" grpId="0" nodeType="withEffect">
                                  <p:stCondLst>
                                    <p:cond delay="1300"/>
                                  </p:stCondLst>
                                  <p:childTnLst>
                                    <p:set>
                                      <p:cBhvr>
                                        <p:cTn id="45" dur="1" fill="hold">
                                          <p:stCondLst>
                                            <p:cond delay="0"/>
                                          </p:stCondLst>
                                        </p:cTn>
                                        <p:tgtEl>
                                          <p:spTgt spid="38"/>
                                        </p:tgtEl>
                                        <p:attrNameLst>
                                          <p:attrName>style.visibility</p:attrName>
                                        </p:attrNameLst>
                                      </p:cBhvr>
                                      <p:to>
                                        <p:strVal val="visible"/>
                                      </p:to>
                                    </p:set>
                                    <p:animEffect transition="in" filter="randombar(horizontal)">
                                      <p:cBhvr>
                                        <p:cTn id="46" dur="500"/>
                                        <p:tgtEl>
                                          <p:spTgt spid="38"/>
                                        </p:tgtEl>
                                      </p:cBhvr>
                                    </p:animEffect>
                                  </p:childTnLst>
                                </p:cTn>
                              </p:par>
                              <p:par>
                                <p:cTn id="47" presetID="14" presetClass="entr" presetSubtype="10" fill="hold" grpId="0" nodeType="withEffect">
                                  <p:stCondLst>
                                    <p:cond delay="1400"/>
                                  </p:stCondLst>
                                  <p:childTnLst>
                                    <p:set>
                                      <p:cBhvr>
                                        <p:cTn id="48" dur="1" fill="hold">
                                          <p:stCondLst>
                                            <p:cond delay="0"/>
                                          </p:stCondLst>
                                        </p:cTn>
                                        <p:tgtEl>
                                          <p:spTgt spid="71"/>
                                        </p:tgtEl>
                                        <p:attrNameLst>
                                          <p:attrName>style.visibility</p:attrName>
                                        </p:attrNameLst>
                                      </p:cBhvr>
                                      <p:to>
                                        <p:strVal val="visible"/>
                                      </p:to>
                                    </p:set>
                                    <p:animEffect transition="in" filter="randombar(horizontal)">
                                      <p:cBhvr>
                                        <p:cTn id="49" dur="500"/>
                                        <p:tgtEl>
                                          <p:spTgt spid="71"/>
                                        </p:tgtEl>
                                      </p:cBhvr>
                                    </p:animEffect>
                                  </p:childTnLst>
                                </p:cTn>
                              </p:par>
                              <p:par>
                                <p:cTn id="50" presetID="14" presetClass="entr" presetSubtype="10" fill="hold" grpId="0" nodeType="withEffect">
                                  <p:stCondLst>
                                    <p:cond delay="1500"/>
                                  </p:stCondLst>
                                  <p:childTnLst>
                                    <p:set>
                                      <p:cBhvr>
                                        <p:cTn id="51" dur="1" fill="hold">
                                          <p:stCondLst>
                                            <p:cond delay="0"/>
                                          </p:stCondLst>
                                        </p:cTn>
                                        <p:tgtEl>
                                          <p:spTgt spid="27"/>
                                        </p:tgtEl>
                                        <p:attrNameLst>
                                          <p:attrName>style.visibility</p:attrName>
                                        </p:attrNameLst>
                                      </p:cBhvr>
                                      <p:to>
                                        <p:strVal val="visible"/>
                                      </p:to>
                                    </p:set>
                                    <p:animEffect transition="in" filter="randombar(horizontal)">
                                      <p:cBhvr>
                                        <p:cTn id="52" dur="500"/>
                                        <p:tgtEl>
                                          <p:spTgt spid="27"/>
                                        </p:tgtEl>
                                      </p:cBhvr>
                                    </p:animEffect>
                                  </p:childTnLst>
                                </p:cTn>
                              </p:par>
                              <p:par>
                                <p:cTn id="53" presetID="14" presetClass="entr" presetSubtype="10" fill="hold" grpId="0" nodeType="withEffect">
                                  <p:stCondLst>
                                    <p:cond delay="1600"/>
                                  </p:stCondLst>
                                  <p:childTnLst>
                                    <p:set>
                                      <p:cBhvr>
                                        <p:cTn id="54" dur="1" fill="hold">
                                          <p:stCondLst>
                                            <p:cond delay="0"/>
                                          </p:stCondLst>
                                        </p:cTn>
                                        <p:tgtEl>
                                          <p:spTgt spid="31"/>
                                        </p:tgtEl>
                                        <p:attrNameLst>
                                          <p:attrName>style.visibility</p:attrName>
                                        </p:attrNameLst>
                                      </p:cBhvr>
                                      <p:to>
                                        <p:strVal val="visible"/>
                                      </p:to>
                                    </p:set>
                                    <p:animEffect transition="in" filter="randombar(horizontal)">
                                      <p:cBhvr>
                                        <p:cTn id="55" dur="500"/>
                                        <p:tgtEl>
                                          <p:spTgt spid="31"/>
                                        </p:tgtEl>
                                      </p:cBhvr>
                                    </p:animEffect>
                                  </p:childTnLst>
                                </p:cTn>
                              </p:par>
                              <p:par>
                                <p:cTn id="56" presetID="14" presetClass="entr" presetSubtype="10" fill="hold" grpId="0" nodeType="withEffect">
                                  <p:stCondLst>
                                    <p:cond delay="1700"/>
                                  </p:stCondLst>
                                  <p:childTnLst>
                                    <p:set>
                                      <p:cBhvr>
                                        <p:cTn id="57" dur="1" fill="hold">
                                          <p:stCondLst>
                                            <p:cond delay="0"/>
                                          </p:stCondLst>
                                        </p:cTn>
                                        <p:tgtEl>
                                          <p:spTgt spid="4"/>
                                        </p:tgtEl>
                                        <p:attrNameLst>
                                          <p:attrName>style.visibility</p:attrName>
                                        </p:attrNameLst>
                                      </p:cBhvr>
                                      <p:to>
                                        <p:strVal val="visible"/>
                                      </p:to>
                                    </p:set>
                                    <p:animEffect transition="in" filter="randombar(horizontal)">
                                      <p:cBhvr>
                                        <p:cTn id="58" dur="500"/>
                                        <p:tgtEl>
                                          <p:spTgt spid="4"/>
                                        </p:tgtEl>
                                      </p:cBhvr>
                                    </p:animEffect>
                                  </p:childTnLst>
                                </p:cTn>
                              </p:par>
                            </p:childTnLst>
                          </p:cTn>
                        </p:par>
                        <p:par>
                          <p:cTn id="59" fill="hold">
                            <p:stCondLst>
                              <p:cond delay="2200"/>
                            </p:stCondLst>
                            <p:childTnLst>
                              <p:par>
                                <p:cTn id="60" presetID="2" presetClass="entr" presetSubtype="2" decel="100000" fill="hold" grpId="0" nodeType="afterEffect">
                                  <p:stCondLst>
                                    <p:cond delay="0"/>
                                  </p:stCondLst>
                                  <p:iterate type="wd">
                                    <p:tmPct val="10000"/>
                                  </p:iterate>
                                  <p:childTnLst>
                                    <p:set>
                                      <p:cBhvr>
                                        <p:cTn id="61" dur="1" fill="hold">
                                          <p:stCondLst>
                                            <p:cond delay="0"/>
                                          </p:stCondLst>
                                        </p:cTn>
                                        <p:tgtEl>
                                          <p:spTgt spid="77"/>
                                        </p:tgtEl>
                                        <p:attrNameLst>
                                          <p:attrName>style.visibility</p:attrName>
                                        </p:attrNameLst>
                                      </p:cBhvr>
                                      <p:to>
                                        <p:strVal val="visible"/>
                                      </p:to>
                                    </p:set>
                                    <p:anim calcmode="lin" valueType="num">
                                      <p:cBhvr additive="base">
                                        <p:cTn id="62" dur="500" fill="hold"/>
                                        <p:tgtEl>
                                          <p:spTgt spid="77"/>
                                        </p:tgtEl>
                                        <p:attrNameLst>
                                          <p:attrName>ppt_x</p:attrName>
                                        </p:attrNameLst>
                                      </p:cBhvr>
                                      <p:tavLst>
                                        <p:tav tm="0">
                                          <p:val>
                                            <p:strVal val="1+#ppt_w/2"/>
                                          </p:val>
                                        </p:tav>
                                        <p:tav tm="100000">
                                          <p:val>
                                            <p:strVal val="#ppt_x"/>
                                          </p:val>
                                        </p:tav>
                                      </p:tavLst>
                                    </p:anim>
                                    <p:anim calcmode="lin" valueType="num">
                                      <p:cBhvr additive="base">
                                        <p:cTn id="63" dur="500" fill="hold"/>
                                        <p:tgtEl>
                                          <p:spTgt spid="77"/>
                                        </p:tgtEl>
                                        <p:attrNameLst>
                                          <p:attrName>ppt_y</p:attrName>
                                        </p:attrNameLst>
                                      </p:cBhvr>
                                      <p:tavLst>
                                        <p:tav tm="0">
                                          <p:val>
                                            <p:strVal val="#ppt_y"/>
                                          </p:val>
                                        </p:tav>
                                        <p:tav tm="100000">
                                          <p:val>
                                            <p:strVal val="#ppt_y"/>
                                          </p:val>
                                        </p:tav>
                                      </p:tavLst>
                                    </p:anim>
                                  </p:childTnLst>
                                </p:cTn>
                              </p:par>
                              <p:par>
                                <p:cTn id="64" presetID="2" presetClass="entr" presetSubtype="2" decel="100000" fill="hold" grpId="0" nodeType="withEffect">
                                  <p:stCondLst>
                                    <p:cond delay="0"/>
                                  </p:stCondLst>
                                  <p:childTnLst>
                                    <p:set>
                                      <p:cBhvr>
                                        <p:cTn id="65" dur="1" fill="hold">
                                          <p:stCondLst>
                                            <p:cond delay="0"/>
                                          </p:stCondLst>
                                        </p:cTn>
                                        <p:tgtEl>
                                          <p:spTgt spid="78"/>
                                        </p:tgtEl>
                                        <p:attrNameLst>
                                          <p:attrName>style.visibility</p:attrName>
                                        </p:attrNameLst>
                                      </p:cBhvr>
                                      <p:to>
                                        <p:strVal val="visible"/>
                                      </p:to>
                                    </p:set>
                                    <p:anim calcmode="lin" valueType="num">
                                      <p:cBhvr additive="base">
                                        <p:cTn id="66" dur="500" fill="hold"/>
                                        <p:tgtEl>
                                          <p:spTgt spid="78"/>
                                        </p:tgtEl>
                                        <p:attrNameLst>
                                          <p:attrName>ppt_x</p:attrName>
                                        </p:attrNameLst>
                                      </p:cBhvr>
                                      <p:tavLst>
                                        <p:tav tm="0">
                                          <p:val>
                                            <p:strVal val="1+#ppt_w/2"/>
                                          </p:val>
                                        </p:tav>
                                        <p:tav tm="100000">
                                          <p:val>
                                            <p:strVal val="#ppt_x"/>
                                          </p:val>
                                        </p:tav>
                                      </p:tavLst>
                                    </p:anim>
                                    <p:anim calcmode="lin" valueType="num">
                                      <p:cBhvr additive="base">
                                        <p:cTn id="67" dur="500" fill="hold"/>
                                        <p:tgtEl>
                                          <p:spTgt spid="78"/>
                                        </p:tgtEl>
                                        <p:attrNameLst>
                                          <p:attrName>ppt_y</p:attrName>
                                        </p:attrNameLst>
                                      </p:cBhvr>
                                      <p:tavLst>
                                        <p:tav tm="0">
                                          <p:val>
                                            <p:strVal val="#ppt_y"/>
                                          </p:val>
                                        </p:tav>
                                        <p:tav tm="100000">
                                          <p:val>
                                            <p:strVal val="#ppt_y"/>
                                          </p:val>
                                        </p:tav>
                                      </p:tavLst>
                                    </p:anim>
                                  </p:childTnLst>
                                </p:cTn>
                              </p:par>
                            </p:childTnLst>
                          </p:cTn>
                        </p:par>
                        <p:par>
                          <p:cTn id="68" fill="hold">
                            <p:stCondLst>
                              <p:cond delay="2800"/>
                            </p:stCondLst>
                            <p:childTnLst>
                              <p:par>
                                <p:cTn id="69" presetID="22" presetClass="entr" presetSubtype="8" fill="hold" grpId="0" nodeType="afterEffect">
                                  <p:stCondLst>
                                    <p:cond delay="0"/>
                                  </p:stCondLst>
                                  <p:iterate type="lt">
                                    <p:tmPct val="10000"/>
                                  </p:iterate>
                                  <p:childTnLst>
                                    <p:set>
                                      <p:cBhvr>
                                        <p:cTn id="70" dur="1" fill="hold">
                                          <p:stCondLst>
                                            <p:cond delay="0"/>
                                          </p:stCondLst>
                                        </p:cTn>
                                        <p:tgtEl>
                                          <p:spTgt spid="79">
                                            <p:txEl>
                                              <p:pRg st="0" end="0"/>
                                            </p:txEl>
                                          </p:spTgt>
                                        </p:tgtEl>
                                        <p:attrNameLst>
                                          <p:attrName>style.visibility</p:attrName>
                                        </p:attrNameLst>
                                      </p:cBhvr>
                                      <p:to>
                                        <p:strVal val="visible"/>
                                      </p:to>
                                    </p:set>
                                    <p:animEffect transition="in" filter="wipe(left)">
                                      <p:cBhvr>
                                        <p:cTn id="71"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animBg="1"/>
      <p:bldP spid="8" grpId="0" animBg="1"/>
      <p:bldP spid="13" grpId="0" animBg="1"/>
      <p:bldP spid="15" grpId="0" animBg="1"/>
      <p:bldP spid="25" grpId="0" animBg="1"/>
      <p:bldP spid="27" grpId="0" animBg="1"/>
      <p:bldP spid="28" grpId="0" animBg="1"/>
      <p:bldP spid="31" grpId="0" animBg="1"/>
      <p:bldP spid="18" grpId="0" animBg="1"/>
      <p:bldP spid="20" grpId="0" animBg="1"/>
      <p:bldP spid="32" grpId="0" animBg="1"/>
      <p:bldP spid="37" grpId="0" animBg="1"/>
      <p:bldP spid="38" grpId="0" animBg="1"/>
      <p:bldP spid="40" grpId="0" animBg="1"/>
      <p:bldP spid="70" grpId="0" animBg="1"/>
      <p:bldP spid="71" grpId="0" animBg="1"/>
      <p:bldP spid="77" grpId="0"/>
      <p:bldP spid="78" grpId="0" animBg="1"/>
      <p:bldP spid="79" grpId="0" build="p">
        <p:tmplLst>
          <p:tmpl lvl="1">
            <p:tnLst>
              <p:par>
                <p:cTn presetID="22" presetClass="entr" presetSubtype="8" fill="hold" nodeType="afterEffect">
                  <p:stCondLst>
                    <p:cond delay="0"/>
                  </p:stCondLst>
                  <p:iterate type="lt">
                    <p:tmPct val="10000"/>
                  </p:iterate>
                  <p:childTnLst>
                    <p:set>
                      <p:cBhvr>
                        <p:cTn dur="1" fill="hold">
                          <p:stCondLst>
                            <p:cond delay="0"/>
                          </p:stCondLst>
                        </p:cTn>
                        <p:tgtEl>
                          <p:spTgt spid="79"/>
                        </p:tgtEl>
                        <p:attrNameLst>
                          <p:attrName>style.visibility</p:attrName>
                        </p:attrNameLst>
                      </p:cBhvr>
                      <p:to>
                        <p:strVal val="visible"/>
                      </p:to>
                    </p:set>
                    <p:animEffect transition="in" filter="wipe(left)">
                      <p:cBhvr>
                        <p:cTn dur="500"/>
                        <p:tgtEl>
                          <p:spTgt spid="79"/>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C8B301B-4344-7F4D-A513-58847463D93E}" type="datetimeFigureOut">
              <a:rPr lang="es-CO" smtClean="0"/>
              <a:t>9/08/2021</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7676CF-03E5-AD44-B2A3-00C77CE2E8CA}" type="slidenum">
              <a:rPr lang="es-CO" smtClean="0"/>
              <a:t>‹Nº›</a:t>
            </a:fld>
            <a:endParaRPr lang="es-CO"/>
          </a:p>
        </p:txBody>
      </p:sp>
    </p:spTree>
    <p:extLst>
      <p:ext uri="{BB962C8B-B14F-4D97-AF65-F5344CB8AC3E}">
        <p14:creationId xmlns:p14="http://schemas.microsoft.com/office/powerpoint/2010/main" val="2632829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FC8B301B-4344-7F4D-A513-58847463D93E}" type="datetimeFigureOut">
              <a:rPr lang="es-CO" smtClean="0"/>
              <a:t>9/08/2021</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67676CF-03E5-AD44-B2A3-00C77CE2E8CA}" type="slidenum">
              <a:rPr lang="es-CO" smtClean="0"/>
              <a:t>‹Nº›</a:t>
            </a:fld>
            <a:endParaRPr lang="es-CO"/>
          </a:p>
        </p:txBody>
      </p:sp>
    </p:spTree>
    <p:extLst>
      <p:ext uri="{BB962C8B-B14F-4D97-AF65-F5344CB8AC3E}">
        <p14:creationId xmlns:p14="http://schemas.microsoft.com/office/powerpoint/2010/main" val="4107965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FC8B301B-4344-7F4D-A513-58847463D93E}" type="datetimeFigureOut">
              <a:rPr lang="es-CO" smtClean="0"/>
              <a:t>9/08/2021</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D67676CF-03E5-AD44-B2A3-00C77CE2E8CA}" type="slidenum">
              <a:rPr lang="es-CO" smtClean="0"/>
              <a:t>‹Nº›</a:t>
            </a:fld>
            <a:endParaRPr lang="es-CO"/>
          </a:p>
        </p:txBody>
      </p:sp>
    </p:spTree>
    <p:extLst>
      <p:ext uri="{BB962C8B-B14F-4D97-AF65-F5344CB8AC3E}">
        <p14:creationId xmlns:p14="http://schemas.microsoft.com/office/powerpoint/2010/main" val="248005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4" name="Content Placeholder 3"/>
          <p:cNvSpPr>
            <a:spLocks noGrp="1"/>
          </p:cNvSpPr>
          <p:nvPr>
            <p:ph sz="half" idx="2"/>
          </p:nvPr>
        </p:nvSpPr>
        <p:spPr>
          <a:xfrm>
            <a:off x="629842" y="1878806"/>
            <a:ext cx="3868340" cy="276344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s-ES"/>
              <a:t>Haga clic para modificar los estilos de texto del patrón</a:t>
            </a:r>
          </a:p>
        </p:txBody>
      </p:sp>
      <p:sp>
        <p:nvSpPr>
          <p:cNvPr id="6" name="Content Placeholder 5"/>
          <p:cNvSpPr>
            <a:spLocks noGrp="1"/>
          </p:cNvSpPr>
          <p:nvPr>
            <p:ph sz="quarter" idx="4"/>
          </p:nvPr>
        </p:nvSpPr>
        <p:spPr>
          <a:xfrm>
            <a:off x="4629150" y="1878806"/>
            <a:ext cx="3887391" cy="276344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FC8B301B-4344-7F4D-A513-58847463D93E}" type="datetimeFigureOut">
              <a:rPr lang="es-CO" smtClean="0"/>
              <a:t>9/08/2021</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D67676CF-03E5-AD44-B2A3-00C77CE2E8CA}" type="slidenum">
              <a:rPr lang="es-CO" smtClean="0"/>
              <a:t>‹Nº›</a:t>
            </a:fld>
            <a:endParaRPr lang="es-CO"/>
          </a:p>
        </p:txBody>
      </p:sp>
    </p:spTree>
    <p:extLst>
      <p:ext uri="{BB962C8B-B14F-4D97-AF65-F5344CB8AC3E}">
        <p14:creationId xmlns:p14="http://schemas.microsoft.com/office/powerpoint/2010/main" val="1214585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FC8B301B-4344-7F4D-A513-58847463D93E}" type="datetimeFigureOut">
              <a:rPr lang="es-CO" smtClean="0"/>
              <a:t>9/08/2021</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D67676CF-03E5-AD44-B2A3-00C77CE2E8CA}" type="slidenum">
              <a:rPr lang="es-CO" smtClean="0"/>
              <a:t>‹Nº›</a:t>
            </a:fld>
            <a:endParaRPr lang="es-CO"/>
          </a:p>
        </p:txBody>
      </p:sp>
    </p:spTree>
    <p:extLst>
      <p:ext uri="{BB962C8B-B14F-4D97-AF65-F5344CB8AC3E}">
        <p14:creationId xmlns:p14="http://schemas.microsoft.com/office/powerpoint/2010/main" val="849726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8B301B-4344-7F4D-A513-58847463D93E}" type="datetimeFigureOut">
              <a:rPr lang="es-CO" smtClean="0"/>
              <a:t>9/08/2021</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D67676CF-03E5-AD44-B2A3-00C77CE2E8CA}" type="slidenum">
              <a:rPr lang="es-CO" smtClean="0"/>
              <a:t>‹Nº›</a:t>
            </a:fld>
            <a:endParaRPr lang="es-CO"/>
          </a:p>
        </p:txBody>
      </p:sp>
    </p:spTree>
    <p:extLst>
      <p:ext uri="{BB962C8B-B14F-4D97-AF65-F5344CB8AC3E}">
        <p14:creationId xmlns:p14="http://schemas.microsoft.com/office/powerpoint/2010/main" val="1363414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C8B301B-4344-7F4D-A513-58847463D93E}" type="datetimeFigureOut">
              <a:rPr lang="es-CO" smtClean="0"/>
              <a:t>9/08/2021</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D67676CF-03E5-AD44-B2A3-00C77CE2E8CA}" type="slidenum">
              <a:rPr lang="es-CO" smtClean="0"/>
              <a:t>‹Nº›</a:t>
            </a:fld>
            <a:endParaRPr lang="es-CO"/>
          </a:p>
        </p:txBody>
      </p:sp>
    </p:spTree>
    <p:extLst>
      <p:ext uri="{BB962C8B-B14F-4D97-AF65-F5344CB8AC3E}">
        <p14:creationId xmlns:p14="http://schemas.microsoft.com/office/powerpoint/2010/main" val="1254164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C8B301B-4344-7F4D-A513-58847463D93E}" type="datetimeFigureOut">
              <a:rPr lang="es-CO" smtClean="0"/>
              <a:t>9/08/2021</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D67676CF-03E5-AD44-B2A3-00C77CE2E8CA}" type="slidenum">
              <a:rPr lang="es-CO" smtClean="0"/>
              <a:t>‹Nº›</a:t>
            </a:fld>
            <a:endParaRPr lang="es-CO"/>
          </a:p>
        </p:txBody>
      </p:sp>
    </p:spTree>
    <p:extLst>
      <p:ext uri="{BB962C8B-B14F-4D97-AF65-F5344CB8AC3E}">
        <p14:creationId xmlns:p14="http://schemas.microsoft.com/office/powerpoint/2010/main" val="3523169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C8B301B-4344-7F4D-A513-58847463D93E}" type="datetimeFigureOut">
              <a:rPr lang="es-CO" smtClean="0"/>
              <a:t>9/08/2021</a:t>
            </a:fld>
            <a:endParaRPr lang="es-CO"/>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67676CF-03E5-AD44-B2A3-00C77CE2E8CA}" type="slidenum">
              <a:rPr lang="es-CO" smtClean="0"/>
              <a:t>‹Nº›</a:t>
            </a:fld>
            <a:endParaRPr lang="es-CO"/>
          </a:p>
        </p:txBody>
      </p:sp>
    </p:spTree>
    <p:extLst>
      <p:ext uri="{BB962C8B-B14F-4D97-AF65-F5344CB8AC3E}">
        <p14:creationId xmlns:p14="http://schemas.microsoft.com/office/powerpoint/2010/main" val="30480768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20.jpg"/><Relationship Id="rId13" Type="http://schemas.openxmlformats.org/officeDocument/2006/relationships/image" Target="../media/image25.jpg"/><Relationship Id="rId18" Type="http://schemas.openxmlformats.org/officeDocument/2006/relationships/image" Target="../media/image29.jpg"/><Relationship Id="rId3" Type="http://schemas.openxmlformats.org/officeDocument/2006/relationships/image" Target="../media/image16.jpg"/><Relationship Id="rId7" Type="http://schemas.openxmlformats.org/officeDocument/2006/relationships/image" Target="../media/image19.jpg"/><Relationship Id="rId12" Type="http://schemas.openxmlformats.org/officeDocument/2006/relationships/image" Target="../media/image24.jpg"/><Relationship Id="rId17" Type="http://schemas.openxmlformats.org/officeDocument/2006/relationships/image" Target="../media/image14.jpg"/><Relationship Id="rId2" Type="http://schemas.openxmlformats.org/officeDocument/2006/relationships/image" Target="../media/image15.jpg"/><Relationship Id="rId16" Type="http://schemas.openxmlformats.org/officeDocument/2006/relationships/image" Target="../media/image28.jpg"/><Relationship Id="rId1" Type="http://schemas.openxmlformats.org/officeDocument/2006/relationships/slideLayout" Target="../slideLayouts/slideLayout12.xml"/><Relationship Id="rId6" Type="http://schemas.openxmlformats.org/officeDocument/2006/relationships/image" Target="../media/image13.jpg"/><Relationship Id="rId11" Type="http://schemas.openxmlformats.org/officeDocument/2006/relationships/image" Target="../media/image23.jpg"/><Relationship Id="rId5" Type="http://schemas.openxmlformats.org/officeDocument/2006/relationships/image" Target="../media/image18.jpg"/><Relationship Id="rId15" Type="http://schemas.openxmlformats.org/officeDocument/2006/relationships/image" Target="../media/image27.jpg"/><Relationship Id="rId10" Type="http://schemas.openxmlformats.org/officeDocument/2006/relationships/image" Target="../media/image22.jpg"/><Relationship Id="rId4" Type="http://schemas.openxmlformats.org/officeDocument/2006/relationships/image" Target="../media/image17.jpg"/><Relationship Id="rId9" Type="http://schemas.openxmlformats.org/officeDocument/2006/relationships/image" Target="../media/image21.jpg"/><Relationship Id="rId1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hyperlink" Target="https://www.pressenza.com/es/2015/02/tormentas-mas-violentas-por-efecto-del-cambio-climatico-global/" TargetMode="External"/><Relationship Id="rId2" Type="http://schemas.openxmlformats.org/officeDocument/2006/relationships/image" Target="../media/image30.jpg"/><Relationship Id="rId1" Type="http://schemas.openxmlformats.org/officeDocument/2006/relationships/slideLayout" Target="../slideLayouts/slideLayout8.xml"/><Relationship Id="rId4" Type="http://schemas.openxmlformats.org/officeDocument/2006/relationships/hyperlink" Target="https://creativecommons.org/licenses/by/3.0/"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image" Target="../media/image5.tmp"/><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4AF855F-C909-8E44-8C62-6FF7FC4D4173}"/>
              </a:ext>
            </a:extLst>
          </p:cNvPr>
          <p:cNvSpPr>
            <a:spLocks noGrp="1"/>
          </p:cNvSpPr>
          <p:nvPr>
            <p:ph type="title"/>
          </p:nvPr>
        </p:nvSpPr>
        <p:spPr>
          <a:xfrm>
            <a:off x="4912962" y="848461"/>
            <a:ext cx="4231037" cy="547646"/>
          </a:xfrm>
        </p:spPr>
        <p:txBody>
          <a:bodyPr>
            <a:noAutofit/>
          </a:bodyPr>
          <a:lstStyle/>
          <a:p>
            <a:pPr algn="ctr"/>
            <a:r>
              <a:rPr lang="es-CO" b="1" dirty="0">
                <a:solidFill>
                  <a:srgbClr val="0075C9"/>
                </a:solidFill>
                <a:latin typeface="Arial" panose="020B0604020202020204" pitchFamily="34" charset="0"/>
                <a:cs typeface="Arial" panose="020B0604020202020204" pitchFamily="34" charset="0"/>
              </a:rPr>
              <a:t>Gobernanza para la adaptación al cambio climático </a:t>
            </a:r>
          </a:p>
        </p:txBody>
      </p:sp>
      <p:sp>
        <p:nvSpPr>
          <p:cNvPr id="7" name="Título 1">
            <a:extLst>
              <a:ext uri="{FF2B5EF4-FFF2-40B4-BE49-F238E27FC236}">
                <a16:creationId xmlns:a16="http://schemas.microsoft.com/office/drawing/2014/main" id="{750AE2B1-9668-064F-9A11-EF7AA2C6657B}"/>
              </a:ext>
            </a:extLst>
          </p:cNvPr>
          <p:cNvSpPr txBox="1">
            <a:spLocks/>
          </p:cNvSpPr>
          <p:nvPr/>
        </p:nvSpPr>
        <p:spPr>
          <a:xfrm>
            <a:off x="5053597" y="3260174"/>
            <a:ext cx="3949768" cy="761042"/>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es-CO" sz="1600" b="1" dirty="0">
                <a:latin typeface="Arial" panose="020B0604020202020204" pitchFamily="34" charset="0"/>
                <a:cs typeface="Arial" panose="020B0604020202020204" pitchFamily="34" charset="0"/>
              </a:rPr>
              <a:t>SECRETARÍA DE AMBIENTE Y DESARROLLO RURAL</a:t>
            </a:r>
          </a:p>
          <a:p>
            <a:pPr algn="ctr"/>
            <a:endParaRPr lang="es-CO" sz="1600" b="1" dirty="0">
              <a:latin typeface="Arial" panose="020B0604020202020204" pitchFamily="34" charset="0"/>
              <a:cs typeface="Arial" panose="020B0604020202020204" pitchFamily="34" charset="0"/>
            </a:endParaRPr>
          </a:p>
          <a:p>
            <a:pPr algn="ctr"/>
            <a:r>
              <a:rPr lang="es-CO" sz="1600" b="1" dirty="0">
                <a:latin typeface="Arial" panose="020B0604020202020204" pitchFamily="34" charset="0"/>
                <a:cs typeface="Arial" panose="020B0604020202020204" pitchFamily="34" charset="0"/>
              </a:rPr>
              <a:t>SECRETARÍA DE EDUCACIÓN</a:t>
            </a:r>
          </a:p>
          <a:p>
            <a:pPr algn="ctr"/>
            <a:endParaRPr lang="es-CO" sz="1600" b="1" dirty="0">
              <a:latin typeface="Arial" panose="020B0604020202020204" pitchFamily="34" charset="0"/>
              <a:cs typeface="Arial" panose="020B0604020202020204" pitchFamily="34" charset="0"/>
            </a:endParaRPr>
          </a:p>
          <a:p>
            <a:pPr algn="ctr"/>
            <a:r>
              <a:rPr lang="es-CO" sz="1600" b="1" dirty="0">
                <a:latin typeface="Arial" panose="020B0604020202020204" pitchFamily="34" charset="0"/>
                <a:cs typeface="Arial" panose="020B0604020202020204" pitchFamily="34" charset="0"/>
              </a:rPr>
              <a:t>INSTITUTO MUNICIPAL DE CULTURA Y TURISMO DE CAJICÁ</a:t>
            </a:r>
          </a:p>
          <a:p>
            <a:pPr algn="ctr"/>
            <a:endParaRPr lang="es-CO" sz="1600" b="1" dirty="0">
              <a:latin typeface="Arial" panose="020B0604020202020204" pitchFamily="34" charset="0"/>
              <a:cs typeface="Arial" panose="020B0604020202020204" pitchFamily="34" charset="0"/>
            </a:endParaRPr>
          </a:p>
          <a:p>
            <a:pPr algn="ctr"/>
            <a:r>
              <a:rPr lang="es-CO" sz="1600" b="1" dirty="0">
                <a:latin typeface="Arial" panose="020B0604020202020204" pitchFamily="34" charset="0"/>
                <a:cs typeface="Arial" panose="020B0604020202020204" pitchFamily="34" charset="0"/>
              </a:rPr>
              <a:t>CORPORACIÓN AUTÓNOMA REGIONAL DE CUNDINAMARCA CAR</a:t>
            </a:r>
          </a:p>
        </p:txBody>
      </p:sp>
      <p:pic>
        <p:nvPicPr>
          <p:cNvPr id="4" name="Imagen 3" descr="Imagen que contiene pasto, campo, parado, computadora&#10;&#10;Descripción generada automáticamente">
            <a:extLst>
              <a:ext uri="{FF2B5EF4-FFF2-40B4-BE49-F238E27FC236}">
                <a16:creationId xmlns:a16="http://schemas.microsoft.com/office/drawing/2014/main" id="{9F8116D9-EE1B-4096-8048-60EA922C9A79}"/>
              </a:ext>
            </a:extLst>
          </p:cNvPr>
          <p:cNvPicPr>
            <a:picLocks noChangeAspect="1"/>
          </p:cNvPicPr>
          <p:nvPr/>
        </p:nvPicPr>
        <p:blipFill>
          <a:blip r:embed="rId2"/>
          <a:stretch>
            <a:fillRect/>
          </a:stretch>
        </p:blipFill>
        <p:spPr>
          <a:xfrm>
            <a:off x="-1" y="0"/>
            <a:ext cx="4912963" cy="5067300"/>
          </a:xfrm>
          <a:prstGeom prst="rect">
            <a:avLst/>
          </a:prstGeom>
        </p:spPr>
      </p:pic>
    </p:spTree>
    <p:extLst>
      <p:ext uri="{BB962C8B-B14F-4D97-AF65-F5344CB8AC3E}">
        <p14:creationId xmlns:p14="http://schemas.microsoft.com/office/powerpoint/2010/main" val="5454237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3B3A2143-5E15-9349-9E93-4F5361757D45}"/>
              </a:ext>
            </a:extLst>
          </p:cNvPr>
          <p:cNvSpPr txBox="1">
            <a:spLocks/>
          </p:cNvSpPr>
          <p:nvPr/>
        </p:nvSpPr>
        <p:spPr>
          <a:xfrm>
            <a:off x="1369346" y="19851"/>
            <a:ext cx="6748969" cy="547646"/>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es-CO" sz="2400" b="1" dirty="0">
                <a:solidFill>
                  <a:srgbClr val="0075C9"/>
                </a:solidFill>
                <a:latin typeface="Arial" panose="020B0604020202020204" pitchFamily="34" charset="0"/>
                <a:cs typeface="Arial" panose="020B0604020202020204" pitchFamily="34" charset="0"/>
              </a:rPr>
              <a:t>Gobernanza para la AbE</a:t>
            </a:r>
          </a:p>
        </p:txBody>
      </p:sp>
      <p:sp>
        <p:nvSpPr>
          <p:cNvPr id="9" name="Rectángulo 8">
            <a:extLst>
              <a:ext uri="{FF2B5EF4-FFF2-40B4-BE49-F238E27FC236}">
                <a16:creationId xmlns:a16="http://schemas.microsoft.com/office/drawing/2014/main" id="{01A9D099-2CF7-4F84-8EEC-F25EF63D0CC9}"/>
              </a:ext>
            </a:extLst>
          </p:cNvPr>
          <p:cNvSpPr/>
          <p:nvPr/>
        </p:nvSpPr>
        <p:spPr>
          <a:xfrm>
            <a:off x="1629575" y="599260"/>
            <a:ext cx="6145079" cy="45719"/>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53F07492-6548-4012-92B7-4F3B66B47722}"/>
              </a:ext>
            </a:extLst>
          </p:cNvPr>
          <p:cNvSpPr txBox="1"/>
          <p:nvPr/>
        </p:nvSpPr>
        <p:spPr>
          <a:xfrm>
            <a:off x="1369346" y="1712660"/>
            <a:ext cx="2571753" cy="1815882"/>
          </a:xfrm>
          <a:prstGeom prst="rect">
            <a:avLst/>
          </a:prstGeom>
          <a:noFill/>
        </p:spPr>
        <p:txBody>
          <a:bodyPr wrap="square">
            <a:spAutoFit/>
          </a:bodyPr>
          <a:lstStyle/>
          <a:p>
            <a:pPr marL="263525" indent="-263525" algn="just">
              <a:buAutoNum type="arabicPeriod"/>
            </a:pPr>
            <a:r>
              <a:rPr lang="es-CO" sz="1600" b="1" dirty="0">
                <a:solidFill>
                  <a:srgbClr val="0075C9"/>
                </a:solidFill>
                <a:effectLst/>
                <a:latin typeface="Arial" panose="020B0604020202020204" pitchFamily="34" charset="0"/>
                <a:ea typeface="Batang" panose="02030600000101010101" pitchFamily="18" charset="-127"/>
              </a:rPr>
              <a:t>Flexible </a:t>
            </a:r>
          </a:p>
          <a:p>
            <a:pPr algn="just"/>
            <a:endParaRPr lang="es-CO" sz="1600" b="1" dirty="0">
              <a:solidFill>
                <a:srgbClr val="0075C9"/>
              </a:solidFill>
              <a:effectLst/>
              <a:latin typeface="Times New Roman" panose="02020603050405020304" pitchFamily="18" charset="0"/>
              <a:ea typeface="Batang" panose="02030600000101010101" pitchFamily="18" charset="-127"/>
            </a:endParaRPr>
          </a:p>
          <a:p>
            <a:pPr algn="just"/>
            <a:r>
              <a:rPr lang="es-CO" sz="1600" b="1" dirty="0">
                <a:solidFill>
                  <a:srgbClr val="0075C9"/>
                </a:solidFill>
                <a:effectLst/>
                <a:latin typeface="Arial" panose="020B0604020202020204" pitchFamily="34" charset="0"/>
                <a:ea typeface="Batang" panose="02030600000101010101" pitchFamily="18" charset="-127"/>
              </a:rPr>
              <a:t>2</a:t>
            </a:r>
            <a:r>
              <a:rPr lang="es-CO" sz="1600" b="1" dirty="0">
                <a:solidFill>
                  <a:srgbClr val="0075C9"/>
                </a:solidFill>
                <a:latin typeface="Arial" panose="020B0604020202020204" pitchFamily="34" charset="0"/>
                <a:ea typeface="Batang" panose="02030600000101010101" pitchFamily="18" charset="-127"/>
              </a:rPr>
              <a:t>. Multidimensional</a:t>
            </a:r>
          </a:p>
          <a:p>
            <a:pPr algn="just"/>
            <a:r>
              <a:rPr lang="es-CO" sz="1600" dirty="0">
                <a:solidFill>
                  <a:srgbClr val="0075C9"/>
                </a:solidFill>
                <a:effectLst/>
                <a:latin typeface="Arial" panose="020B0604020202020204" pitchFamily="34" charset="0"/>
                <a:ea typeface="Batang" panose="02030600000101010101" pitchFamily="18" charset="-127"/>
              </a:rPr>
              <a:t>   </a:t>
            </a:r>
          </a:p>
          <a:p>
            <a:pPr algn="just"/>
            <a:r>
              <a:rPr lang="es-CO" sz="1600" b="1" dirty="0">
                <a:solidFill>
                  <a:srgbClr val="0075C9"/>
                </a:solidFill>
                <a:effectLst/>
                <a:latin typeface="Arial" panose="020B0604020202020204" pitchFamily="34" charset="0"/>
                <a:ea typeface="Batang" panose="02030600000101010101" pitchFamily="18" charset="-127"/>
              </a:rPr>
              <a:t>3. Participativa</a:t>
            </a:r>
          </a:p>
          <a:p>
            <a:pPr algn="just"/>
            <a:r>
              <a:rPr lang="es-CO" sz="1600" b="1" dirty="0">
                <a:solidFill>
                  <a:srgbClr val="0075C9"/>
                </a:solidFill>
                <a:effectLst/>
                <a:latin typeface="Arial" panose="020B0604020202020204" pitchFamily="34" charset="0"/>
                <a:ea typeface="Batang" panose="02030600000101010101" pitchFamily="18" charset="-127"/>
              </a:rPr>
              <a:t> </a:t>
            </a:r>
          </a:p>
          <a:p>
            <a:pPr algn="just"/>
            <a:r>
              <a:rPr lang="es-CO" sz="1600" b="1" dirty="0">
                <a:solidFill>
                  <a:srgbClr val="0075C9"/>
                </a:solidFill>
                <a:effectLst/>
                <a:latin typeface="Arial" panose="020B0604020202020204" pitchFamily="34" charset="0"/>
                <a:ea typeface="Batang" panose="02030600000101010101" pitchFamily="18" charset="-127"/>
              </a:rPr>
              <a:t>4. Ecosistémica</a:t>
            </a:r>
            <a:endParaRPr lang="es-CO" sz="1600" dirty="0">
              <a:solidFill>
                <a:srgbClr val="0075C9"/>
              </a:solidFill>
              <a:effectLst/>
              <a:latin typeface="Times New Roman" panose="02020603050405020304" pitchFamily="18" charset="0"/>
              <a:ea typeface="Batang" panose="02030600000101010101" pitchFamily="18" charset="-127"/>
            </a:endParaRPr>
          </a:p>
        </p:txBody>
      </p:sp>
      <p:sp>
        <p:nvSpPr>
          <p:cNvPr id="5" name="Rectángulo 4">
            <a:extLst>
              <a:ext uri="{FF2B5EF4-FFF2-40B4-BE49-F238E27FC236}">
                <a16:creationId xmlns:a16="http://schemas.microsoft.com/office/drawing/2014/main" id="{04E88C0F-CC16-46F6-AC33-9DC9AFBD17B7}"/>
              </a:ext>
            </a:extLst>
          </p:cNvPr>
          <p:cNvSpPr/>
          <p:nvPr/>
        </p:nvSpPr>
        <p:spPr>
          <a:xfrm>
            <a:off x="6145718" y="963227"/>
            <a:ext cx="500472" cy="523220"/>
          </a:xfrm>
          <a:prstGeom prst="rect">
            <a:avLst/>
          </a:prstGeom>
          <a:noFill/>
        </p:spPr>
        <p:txBody>
          <a:bodyPr wrap="square" lIns="91440" tIns="45720" rIns="91440" bIns="45720">
            <a:spAutoFit/>
          </a:bodyPr>
          <a:lstStyle/>
          <a:p>
            <a:pPr algn="ctr"/>
            <a:r>
              <a:rPr lang="es-ES" sz="2800" b="0" cap="none" spc="0" dirty="0">
                <a:ln w="0"/>
                <a:solidFill>
                  <a:srgbClr val="0075C9"/>
                </a:solidFill>
                <a:effectLst>
                  <a:outerShdw blurRad="38100" dist="25400" dir="5400000" algn="ctr" rotWithShape="0">
                    <a:srgbClr val="6E747A">
                      <a:alpha val="43000"/>
                    </a:srgbClr>
                  </a:outerShdw>
                </a:effectLst>
              </a:rPr>
              <a:t>a)</a:t>
            </a:r>
          </a:p>
        </p:txBody>
      </p:sp>
      <p:sp>
        <p:nvSpPr>
          <p:cNvPr id="11" name="Rectángulo 10">
            <a:extLst>
              <a:ext uri="{FF2B5EF4-FFF2-40B4-BE49-F238E27FC236}">
                <a16:creationId xmlns:a16="http://schemas.microsoft.com/office/drawing/2014/main" id="{554C0673-9FAA-4DA2-AE5E-56317F832A74}"/>
              </a:ext>
            </a:extLst>
          </p:cNvPr>
          <p:cNvSpPr/>
          <p:nvPr/>
        </p:nvSpPr>
        <p:spPr>
          <a:xfrm>
            <a:off x="6163478" y="1825150"/>
            <a:ext cx="500472" cy="523220"/>
          </a:xfrm>
          <a:prstGeom prst="rect">
            <a:avLst/>
          </a:prstGeom>
          <a:noFill/>
        </p:spPr>
        <p:txBody>
          <a:bodyPr wrap="square" lIns="91440" tIns="45720" rIns="91440" bIns="45720">
            <a:spAutoFit/>
          </a:bodyPr>
          <a:lstStyle/>
          <a:p>
            <a:pPr algn="ctr"/>
            <a:r>
              <a:rPr lang="es-ES" sz="2800" dirty="0">
                <a:ln w="0"/>
                <a:solidFill>
                  <a:srgbClr val="0075C9"/>
                </a:solidFill>
                <a:effectLst>
                  <a:outerShdw blurRad="38100" dist="25400" dir="5400000" algn="ctr" rotWithShape="0">
                    <a:srgbClr val="6E747A">
                      <a:alpha val="43000"/>
                    </a:srgbClr>
                  </a:outerShdw>
                </a:effectLst>
              </a:rPr>
              <a:t>b</a:t>
            </a:r>
            <a:r>
              <a:rPr lang="es-ES" sz="2800" b="0" cap="none" spc="0" dirty="0">
                <a:ln w="0"/>
                <a:solidFill>
                  <a:srgbClr val="0075C9"/>
                </a:solidFill>
                <a:effectLst>
                  <a:outerShdw blurRad="38100" dist="25400" dir="5400000" algn="ctr" rotWithShape="0">
                    <a:srgbClr val="6E747A">
                      <a:alpha val="43000"/>
                    </a:srgbClr>
                  </a:outerShdw>
                </a:effectLst>
              </a:rPr>
              <a:t>)</a:t>
            </a:r>
          </a:p>
        </p:txBody>
      </p:sp>
      <p:sp>
        <p:nvSpPr>
          <p:cNvPr id="12" name="Rectángulo 11">
            <a:extLst>
              <a:ext uri="{FF2B5EF4-FFF2-40B4-BE49-F238E27FC236}">
                <a16:creationId xmlns:a16="http://schemas.microsoft.com/office/drawing/2014/main" id="{E4B89922-AD05-491A-B48F-E66E8307396F}"/>
              </a:ext>
            </a:extLst>
          </p:cNvPr>
          <p:cNvSpPr/>
          <p:nvPr/>
        </p:nvSpPr>
        <p:spPr>
          <a:xfrm>
            <a:off x="6148941" y="2620601"/>
            <a:ext cx="500472" cy="523220"/>
          </a:xfrm>
          <a:prstGeom prst="rect">
            <a:avLst/>
          </a:prstGeom>
          <a:noFill/>
        </p:spPr>
        <p:txBody>
          <a:bodyPr wrap="square" lIns="91440" tIns="45720" rIns="91440" bIns="45720">
            <a:spAutoFit/>
          </a:bodyPr>
          <a:lstStyle/>
          <a:p>
            <a:pPr algn="ctr"/>
            <a:r>
              <a:rPr lang="es-ES" sz="2800" dirty="0">
                <a:ln w="0"/>
                <a:solidFill>
                  <a:srgbClr val="0075C9"/>
                </a:solidFill>
                <a:effectLst>
                  <a:outerShdw blurRad="38100" dist="25400" dir="5400000" algn="ctr" rotWithShape="0">
                    <a:srgbClr val="6E747A">
                      <a:alpha val="43000"/>
                    </a:srgbClr>
                  </a:outerShdw>
                </a:effectLst>
              </a:rPr>
              <a:t>c</a:t>
            </a:r>
            <a:r>
              <a:rPr lang="es-ES" sz="2800" b="0" cap="none" spc="0" dirty="0">
                <a:ln w="0"/>
                <a:solidFill>
                  <a:srgbClr val="0075C9"/>
                </a:solidFill>
                <a:effectLst>
                  <a:outerShdw blurRad="38100" dist="25400" dir="5400000" algn="ctr" rotWithShape="0">
                    <a:srgbClr val="6E747A">
                      <a:alpha val="43000"/>
                    </a:srgbClr>
                  </a:outerShdw>
                </a:effectLst>
              </a:rPr>
              <a:t>)</a:t>
            </a:r>
          </a:p>
        </p:txBody>
      </p:sp>
      <p:sp>
        <p:nvSpPr>
          <p:cNvPr id="13" name="Rectángulo 12">
            <a:extLst>
              <a:ext uri="{FF2B5EF4-FFF2-40B4-BE49-F238E27FC236}">
                <a16:creationId xmlns:a16="http://schemas.microsoft.com/office/drawing/2014/main" id="{692CF5D9-107C-42AF-814B-8984797D8F1D}"/>
              </a:ext>
            </a:extLst>
          </p:cNvPr>
          <p:cNvSpPr/>
          <p:nvPr/>
        </p:nvSpPr>
        <p:spPr>
          <a:xfrm>
            <a:off x="6163478" y="3528542"/>
            <a:ext cx="500472" cy="523220"/>
          </a:xfrm>
          <a:prstGeom prst="rect">
            <a:avLst/>
          </a:prstGeom>
          <a:noFill/>
        </p:spPr>
        <p:txBody>
          <a:bodyPr wrap="square" lIns="91440" tIns="45720" rIns="91440" bIns="45720">
            <a:spAutoFit/>
          </a:bodyPr>
          <a:lstStyle/>
          <a:p>
            <a:pPr algn="ctr"/>
            <a:r>
              <a:rPr lang="es-ES" sz="2800" dirty="0">
                <a:ln w="0"/>
                <a:solidFill>
                  <a:srgbClr val="0075C9"/>
                </a:solidFill>
                <a:effectLst>
                  <a:outerShdw blurRad="38100" dist="25400" dir="5400000" algn="ctr" rotWithShape="0">
                    <a:srgbClr val="6E747A">
                      <a:alpha val="43000"/>
                    </a:srgbClr>
                  </a:outerShdw>
                </a:effectLst>
              </a:rPr>
              <a:t>d</a:t>
            </a:r>
            <a:r>
              <a:rPr lang="es-ES" sz="2800" b="0" cap="none" spc="0" dirty="0">
                <a:ln w="0"/>
                <a:solidFill>
                  <a:srgbClr val="0075C9"/>
                </a:solidFill>
                <a:effectLst>
                  <a:outerShdw blurRad="38100" dist="25400" dir="5400000" algn="ctr" rotWithShape="0">
                    <a:srgbClr val="6E747A">
                      <a:alpha val="43000"/>
                    </a:srgbClr>
                  </a:outerShdw>
                </a:effectLst>
              </a:rPr>
              <a:t>)</a:t>
            </a:r>
          </a:p>
        </p:txBody>
      </p:sp>
      <p:cxnSp>
        <p:nvCxnSpPr>
          <p:cNvPr id="3" name="Conector recto 2">
            <a:extLst>
              <a:ext uri="{FF2B5EF4-FFF2-40B4-BE49-F238E27FC236}">
                <a16:creationId xmlns:a16="http://schemas.microsoft.com/office/drawing/2014/main" id="{8E2AB5A4-8666-4BB9-8F90-C1334B163C48}"/>
              </a:ext>
            </a:extLst>
          </p:cNvPr>
          <p:cNvCxnSpPr>
            <a:cxnSpLocks/>
            <a:endCxn id="5" idx="1"/>
          </p:cNvCxnSpPr>
          <p:nvPr/>
        </p:nvCxnSpPr>
        <p:spPr>
          <a:xfrm flipV="1">
            <a:off x="2712203" y="1224837"/>
            <a:ext cx="3433515" cy="600314"/>
          </a:xfrm>
          <a:prstGeom prst="line">
            <a:avLst/>
          </a:prstGeom>
        </p:spPr>
        <p:style>
          <a:lnRef idx="1">
            <a:schemeClr val="accent2"/>
          </a:lnRef>
          <a:fillRef idx="0">
            <a:schemeClr val="accent2"/>
          </a:fillRef>
          <a:effectRef idx="0">
            <a:schemeClr val="accent2"/>
          </a:effectRef>
          <a:fontRef idx="minor">
            <a:schemeClr val="tx1"/>
          </a:fontRef>
        </p:style>
      </p:cxnSp>
      <p:cxnSp>
        <p:nvCxnSpPr>
          <p:cNvPr id="14" name="Conector recto 13">
            <a:extLst>
              <a:ext uri="{FF2B5EF4-FFF2-40B4-BE49-F238E27FC236}">
                <a16:creationId xmlns:a16="http://schemas.microsoft.com/office/drawing/2014/main" id="{ED31C04D-314A-4358-B74E-2C8BD9D47B65}"/>
              </a:ext>
            </a:extLst>
          </p:cNvPr>
          <p:cNvCxnSpPr>
            <a:cxnSpLocks/>
            <a:endCxn id="13" idx="1"/>
          </p:cNvCxnSpPr>
          <p:nvPr/>
        </p:nvCxnSpPr>
        <p:spPr>
          <a:xfrm>
            <a:off x="3456122" y="2348370"/>
            <a:ext cx="2707356" cy="1441782"/>
          </a:xfrm>
          <a:prstGeom prst="line">
            <a:avLst/>
          </a:prstGeom>
        </p:spPr>
        <p:style>
          <a:lnRef idx="1">
            <a:schemeClr val="accent2"/>
          </a:lnRef>
          <a:fillRef idx="0">
            <a:schemeClr val="accent2"/>
          </a:fillRef>
          <a:effectRef idx="0">
            <a:schemeClr val="accent2"/>
          </a:effectRef>
          <a:fontRef idx="minor">
            <a:schemeClr val="tx1"/>
          </a:fontRef>
        </p:style>
      </p:cxnSp>
      <p:cxnSp>
        <p:nvCxnSpPr>
          <p:cNvPr id="15" name="Conector recto 14">
            <a:extLst>
              <a:ext uri="{FF2B5EF4-FFF2-40B4-BE49-F238E27FC236}">
                <a16:creationId xmlns:a16="http://schemas.microsoft.com/office/drawing/2014/main" id="{1367A6B6-26ED-40F0-A17C-C0E36F534430}"/>
              </a:ext>
            </a:extLst>
          </p:cNvPr>
          <p:cNvCxnSpPr>
            <a:cxnSpLocks/>
            <a:endCxn id="11" idx="1"/>
          </p:cNvCxnSpPr>
          <p:nvPr/>
        </p:nvCxnSpPr>
        <p:spPr>
          <a:xfrm flipV="1">
            <a:off x="2995060" y="2086760"/>
            <a:ext cx="3168418" cy="795452"/>
          </a:xfrm>
          <a:prstGeom prst="line">
            <a:avLst/>
          </a:prstGeom>
        </p:spPr>
        <p:style>
          <a:lnRef idx="1">
            <a:schemeClr val="accent2"/>
          </a:lnRef>
          <a:fillRef idx="0">
            <a:schemeClr val="accent2"/>
          </a:fillRef>
          <a:effectRef idx="0">
            <a:schemeClr val="accent2"/>
          </a:effectRef>
          <a:fontRef idx="minor">
            <a:schemeClr val="tx1"/>
          </a:fontRef>
        </p:style>
      </p:cxnSp>
      <p:cxnSp>
        <p:nvCxnSpPr>
          <p:cNvPr id="16" name="Conector recto 15">
            <a:extLst>
              <a:ext uri="{FF2B5EF4-FFF2-40B4-BE49-F238E27FC236}">
                <a16:creationId xmlns:a16="http://schemas.microsoft.com/office/drawing/2014/main" id="{3CD3F0BB-8473-43A8-BC8B-C83233A94F33}"/>
              </a:ext>
            </a:extLst>
          </p:cNvPr>
          <p:cNvCxnSpPr>
            <a:cxnSpLocks/>
            <a:endCxn id="12" idx="1"/>
          </p:cNvCxnSpPr>
          <p:nvPr/>
        </p:nvCxnSpPr>
        <p:spPr>
          <a:xfrm flipV="1">
            <a:off x="3048483" y="2882211"/>
            <a:ext cx="3100458" cy="44866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10555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53F07492-6548-4012-92B7-4F3B66B47722}"/>
              </a:ext>
            </a:extLst>
          </p:cNvPr>
          <p:cNvSpPr txBox="1"/>
          <p:nvPr/>
        </p:nvSpPr>
        <p:spPr>
          <a:xfrm>
            <a:off x="1750421" y="3965330"/>
            <a:ext cx="1276027" cy="338554"/>
          </a:xfrm>
          <a:prstGeom prst="rect">
            <a:avLst/>
          </a:prstGeom>
          <a:noFill/>
        </p:spPr>
        <p:txBody>
          <a:bodyPr wrap="square">
            <a:spAutoFit/>
          </a:bodyPr>
          <a:lstStyle/>
          <a:p>
            <a:pPr algn="just"/>
            <a:r>
              <a:rPr lang="es-CO" sz="1600" b="1" dirty="0">
                <a:solidFill>
                  <a:sysClr val="windowText" lastClr="000000"/>
                </a:solidFill>
                <a:latin typeface="Arial" panose="020B0604020202020204" pitchFamily="34" charset="0"/>
                <a:ea typeface="Batang" panose="02030600000101010101" pitchFamily="18" charset="-127"/>
              </a:rPr>
              <a:t>Proyectos</a:t>
            </a:r>
            <a:endParaRPr lang="es-CO" sz="1600" b="1" dirty="0">
              <a:solidFill>
                <a:sysClr val="windowText" lastClr="000000"/>
              </a:solidFill>
              <a:effectLst/>
              <a:latin typeface="Arial" panose="020B0604020202020204" pitchFamily="34" charset="0"/>
              <a:ea typeface="Batang" panose="02030600000101010101" pitchFamily="18" charset="-127"/>
            </a:endParaRPr>
          </a:p>
        </p:txBody>
      </p:sp>
      <p:graphicFrame>
        <p:nvGraphicFramePr>
          <p:cNvPr id="7" name="Diagrama 6">
            <a:extLst>
              <a:ext uri="{FF2B5EF4-FFF2-40B4-BE49-F238E27FC236}">
                <a16:creationId xmlns:a16="http://schemas.microsoft.com/office/drawing/2014/main" id="{6C64A296-82D5-4589-A6FF-36D478CF2A9B}"/>
              </a:ext>
            </a:extLst>
          </p:cNvPr>
          <p:cNvGraphicFramePr/>
          <p:nvPr>
            <p:extLst>
              <p:ext uri="{D42A27DB-BD31-4B8C-83A1-F6EECF244321}">
                <p14:modId xmlns:p14="http://schemas.microsoft.com/office/powerpoint/2010/main" val="3370472189"/>
              </p:ext>
            </p:extLst>
          </p:nvPr>
        </p:nvGraphicFramePr>
        <p:xfrm>
          <a:off x="1959570" y="939642"/>
          <a:ext cx="4995620" cy="30081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Flecha: hacia arriba 7">
            <a:extLst>
              <a:ext uri="{FF2B5EF4-FFF2-40B4-BE49-F238E27FC236}">
                <a16:creationId xmlns:a16="http://schemas.microsoft.com/office/drawing/2014/main" id="{9FF363FE-5AB6-421D-8730-B95071AB6593}"/>
              </a:ext>
            </a:extLst>
          </p:cNvPr>
          <p:cNvSpPr/>
          <p:nvPr/>
        </p:nvSpPr>
        <p:spPr>
          <a:xfrm>
            <a:off x="6485077" y="939642"/>
            <a:ext cx="360010" cy="3008130"/>
          </a:xfrm>
          <a:prstGeom prst="up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s-CO"/>
          </a:p>
        </p:txBody>
      </p:sp>
      <p:sp>
        <p:nvSpPr>
          <p:cNvPr id="17" name="Flecha: hacia arriba 16">
            <a:extLst>
              <a:ext uri="{FF2B5EF4-FFF2-40B4-BE49-F238E27FC236}">
                <a16:creationId xmlns:a16="http://schemas.microsoft.com/office/drawing/2014/main" id="{E893533A-4F2E-4760-BA0C-9A5FB79303DE}"/>
              </a:ext>
            </a:extLst>
          </p:cNvPr>
          <p:cNvSpPr/>
          <p:nvPr/>
        </p:nvSpPr>
        <p:spPr>
          <a:xfrm rot="10800000">
            <a:off x="2118910" y="939642"/>
            <a:ext cx="360010" cy="3008130"/>
          </a:xfrm>
          <a:prstGeom prst="up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s-CO"/>
          </a:p>
        </p:txBody>
      </p:sp>
      <p:sp>
        <p:nvSpPr>
          <p:cNvPr id="18" name="CuadroTexto 17">
            <a:extLst>
              <a:ext uri="{FF2B5EF4-FFF2-40B4-BE49-F238E27FC236}">
                <a16:creationId xmlns:a16="http://schemas.microsoft.com/office/drawing/2014/main" id="{A7DE7ECC-99E8-4AF1-B7E2-51F327E310C3}"/>
              </a:ext>
            </a:extLst>
          </p:cNvPr>
          <p:cNvSpPr txBox="1"/>
          <p:nvPr/>
        </p:nvSpPr>
        <p:spPr>
          <a:xfrm>
            <a:off x="6204015" y="3943478"/>
            <a:ext cx="1276027" cy="338554"/>
          </a:xfrm>
          <a:prstGeom prst="rect">
            <a:avLst/>
          </a:prstGeom>
          <a:noFill/>
        </p:spPr>
        <p:txBody>
          <a:bodyPr wrap="square">
            <a:spAutoFit/>
          </a:bodyPr>
          <a:lstStyle/>
          <a:p>
            <a:pPr algn="just"/>
            <a:r>
              <a:rPr lang="es-CO" sz="1600" b="1" dirty="0">
                <a:solidFill>
                  <a:sysClr val="windowText" lastClr="000000"/>
                </a:solidFill>
                <a:effectLst/>
                <a:latin typeface="Arial" panose="020B0604020202020204" pitchFamily="34" charset="0"/>
                <a:ea typeface="Batang" panose="02030600000101010101" pitchFamily="18" charset="-127"/>
              </a:rPr>
              <a:t>Proyectos</a:t>
            </a:r>
          </a:p>
        </p:txBody>
      </p:sp>
      <p:sp>
        <p:nvSpPr>
          <p:cNvPr id="19" name="CuadroTexto 18">
            <a:extLst>
              <a:ext uri="{FF2B5EF4-FFF2-40B4-BE49-F238E27FC236}">
                <a16:creationId xmlns:a16="http://schemas.microsoft.com/office/drawing/2014/main" id="{87559F86-FCA7-4E0E-B983-5C55FEB3853B}"/>
              </a:ext>
            </a:extLst>
          </p:cNvPr>
          <p:cNvSpPr txBox="1"/>
          <p:nvPr/>
        </p:nvSpPr>
        <p:spPr>
          <a:xfrm>
            <a:off x="1746142" y="435466"/>
            <a:ext cx="1640733" cy="338554"/>
          </a:xfrm>
          <a:prstGeom prst="rect">
            <a:avLst/>
          </a:prstGeom>
          <a:noFill/>
        </p:spPr>
        <p:txBody>
          <a:bodyPr wrap="square">
            <a:spAutoFit/>
          </a:bodyPr>
          <a:lstStyle/>
          <a:p>
            <a:pPr algn="just"/>
            <a:r>
              <a:rPr lang="es-CO" sz="1600" b="1" dirty="0">
                <a:solidFill>
                  <a:sysClr val="windowText" lastClr="000000"/>
                </a:solidFill>
                <a:effectLst/>
                <a:latin typeface="Arial" panose="020B0604020202020204" pitchFamily="34" charset="0"/>
                <a:ea typeface="Batang" panose="02030600000101010101" pitchFamily="18" charset="-127"/>
              </a:rPr>
              <a:t>Políticas</a:t>
            </a:r>
          </a:p>
        </p:txBody>
      </p:sp>
      <p:sp>
        <p:nvSpPr>
          <p:cNvPr id="20" name="CuadroTexto 19">
            <a:extLst>
              <a:ext uri="{FF2B5EF4-FFF2-40B4-BE49-F238E27FC236}">
                <a16:creationId xmlns:a16="http://schemas.microsoft.com/office/drawing/2014/main" id="{6C8EFE81-C424-4CEC-811C-D8CB33EC88EA}"/>
              </a:ext>
            </a:extLst>
          </p:cNvPr>
          <p:cNvSpPr txBox="1"/>
          <p:nvPr/>
        </p:nvSpPr>
        <p:spPr>
          <a:xfrm>
            <a:off x="6204015" y="436105"/>
            <a:ext cx="1640733" cy="338554"/>
          </a:xfrm>
          <a:prstGeom prst="rect">
            <a:avLst/>
          </a:prstGeom>
          <a:noFill/>
        </p:spPr>
        <p:txBody>
          <a:bodyPr wrap="square">
            <a:spAutoFit/>
          </a:bodyPr>
          <a:lstStyle/>
          <a:p>
            <a:pPr algn="just"/>
            <a:r>
              <a:rPr lang="es-CO" sz="1600" b="1" dirty="0">
                <a:solidFill>
                  <a:sysClr val="windowText" lastClr="000000"/>
                </a:solidFill>
                <a:latin typeface="Arial" panose="020B0604020202020204" pitchFamily="34" charset="0"/>
                <a:ea typeface="Batang" panose="02030600000101010101" pitchFamily="18" charset="-127"/>
              </a:rPr>
              <a:t>Políticas</a:t>
            </a:r>
            <a:endParaRPr lang="es-CO" sz="1600" b="1" dirty="0">
              <a:solidFill>
                <a:sysClr val="windowText" lastClr="000000"/>
              </a:solidFill>
              <a:effectLst/>
              <a:latin typeface="Arial" panose="020B0604020202020204" pitchFamily="34" charset="0"/>
              <a:ea typeface="Batang" panose="02030600000101010101" pitchFamily="18" charset="-127"/>
            </a:endParaRPr>
          </a:p>
        </p:txBody>
      </p:sp>
      <p:sp>
        <p:nvSpPr>
          <p:cNvPr id="22" name="Flecha: hacia arriba 21">
            <a:extLst>
              <a:ext uri="{FF2B5EF4-FFF2-40B4-BE49-F238E27FC236}">
                <a16:creationId xmlns:a16="http://schemas.microsoft.com/office/drawing/2014/main" id="{8DDC2089-6B76-4898-A868-CE61488E293B}"/>
              </a:ext>
            </a:extLst>
          </p:cNvPr>
          <p:cNvSpPr/>
          <p:nvPr/>
        </p:nvSpPr>
        <p:spPr>
          <a:xfrm rot="5400000">
            <a:off x="4433087" y="2820753"/>
            <a:ext cx="360010" cy="3008130"/>
          </a:xfrm>
          <a:prstGeom prst="up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s-CO"/>
          </a:p>
        </p:txBody>
      </p:sp>
      <p:sp>
        <p:nvSpPr>
          <p:cNvPr id="23" name="Flecha: hacia arriba 22">
            <a:extLst>
              <a:ext uri="{FF2B5EF4-FFF2-40B4-BE49-F238E27FC236}">
                <a16:creationId xmlns:a16="http://schemas.microsoft.com/office/drawing/2014/main" id="{6FB282D2-EEA9-4F6B-AF78-8D95ABD6884F}"/>
              </a:ext>
            </a:extLst>
          </p:cNvPr>
          <p:cNvSpPr/>
          <p:nvPr/>
        </p:nvSpPr>
        <p:spPr>
          <a:xfrm rot="16200000">
            <a:off x="4334694" y="-1054216"/>
            <a:ext cx="360010" cy="3008130"/>
          </a:xfrm>
          <a:prstGeom prst="up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6754990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53F07492-6548-4012-92B7-4F3B66B47722}"/>
              </a:ext>
            </a:extLst>
          </p:cNvPr>
          <p:cNvSpPr txBox="1"/>
          <p:nvPr/>
        </p:nvSpPr>
        <p:spPr>
          <a:xfrm>
            <a:off x="1791908" y="3975600"/>
            <a:ext cx="1276027" cy="338554"/>
          </a:xfrm>
          <a:prstGeom prst="rect">
            <a:avLst/>
          </a:prstGeom>
          <a:noFill/>
        </p:spPr>
        <p:txBody>
          <a:bodyPr wrap="square">
            <a:spAutoFit/>
          </a:bodyPr>
          <a:lstStyle/>
          <a:p>
            <a:pPr algn="just"/>
            <a:r>
              <a:rPr lang="es-CO" sz="1600" b="1" dirty="0">
                <a:solidFill>
                  <a:sysClr val="windowText" lastClr="000000"/>
                </a:solidFill>
                <a:latin typeface="Arial" panose="020B0604020202020204" pitchFamily="34" charset="0"/>
                <a:ea typeface="Batang" panose="02030600000101010101" pitchFamily="18" charset="-127"/>
              </a:rPr>
              <a:t>Acciones</a:t>
            </a:r>
            <a:endParaRPr lang="es-CO" sz="1600" b="1" dirty="0">
              <a:solidFill>
                <a:sysClr val="windowText" lastClr="000000"/>
              </a:solidFill>
              <a:effectLst/>
              <a:latin typeface="Arial" panose="020B0604020202020204" pitchFamily="34" charset="0"/>
              <a:ea typeface="Batang" panose="02030600000101010101" pitchFamily="18" charset="-127"/>
            </a:endParaRPr>
          </a:p>
        </p:txBody>
      </p:sp>
      <p:graphicFrame>
        <p:nvGraphicFramePr>
          <p:cNvPr id="7" name="Diagrama 6">
            <a:extLst>
              <a:ext uri="{FF2B5EF4-FFF2-40B4-BE49-F238E27FC236}">
                <a16:creationId xmlns:a16="http://schemas.microsoft.com/office/drawing/2014/main" id="{6C64A296-82D5-4589-A6FF-36D478CF2A9B}"/>
              </a:ext>
            </a:extLst>
          </p:cNvPr>
          <p:cNvGraphicFramePr/>
          <p:nvPr>
            <p:extLst>
              <p:ext uri="{D42A27DB-BD31-4B8C-83A1-F6EECF244321}">
                <p14:modId xmlns:p14="http://schemas.microsoft.com/office/powerpoint/2010/main" val="646193713"/>
              </p:ext>
            </p:extLst>
          </p:nvPr>
        </p:nvGraphicFramePr>
        <p:xfrm>
          <a:off x="1959570" y="939642"/>
          <a:ext cx="4995620" cy="30081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Flecha: hacia arriba 7">
            <a:extLst>
              <a:ext uri="{FF2B5EF4-FFF2-40B4-BE49-F238E27FC236}">
                <a16:creationId xmlns:a16="http://schemas.microsoft.com/office/drawing/2014/main" id="{9FF363FE-5AB6-421D-8730-B95071AB6593}"/>
              </a:ext>
            </a:extLst>
          </p:cNvPr>
          <p:cNvSpPr/>
          <p:nvPr/>
        </p:nvSpPr>
        <p:spPr>
          <a:xfrm>
            <a:off x="6485077" y="939642"/>
            <a:ext cx="360010" cy="3008130"/>
          </a:xfrm>
          <a:prstGeom prst="up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s-CO"/>
          </a:p>
        </p:txBody>
      </p:sp>
      <p:sp>
        <p:nvSpPr>
          <p:cNvPr id="17" name="Flecha: hacia arriba 16">
            <a:extLst>
              <a:ext uri="{FF2B5EF4-FFF2-40B4-BE49-F238E27FC236}">
                <a16:creationId xmlns:a16="http://schemas.microsoft.com/office/drawing/2014/main" id="{E893533A-4F2E-4760-BA0C-9A5FB79303DE}"/>
              </a:ext>
            </a:extLst>
          </p:cNvPr>
          <p:cNvSpPr/>
          <p:nvPr/>
        </p:nvSpPr>
        <p:spPr>
          <a:xfrm rot="10800000">
            <a:off x="2118910" y="939642"/>
            <a:ext cx="360010" cy="3008130"/>
          </a:xfrm>
          <a:prstGeom prst="up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s-CO"/>
          </a:p>
        </p:txBody>
      </p:sp>
      <p:sp>
        <p:nvSpPr>
          <p:cNvPr id="18" name="CuadroTexto 17">
            <a:extLst>
              <a:ext uri="{FF2B5EF4-FFF2-40B4-BE49-F238E27FC236}">
                <a16:creationId xmlns:a16="http://schemas.microsoft.com/office/drawing/2014/main" id="{A7DE7ECC-99E8-4AF1-B7E2-51F327E310C3}"/>
              </a:ext>
            </a:extLst>
          </p:cNvPr>
          <p:cNvSpPr txBox="1"/>
          <p:nvPr/>
        </p:nvSpPr>
        <p:spPr>
          <a:xfrm>
            <a:off x="6121831" y="3996723"/>
            <a:ext cx="1276027" cy="338554"/>
          </a:xfrm>
          <a:prstGeom prst="rect">
            <a:avLst/>
          </a:prstGeom>
          <a:noFill/>
        </p:spPr>
        <p:txBody>
          <a:bodyPr wrap="square">
            <a:spAutoFit/>
          </a:bodyPr>
          <a:lstStyle/>
          <a:p>
            <a:pPr algn="just"/>
            <a:r>
              <a:rPr lang="es-CO" sz="1600" b="1" dirty="0">
                <a:solidFill>
                  <a:sysClr val="windowText" lastClr="000000"/>
                </a:solidFill>
                <a:latin typeface="Arial" panose="020B0604020202020204" pitchFamily="34" charset="0"/>
                <a:ea typeface="Batang" panose="02030600000101010101" pitchFamily="18" charset="-127"/>
              </a:rPr>
              <a:t>Acciones</a:t>
            </a:r>
            <a:endParaRPr lang="es-CO" sz="1600" b="1" dirty="0">
              <a:solidFill>
                <a:sysClr val="windowText" lastClr="000000"/>
              </a:solidFill>
              <a:effectLst/>
              <a:latin typeface="Arial" panose="020B0604020202020204" pitchFamily="34" charset="0"/>
              <a:ea typeface="Batang" panose="02030600000101010101" pitchFamily="18" charset="-127"/>
            </a:endParaRPr>
          </a:p>
        </p:txBody>
      </p:sp>
      <p:sp>
        <p:nvSpPr>
          <p:cNvPr id="19" name="CuadroTexto 18">
            <a:extLst>
              <a:ext uri="{FF2B5EF4-FFF2-40B4-BE49-F238E27FC236}">
                <a16:creationId xmlns:a16="http://schemas.microsoft.com/office/drawing/2014/main" id="{87559F86-FCA7-4E0E-B983-5C55FEB3853B}"/>
              </a:ext>
            </a:extLst>
          </p:cNvPr>
          <p:cNvSpPr txBox="1"/>
          <p:nvPr/>
        </p:nvSpPr>
        <p:spPr>
          <a:xfrm>
            <a:off x="1517293" y="463835"/>
            <a:ext cx="1563241" cy="338554"/>
          </a:xfrm>
          <a:prstGeom prst="rect">
            <a:avLst/>
          </a:prstGeom>
          <a:noFill/>
        </p:spPr>
        <p:txBody>
          <a:bodyPr wrap="square">
            <a:spAutoFit/>
          </a:bodyPr>
          <a:lstStyle/>
          <a:p>
            <a:pPr algn="just"/>
            <a:r>
              <a:rPr lang="es-CO" sz="1600" b="1" dirty="0">
                <a:solidFill>
                  <a:sysClr val="windowText" lastClr="000000"/>
                </a:solidFill>
                <a:latin typeface="Arial" panose="020B0604020202020204" pitchFamily="34" charset="0"/>
                <a:ea typeface="Batang" panose="02030600000101010101" pitchFamily="18" charset="-127"/>
              </a:rPr>
              <a:t>Conocimiento</a:t>
            </a:r>
            <a:endParaRPr lang="es-CO" sz="1600" b="1" dirty="0">
              <a:solidFill>
                <a:sysClr val="windowText" lastClr="000000"/>
              </a:solidFill>
              <a:effectLst/>
              <a:latin typeface="Arial" panose="020B0604020202020204" pitchFamily="34" charset="0"/>
              <a:ea typeface="Batang" panose="02030600000101010101" pitchFamily="18" charset="-127"/>
            </a:endParaRPr>
          </a:p>
        </p:txBody>
      </p:sp>
      <p:sp>
        <p:nvSpPr>
          <p:cNvPr id="20" name="CuadroTexto 19">
            <a:extLst>
              <a:ext uri="{FF2B5EF4-FFF2-40B4-BE49-F238E27FC236}">
                <a16:creationId xmlns:a16="http://schemas.microsoft.com/office/drawing/2014/main" id="{6C8EFE81-C424-4CEC-811C-D8CB33EC88EA}"/>
              </a:ext>
            </a:extLst>
          </p:cNvPr>
          <p:cNvSpPr txBox="1"/>
          <p:nvPr/>
        </p:nvSpPr>
        <p:spPr>
          <a:xfrm>
            <a:off x="5883461" y="448812"/>
            <a:ext cx="1563241" cy="338554"/>
          </a:xfrm>
          <a:prstGeom prst="rect">
            <a:avLst/>
          </a:prstGeom>
          <a:noFill/>
        </p:spPr>
        <p:txBody>
          <a:bodyPr wrap="square">
            <a:spAutoFit/>
          </a:bodyPr>
          <a:lstStyle/>
          <a:p>
            <a:pPr algn="just"/>
            <a:r>
              <a:rPr lang="es-CO" sz="1600" b="1" dirty="0">
                <a:solidFill>
                  <a:sysClr val="windowText" lastClr="000000"/>
                </a:solidFill>
                <a:effectLst/>
                <a:latin typeface="Arial" panose="020B0604020202020204" pitchFamily="34" charset="0"/>
                <a:ea typeface="Batang" panose="02030600000101010101" pitchFamily="18" charset="-127"/>
              </a:rPr>
              <a:t>Conocimiento</a:t>
            </a:r>
          </a:p>
        </p:txBody>
      </p:sp>
      <p:sp>
        <p:nvSpPr>
          <p:cNvPr id="22" name="Flecha: hacia arriba 21">
            <a:extLst>
              <a:ext uri="{FF2B5EF4-FFF2-40B4-BE49-F238E27FC236}">
                <a16:creationId xmlns:a16="http://schemas.microsoft.com/office/drawing/2014/main" id="{8DDC2089-6B76-4898-A868-CE61488E293B}"/>
              </a:ext>
            </a:extLst>
          </p:cNvPr>
          <p:cNvSpPr/>
          <p:nvPr/>
        </p:nvSpPr>
        <p:spPr>
          <a:xfrm rot="5400000">
            <a:off x="4391995" y="2990094"/>
            <a:ext cx="360010" cy="3008130"/>
          </a:xfrm>
          <a:prstGeom prst="up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s-CO"/>
          </a:p>
        </p:txBody>
      </p:sp>
      <p:sp>
        <p:nvSpPr>
          <p:cNvPr id="23" name="Flecha: hacia arriba 22">
            <a:extLst>
              <a:ext uri="{FF2B5EF4-FFF2-40B4-BE49-F238E27FC236}">
                <a16:creationId xmlns:a16="http://schemas.microsoft.com/office/drawing/2014/main" id="{6FB282D2-EEA9-4F6B-AF78-8D95ABD6884F}"/>
              </a:ext>
            </a:extLst>
          </p:cNvPr>
          <p:cNvSpPr/>
          <p:nvPr/>
        </p:nvSpPr>
        <p:spPr>
          <a:xfrm rot="16200000">
            <a:off x="4277375" y="-1214734"/>
            <a:ext cx="360010" cy="3008130"/>
          </a:xfrm>
          <a:prstGeom prst="up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3283077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arcador de posición de imagen 3">
            <a:extLst>
              <a:ext uri="{FF2B5EF4-FFF2-40B4-BE49-F238E27FC236}">
                <a16:creationId xmlns:a16="http://schemas.microsoft.com/office/drawing/2014/main" id="{8D4AB6F1-2168-4E3E-9FE3-2BD7DE8BBF96}"/>
              </a:ext>
            </a:extLst>
          </p:cNvPr>
          <p:cNvPicPr>
            <a:picLocks noChangeAspect="1"/>
          </p:cNvPicPr>
          <p:nvPr/>
        </p:nvPicPr>
        <p:blipFill>
          <a:blip r:embed="rId2">
            <a:extLst>
              <a:ext uri="{28A0092B-C50C-407E-A947-70E740481C1C}">
                <a14:useLocalDpi xmlns:a14="http://schemas.microsoft.com/office/drawing/2010/main" val="0"/>
              </a:ext>
            </a:extLst>
          </a:blip>
          <a:srcRect l="21056" r="21056"/>
          <a:stretch>
            <a:fillRect/>
          </a:stretch>
        </p:blipFill>
        <p:spPr>
          <a:xfrm>
            <a:off x="4572001" y="216977"/>
            <a:ext cx="4339526" cy="4169043"/>
          </a:xfrm>
          <a:custGeom>
            <a:avLst/>
            <a:gdLst>
              <a:gd name="connsiteX0" fmla="*/ 3765937 w 6784903"/>
              <a:gd name="connsiteY0" fmla="*/ 6093108 h 6593390"/>
              <a:gd name="connsiteX1" fmla="*/ 4096124 w 6784903"/>
              <a:gd name="connsiteY1" fmla="*/ 6093108 h 6593390"/>
              <a:gd name="connsiteX2" fmla="*/ 4221194 w 6784903"/>
              <a:gd name="connsiteY2" fmla="*/ 6343249 h 6593390"/>
              <a:gd name="connsiteX3" fmla="*/ 4096124 w 6784903"/>
              <a:gd name="connsiteY3" fmla="*/ 6593390 h 6593390"/>
              <a:gd name="connsiteX4" fmla="*/ 3765937 w 6784903"/>
              <a:gd name="connsiteY4" fmla="*/ 6593390 h 6593390"/>
              <a:gd name="connsiteX5" fmla="*/ 3640866 w 6784903"/>
              <a:gd name="connsiteY5" fmla="*/ 6343249 h 6593390"/>
              <a:gd name="connsiteX6" fmla="*/ 3466441 w 6784903"/>
              <a:gd name="connsiteY6" fmla="*/ 5160578 h 6593390"/>
              <a:gd name="connsiteX7" fmla="*/ 4013845 w 6784903"/>
              <a:gd name="connsiteY7" fmla="*/ 5160578 h 6593390"/>
              <a:gd name="connsiteX8" fmla="*/ 4221194 w 6784903"/>
              <a:gd name="connsiteY8" fmla="*/ 5575276 h 6593390"/>
              <a:gd name="connsiteX9" fmla="*/ 4013845 w 6784903"/>
              <a:gd name="connsiteY9" fmla="*/ 5989974 h 6593390"/>
              <a:gd name="connsiteX10" fmla="*/ 3466441 w 6784903"/>
              <a:gd name="connsiteY10" fmla="*/ 5989974 h 6593390"/>
              <a:gd name="connsiteX11" fmla="*/ 3259092 w 6784903"/>
              <a:gd name="connsiteY11" fmla="*/ 5575276 h 6593390"/>
              <a:gd name="connsiteX12" fmla="*/ 6229611 w 6784903"/>
              <a:gd name="connsiteY12" fmla="*/ 4696709 h 6593390"/>
              <a:gd name="connsiteX13" fmla="*/ 6559798 w 6784903"/>
              <a:gd name="connsiteY13" fmla="*/ 4696709 h 6593390"/>
              <a:gd name="connsiteX14" fmla="*/ 6684868 w 6784903"/>
              <a:gd name="connsiteY14" fmla="*/ 4946850 h 6593390"/>
              <a:gd name="connsiteX15" fmla="*/ 6559798 w 6784903"/>
              <a:gd name="connsiteY15" fmla="*/ 5196991 h 6593390"/>
              <a:gd name="connsiteX16" fmla="*/ 6229611 w 6784903"/>
              <a:gd name="connsiteY16" fmla="*/ 5196991 h 6593390"/>
              <a:gd name="connsiteX17" fmla="*/ 6104540 w 6784903"/>
              <a:gd name="connsiteY17" fmla="*/ 4946850 h 6593390"/>
              <a:gd name="connsiteX18" fmla="*/ 2435186 w 6784903"/>
              <a:gd name="connsiteY18" fmla="*/ 4631749 h 6593390"/>
              <a:gd name="connsiteX19" fmla="*/ 3096422 w 6784903"/>
              <a:gd name="connsiteY19" fmla="*/ 4631749 h 6593390"/>
              <a:gd name="connsiteX20" fmla="*/ 3346890 w 6784903"/>
              <a:gd name="connsiteY20" fmla="*/ 5132685 h 6593390"/>
              <a:gd name="connsiteX21" fmla="*/ 3096422 w 6784903"/>
              <a:gd name="connsiteY21" fmla="*/ 5633621 h 6593390"/>
              <a:gd name="connsiteX22" fmla="*/ 2435186 w 6784903"/>
              <a:gd name="connsiteY22" fmla="*/ 5633621 h 6593390"/>
              <a:gd name="connsiteX23" fmla="*/ 2184718 w 6784903"/>
              <a:gd name="connsiteY23" fmla="*/ 5132685 h 6593390"/>
              <a:gd name="connsiteX24" fmla="*/ 3444958 w 6784903"/>
              <a:gd name="connsiteY24" fmla="*/ 4086739 h 6593390"/>
              <a:gd name="connsiteX25" fmla="*/ 4106194 w 6784903"/>
              <a:gd name="connsiteY25" fmla="*/ 4086739 h 6593390"/>
              <a:gd name="connsiteX26" fmla="*/ 4356662 w 6784903"/>
              <a:gd name="connsiteY26" fmla="*/ 4587675 h 6593390"/>
              <a:gd name="connsiteX27" fmla="*/ 4106194 w 6784903"/>
              <a:gd name="connsiteY27" fmla="*/ 5088611 h 6593390"/>
              <a:gd name="connsiteX28" fmla="*/ 3444958 w 6784903"/>
              <a:gd name="connsiteY28" fmla="*/ 5088611 h 6593390"/>
              <a:gd name="connsiteX29" fmla="*/ 3194490 w 6784903"/>
              <a:gd name="connsiteY29" fmla="*/ 4587675 h 6593390"/>
              <a:gd name="connsiteX30" fmla="*/ 1268770 w 6784903"/>
              <a:gd name="connsiteY30" fmla="*/ 4077356 h 6593390"/>
              <a:gd name="connsiteX31" fmla="*/ 1983697 w 6784903"/>
              <a:gd name="connsiteY31" fmla="*/ 4077356 h 6593390"/>
              <a:gd name="connsiteX32" fmla="*/ 2254502 w 6784903"/>
              <a:gd name="connsiteY32" fmla="*/ 4618967 h 6593390"/>
              <a:gd name="connsiteX33" fmla="*/ 1983697 w 6784903"/>
              <a:gd name="connsiteY33" fmla="*/ 5160578 h 6593390"/>
              <a:gd name="connsiteX34" fmla="*/ 1268770 w 6784903"/>
              <a:gd name="connsiteY34" fmla="*/ 5160578 h 6593390"/>
              <a:gd name="connsiteX35" fmla="*/ 997964 w 6784903"/>
              <a:gd name="connsiteY35" fmla="*/ 4618967 h 6593390"/>
              <a:gd name="connsiteX36" fmla="*/ 5930115 w 6784903"/>
              <a:gd name="connsiteY36" fmla="*/ 3764179 h 6593390"/>
              <a:gd name="connsiteX37" fmla="*/ 6477519 w 6784903"/>
              <a:gd name="connsiteY37" fmla="*/ 3764179 h 6593390"/>
              <a:gd name="connsiteX38" fmla="*/ 6684868 w 6784903"/>
              <a:gd name="connsiteY38" fmla="*/ 4178877 h 6593390"/>
              <a:gd name="connsiteX39" fmla="*/ 6477519 w 6784903"/>
              <a:gd name="connsiteY39" fmla="*/ 4593575 h 6593390"/>
              <a:gd name="connsiteX40" fmla="*/ 5930115 w 6784903"/>
              <a:gd name="connsiteY40" fmla="*/ 4593575 h 6593390"/>
              <a:gd name="connsiteX41" fmla="*/ 5722766 w 6784903"/>
              <a:gd name="connsiteY41" fmla="*/ 4178877 h 6593390"/>
              <a:gd name="connsiteX42" fmla="*/ 2343499 w 6784903"/>
              <a:gd name="connsiteY42" fmla="*/ 3363749 h 6593390"/>
              <a:gd name="connsiteX43" fmla="*/ 3118568 w 6784903"/>
              <a:gd name="connsiteY43" fmla="*/ 3363749 h 6593390"/>
              <a:gd name="connsiteX44" fmla="*/ 3412154 w 6784903"/>
              <a:gd name="connsiteY44" fmla="*/ 3950922 h 6593390"/>
              <a:gd name="connsiteX45" fmla="*/ 3118568 w 6784903"/>
              <a:gd name="connsiteY45" fmla="*/ 4538095 h 6593390"/>
              <a:gd name="connsiteX46" fmla="*/ 2343499 w 6784903"/>
              <a:gd name="connsiteY46" fmla="*/ 4538095 h 6593390"/>
              <a:gd name="connsiteX47" fmla="*/ 2049912 w 6784903"/>
              <a:gd name="connsiteY47" fmla="*/ 3950922 h 6593390"/>
              <a:gd name="connsiteX48" fmla="*/ 4891279 w 6784903"/>
              <a:gd name="connsiteY48" fmla="*/ 3210059 h 6593390"/>
              <a:gd name="connsiteX49" fmla="*/ 5552515 w 6784903"/>
              <a:gd name="connsiteY49" fmla="*/ 3210059 h 6593390"/>
              <a:gd name="connsiteX50" fmla="*/ 5802983 w 6784903"/>
              <a:gd name="connsiteY50" fmla="*/ 3710994 h 6593390"/>
              <a:gd name="connsiteX51" fmla="*/ 5552515 w 6784903"/>
              <a:gd name="connsiteY51" fmla="*/ 4211930 h 6593390"/>
              <a:gd name="connsiteX52" fmla="*/ 4891279 w 6784903"/>
              <a:gd name="connsiteY52" fmla="*/ 4211930 h 6593390"/>
              <a:gd name="connsiteX53" fmla="*/ 4640811 w 6784903"/>
              <a:gd name="connsiteY53" fmla="*/ 3710994 h 6593390"/>
              <a:gd name="connsiteX54" fmla="*/ 1099001 w 6784903"/>
              <a:gd name="connsiteY54" fmla="*/ 2682602 h 6593390"/>
              <a:gd name="connsiteX55" fmla="*/ 1937057 w 6784903"/>
              <a:gd name="connsiteY55" fmla="*/ 2682602 h 6593390"/>
              <a:gd name="connsiteX56" fmla="*/ 2254502 w 6784903"/>
              <a:gd name="connsiteY56" fmla="*/ 3317492 h 6593390"/>
              <a:gd name="connsiteX57" fmla="*/ 1937057 w 6784903"/>
              <a:gd name="connsiteY57" fmla="*/ 3952382 h 6593390"/>
              <a:gd name="connsiteX58" fmla="*/ 1099001 w 6784903"/>
              <a:gd name="connsiteY58" fmla="*/ 3952382 h 6593390"/>
              <a:gd name="connsiteX59" fmla="*/ 781556 w 6784903"/>
              <a:gd name="connsiteY59" fmla="*/ 3317492 h 6593390"/>
              <a:gd name="connsiteX60" fmla="*/ 3593219 w 6784903"/>
              <a:gd name="connsiteY60" fmla="*/ 2668447 h 6593390"/>
              <a:gd name="connsiteX61" fmla="*/ 4444356 w 6784903"/>
              <a:gd name="connsiteY61" fmla="*/ 2668447 h 6593390"/>
              <a:gd name="connsiteX62" fmla="*/ 4766756 w 6784903"/>
              <a:gd name="connsiteY62" fmla="*/ 3313248 h 6593390"/>
              <a:gd name="connsiteX63" fmla="*/ 4444356 w 6784903"/>
              <a:gd name="connsiteY63" fmla="*/ 3958049 h 6593390"/>
              <a:gd name="connsiteX64" fmla="*/ 3593219 w 6784903"/>
              <a:gd name="connsiteY64" fmla="*/ 3958049 h 6593390"/>
              <a:gd name="connsiteX65" fmla="*/ 3270818 w 6784903"/>
              <a:gd name="connsiteY65" fmla="*/ 3313248 h 6593390"/>
              <a:gd name="connsiteX66" fmla="*/ 5873199 w 6784903"/>
              <a:gd name="connsiteY66" fmla="*/ 2659173 h 6593390"/>
              <a:gd name="connsiteX67" fmla="*/ 6534435 w 6784903"/>
              <a:gd name="connsiteY67" fmla="*/ 2659173 h 6593390"/>
              <a:gd name="connsiteX68" fmla="*/ 6784903 w 6784903"/>
              <a:gd name="connsiteY68" fmla="*/ 3160110 h 6593390"/>
              <a:gd name="connsiteX69" fmla="*/ 6534435 w 6784903"/>
              <a:gd name="connsiteY69" fmla="*/ 3661045 h 6593390"/>
              <a:gd name="connsiteX70" fmla="*/ 5873199 w 6784903"/>
              <a:gd name="connsiteY70" fmla="*/ 3661045 h 6593390"/>
              <a:gd name="connsiteX71" fmla="*/ 5622731 w 6784903"/>
              <a:gd name="connsiteY71" fmla="*/ 3160110 h 6593390"/>
              <a:gd name="connsiteX72" fmla="*/ 331603 w 6784903"/>
              <a:gd name="connsiteY72" fmla="*/ 2077336 h 6593390"/>
              <a:gd name="connsiteX73" fmla="*/ 879007 w 6784903"/>
              <a:gd name="connsiteY73" fmla="*/ 2077336 h 6593390"/>
              <a:gd name="connsiteX74" fmla="*/ 1086356 w 6784903"/>
              <a:gd name="connsiteY74" fmla="*/ 2492034 h 6593390"/>
              <a:gd name="connsiteX75" fmla="*/ 879007 w 6784903"/>
              <a:gd name="connsiteY75" fmla="*/ 2906732 h 6593390"/>
              <a:gd name="connsiteX76" fmla="*/ 331603 w 6784903"/>
              <a:gd name="connsiteY76" fmla="*/ 2906732 h 6593390"/>
              <a:gd name="connsiteX77" fmla="*/ 124254 w 6784903"/>
              <a:gd name="connsiteY77" fmla="*/ 2492034 h 6593390"/>
              <a:gd name="connsiteX78" fmla="*/ 2346776 w 6784903"/>
              <a:gd name="connsiteY78" fmla="*/ 2016018 h 6593390"/>
              <a:gd name="connsiteX79" fmla="*/ 3184832 w 6784903"/>
              <a:gd name="connsiteY79" fmla="*/ 2016018 h 6593390"/>
              <a:gd name="connsiteX80" fmla="*/ 3502277 w 6784903"/>
              <a:gd name="connsiteY80" fmla="*/ 2650907 h 6593390"/>
              <a:gd name="connsiteX81" fmla="*/ 3184832 w 6784903"/>
              <a:gd name="connsiteY81" fmla="*/ 3285798 h 6593390"/>
              <a:gd name="connsiteX82" fmla="*/ 2346776 w 6784903"/>
              <a:gd name="connsiteY82" fmla="*/ 3285798 h 6593390"/>
              <a:gd name="connsiteX83" fmla="*/ 2029331 w 6784903"/>
              <a:gd name="connsiteY83" fmla="*/ 2650907 h 6593390"/>
              <a:gd name="connsiteX84" fmla="*/ 4789399 w 6784903"/>
              <a:gd name="connsiteY84" fmla="*/ 2014374 h 6593390"/>
              <a:gd name="connsiteX85" fmla="*/ 5504326 w 6784903"/>
              <a:gd name="connsiteY85" fmla="*/ 2014374 h 6593390"/>
              <a:gd name="connsiteX86" fmla="*/ 5775131 w 6784903"/>
              <a:gd name="connsiteY86" fmla="*/ 2555984 h 6593390"/>
              <a:gd name="connsiteX87" fmla="*/ 5504326 w 6784903"/>
              <a:gd name="connsiteY87" fmla="*/ 3097595 h 6593390"/>
              <a:gd name="connsiteX88" fmla="*/ 4789399 w 6784903"/>
              <a:gd name="connsiteY88" fmla="*/ 3097595 h 6593390"/>
              <a:gd name="connsiteX89" fmla="*/ 4518593 w 6784903"/>
              <a:gd name="connsiteY89" fmla="*/ 2555984 h 6593390"/>
              <a:gd name="connsiteX90" fmla="*/ 1221145 w 6784903"/>
              <a:gd name="connsiteY90" fmla="*/ 1514388 h 6593390"/>
              <a:gd name="connsiteX91" fmla="*/ 1936072 w 6784903"/>
              <a:gd name="connsiteY91" fmla="*/ 1514388 h 6593390"/>
              <a:gd name="connsiteX92" fmla="*/ 2206877 w 6784903"/>
              <a:gd name="connsiteY92" fmla="*/ 2055999 h 6593390"/>
              <a:gd name="connsiteX93" fmla="*/ 1936072 w 6784903"/>
              <a:gd name="connsiteY93" fmla="*/ 2597610 h 6593390"/>
              <a:gd name="connsiteX94" fmla="*/ 1221145 w 6784903"/>
              <a:gd name="connsiteY94" fmla="*/ 2597610 h 6593390"/>
              <a:gd name="connsiteX95" fmla="*/ 950339 w 6784903"/>
              <a:gd name="connsiteY95" fmla="*/ 2055999 h 6593390"/>
              <a:gd name="connsiteX96" fmla="*/ 547249 w 6784903"/>
              <a:gd name="connsiteY96" fmla="*/ 1479065 h 6593390"/>
              <a:gd name="connsiteX97" fmla="*/ 877436 w 6784903"/>
              <a:gd name="connsiteY97" fmla="*/ 1479065 h 6593390"/>
              <a:gd name="connsiteX98" fmla="*/ 1002506 w 6784903"/>
              <a:gd name="connsiteY98" fmla="*/ 1729206 h 6593390"/>
              <a:gd name="connsiteX99" fmla="*/ 877436 w 6784903"/>
              <a:gd name="connsiteY99" fmla="*/ 1979347 h 6593390"/>
              <a:gd name="connsiteX100" fmla="*/ 547249 w 6784903"/>
              <a:gd name="connsiteY100" fmla="*/ 1979347 h 6593390"/>
              <a:gd name="connsiteX101" fmla="*/ 422178 w 6784903"/>
              <a:gd name="connsiteY101" fmla="*/ 1729206 h 6593390"/>
              <a:gd name="connsiteX102" fmla="*/ 90919 w 6784903"/>
              <a:gd name="connsiteY102" fmla="*/ 1396400 h 6593390"/>
              <a:gd name="connsiteX103" fmla="*/ 330944 w 6784903"/>
              <a:gd name="connsiteY103" fmla="*/ 1396400 h 6593390"/>
              <a:gd name="connsiteX104" fmla="*/ 421863 w 6784903"/>
              <a:gd name="connsiteY104" fmla="*/ 1578237 h 6593390"/>
              <a:gd name="connsiteX105" fmla="*/ 330944 w 6784903"/>
              <a:gd name="connsiteY105" fmla="*/ 1760074 h 6593390"/>
              <a:gd name="connsiteX106" fmla="*/ 90919 w 6784903"/>
              <a:gd name="connsiteY106" fmla="*/ 1760074 h 6593390"/>
              <a:gd name="connsiteX107" fmla="*/ 0 w 6784903"/>
              <a:gd name="connsiteY107" fmla="*/ 1578237 h 6593390"/>
              <a:gd name="connsiteX108" fmla="*/ 3562675 w 6784903"/>
              <a:gd name="connsiteY108" fmla="*/ 1286205 h 6593390"/>
              <a:gd name="connsiteX109" fmla="*/ 4400731 w 6784903"/>
              <a:gd name="connsiteY109" fmla="*/ 1286205 h 6593390"/>
              <a:gd name="connsiteX110" fmla="*/ 4718176 w 6784903"/>
              <a:gd name="connsiteY110" fmla="*/ 1921095 h 6593390"/>
              <a:gd name="connsiteX111" fmla="*/ 4400731 w 6784903"/>
              <a:gd name="connsiteY111" fmla="*/ 2555984 h 6593390"/>
              <a:gd name="connsiteX112" fmla="*/ 3562675 w 6784903"/>
              <a:gd name="connsiteY112" fmla="*/ 2555984 h 6593390"/>
              <a:gd name="connsiteX113" fmla="*/ 3245230 w 6784903"/>
              <a:gd name="connsiteY113" fmla="*/ 1921095 h 6593390"/>
              <a:gd name="connsiteX114" fmla="*/ 2795277 w 6784903"/>
              <a:gd name="connsiteY114" fmla="*/ 680938 h 6593390"/>
              <a:gd name="connsiteX115" fmla="*/ 3342681 w 6784903"/>
              <a:gd name="connsiteY115" fmla="*/ 680938 h 6593390"/>
              <a:gd name="connsiteX116" fmla="*/ 3550030 w 6784903"/>
              <a:gd name="connsiteY116" fmla="*/ 1095636 h 6593390"/>
              <a:gd name="connsiteX117" fmla="*/ 3342681 w 6784903"/>
              <a:gd name="connsiteY117" fmla="*/ 1510335 h 6593390"/>
              <a:gd name="connsiteX118" fmla="*/ 2795277 w 6784903"/>
              <a:gd name="connsiteY118" fmla="*/ 1510335 h 6593390"/>
              <a:gd name="connsiteX119" fmla="*/ 2587928 w 6784903"/>
              <a:gd name="connsiteY119" fmla="*/ 1095636 h 6593390"/>
              <a:gd name="connsiteX120" fmla="*/ 4810450 w 6784903"/>
              <a:gd name="connsiteY120" fmla="*/ 619619 h 6593390"/>
              <a:gd name="connsiteX121" fmla="*/ 5648506 w 6784903"/>
              <a:gd name="connsiteY121" fmla="*/ 619619 h 6593390"/>
              <a:gd name="connsiteX122" fmla="*/ 5965951 w 6784903"/>
              <a:gd name="connsiteY122" fmla="*/ 1254509 h 6593390"/>
              <a:gd name="connsiteX123" fmla="*/ 5648506 w 6784903"/>
              <a:gd name="connsiteY123" fmla="*/ 1889400 h 6593390"/>
              <a:gd name="connsiteX124" fmla="*/ 4810450 w 6784903"/>
              <a:gd name="connsiteY124" fmla="*/ 1889400 h 6593390"/>
              <a:gd name="connsiteX125" fmla="*/ 4493005 w 6784903"/>
              <a:gd name="connsiteY125" fmla="*/ 1254509 h 6593390"/>
              <a:gd name="connsiteX126" fmla="*/ 3684819 w 6784903"/>
              <a:gd name="connsiteY126" fmla="*/ 117990 h 6593390"/>
              <a:gd name="connsiteX127" fmla="*/ 4399746 w 6784903"/>
              <a:gd name="connsiteY127" fmla="*/ 117990 h 6593390"/>
              <a:gd name="connsiteX128" fmla="*/ 4670551 w 6784903"/>
              <a:gd name="connsiteY128" fmla="*/ 659601 h 6593390"/>
              <a:gd name="connsiteX129" fmla="*/ 4399746 w 6784903"/>
              <a:gd name="connsiteY129" fmla="*/ 1201213 h 6593390"/>
              <a:gd name="connsiteX130" fmla="*/ 3684819 w 6784903"/>
              <a:gd name="connsiteY130" fmla="*/ 1201213 h 6593390"/>
              <a:gd name="connsiteX131" fmla="*/ 3414013 w 6784903"/>
              <a:gd name="connsiteY131" fmla="*/ 659601 h 6593390"/>
              <a:gd name="connsiteX132" fmla="*/ 3010923 w 6784903"/>
              <a:gd name="connsiteY132" fmla="*/ 82667 h 6593390"/>
              <a:gd name="connsiteX133" fmla="*/ 3341110 w 6784903"/>
              <a:gd name="connsiteY133" fmla="*/ 82667 h 6593390"/>
              <a:gd name="connsiteX134" fmla="*/ 3466180 w 6784903"/>
              <a:gd name="connsiteY134" fmla="*/ 332808 h 6593390"/>
              <a:gd name="connsiteX135" fmla="*/ 3341110 w 6784903"/>
              <a:gd name="connsiteY135" fmla="*/ 582949 h 6593390"/>
              <a:gd name="connsiteX136" fmla="*/ 3010923 w 6784903"/>
              <a:gd name="connsiteY136" fmla="*/ 582949 h 6593390"/>
              <a:gd name="connsiteX137" fmla="*/ 2885852 w 6784903"/>
              <a:gd name="connsiteY137" fmla="*/ 332808 h 6593390"/>
              <a:gd name="connsiteX138" fmla="*/ 2554593 w 6784903"/>
              <a:gd name="connsiteY138" fmla="*/ 0 h 6593390"/>
              <a:gd name="connsiteX139" fmla="*/ 2794618 w 6784903"/>
              <a:gd name="connsiteY139" fmla="*/ 0 h 6593390"/>
              <a:gd name="connsiteX140" fmla="*/ 2885536 w 6784903"/>
              <a:gd name="connsiteY140" fmla="*/ 181837 h 6593390"/>
              <a:gd name="connsiteX141" fmla="*/ 2794618 w 6784903"/>
              <a:gd name="connsiteY141" fmla="*/ 363674 h 6593390"/>
              <a:gd name="connsiteX142" fmla="*/ 2554593 w 6784903"/>
              <a:gd name="connsiteY142" fmla="*/ 363674 h 6593390"/>
              <a:gd name="connsiteX143" fmla="*/ 2463674 w 6784903"/>
              <a:gd name="connsiteY143" fmla="*/ 181837 h 659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6784903" h="6593390">
                <a:moveTo>
                  <a:pt x="3765937" y="6093108"/>
                </a:moveTo>
                <a:lnTo>
                  <a:pt x="4096124" y="6093108"/>
                </a:lnTo>
                <a:lnTo>
                  <a:pt x="4221194" y="6343249"/>
                </a:lnTo>
                <a:lnTo>
                  <a:pt x="4096124" y="6593390"/>
                </a:lnTo>
                <a:lnTo>
                  <a:pt x="3765937" y="6593390"/>
                </a:lnTo>
                <a:lnTo>
                  <a:pt x="3640866" y="6343249"/>
                </a:lnTo>
                <a:close/>
                <a:moveTo>
                  <a:pt x="3466441" y="5160578"/>
                </a:moveTo>
                <a:lnTo>
                  <a:pt x="4013845" y="5160578"/>
                </a:lnTo>
                <a:lnTo>
                  <a:pt x="4221194" y="5575276"/>
                </a:lnTo>
                <a:lnTo>
                  <a:pt x="4013845" y="5989974"/>
                </a:lnTo>
                <a:lnTo>
                  <a:pt x="3466441" y="5989974"/>
                </a:lnTo>
                <a:lnTo>
                  <a:pt x="3259092" y="5575276"/>
                </a:lnTo>
                <a:close/>
                <a:moveTo>
                  <a:pt x="6229611" y="4696709"/>
                </a:moveTo>
                <a:lnTo>
                  <a:pt x="6559798" y="4696709"/>
                </a:lnTo>
                <a:lnTo>
                  <a:pt x="6684868" y="4946850"/>
                </a:lnTo>
                <a:lnTo>
                  <a:pt x="6559798" y="5196991"/>
                </a:lnTo>
                <a:lnTo>
                  <a:pt x="6229611" y="5196991"/>
                </a:lnTo>
                <a:lnTo>
                  <a:pt x="6104540" y="4946850"/>
                </a:lnTo>
                <a:close/>
                <a:moveTo>
                  <a:pt x="2435186" y="4631749"/>
                </a:moveTo>
                <a:lnTo>
                  <a:pt x="3096422" y="4631749"/>
                </a:lnTo>
                <a:lnTo>
                  <a:pt x="3346890" y="5132685"/>
                </a:lnTo>
                <a:lnTo>
                  <a:pt x="3096422" y="5633621"/>
                </a:lnTo>
                <a:lnTo>
                  <a:pt x="2435186" y="5633621"/>
                </a:lnTo>
                <a:lnTo>
                  <a:pt x="2184718" y="5132685"/>
                </a:lnTo>
                <a:close/>
                <a:moveTo>
                  <a:pt x="3444958" y="4086739"/>
                </a:moveTo>
                <a:lnTo>
                  <a:pt x="4106194" y="4086739"/>
                </a:lnTo>
                <a:lnTo>
                  <a:pt x="4356662" y="4587675"/>
                </a:lnTo>
                <a:lnTo>
                  <a:pt x="4106194" y="5088611"/>
                </a:lnTo>
                <a:lnTo>
                  <a:pt x="3444958" y="5088611"/>
                </a:lnTo>
                <a:lnTo>
                  <a:pt x="3194490" y="4587675"/>
                </a:lnTo>
                <a:close/>
                <a:moveTo>
                  <a:pt x="1268770" y="4077356"/>
                </a:moveTo>
                <a:lnTo>
                  <a:pt x="1983697" y="4077356"/>
                </a:lnTo>
                <a:lnTo>
                  <a:pt x="2254502" y="4618967"/>
                </a:lnTo>
                <a:lnTo>
                  <a:pt x="1983697" y="5160578"/>
                </a:lnTo>
                <a:lnTo>
                  <a:pt x="1268770" y="5160578"/>
                </a:lnTo>
                <a:lnTo>
                  <a:pt x="997964" y="4618967"/>
                </a:lnTo>
                <a:close/>
                <a:moveTo>
                  <a:pt x="5930115" y="3764179"/>
                </a:moveTo>
                <a:lnTo>
                  <a:pt x="6477519" y="3764179"/>
                </a:lnTo>
                <a:lnTo>
                  <a:pt x="6684868" y="4178877"/>
                </a:lnTo>
                <a:lnTo>
                  <a:pt x="6477519" y="4593575"/>
                </a:lnTo>
                <a:lnTo>
                  <a:pt x="5930115" y="4593575"/>
                </a:lnTo>
                <a:lnTo>
                  <a:pt x="5722766" y="4178877"/>
                </a:lnTo>
                <a:close/>
                <a:moveTo>
                  <a:pt x="2343499" y="3363749"/>
                </a:moveTo>
                <a:lnTo>
                  <a:pt x="3118568" y="3363749"/>
                </a:lnTo>
                <a:lnTo>
                  <a:pt x="3412154" y="3950922"/>
                </a:lnTo>
                <a:lnTo>
                  <a:pt x="3118568" y="4538095"/>
                </a:lnTo>
                <a:lnTo>
                  <a:pt x="2343499" y="4538095"/>
                </a:lnTo>
                <a:lnTo>
                  <a:pt x="2049912" y="3950922"/>
                </a:lnTo>
                <a:close/>
                <a:moveTo>
                  <a:pt x="4891279" y="3210059"/>
                </a:moveTo>
                <a:lnTo>
                  <a:pt x="5552515" y="3210059"/>
                </a:lnTo>
                <a:lnTo>
                  <a:pt x="5802983" y="3710994"/>
                </a:lnTo>
                <a:lnTo>
                  <a:pt x="5552515" y="4211930"/>
                </a:lnTo>
                <a:lnTo>
                  <a:pt x="4891279" y="4211930"/>
                </a:lnTo>
                <a:lnTo>
                  <a:pt x="4640811" y="3710994"/>
                </a:lnTo>
                <a:close/>
                <a:moveTo>
                  <a:pt x="1099001" y="2682602"/>
                </a:moveTo>
                <a:lnTo>
                  <a:pt x="1937057" y="2682602"/>
                </a:lnTo>
                <a:lnTo>
                  <a:pt x="2254502" y="3317492"/>
                </a:lnTo>
                <a:lnTo>
                  <a:pt x="1937057" y="3952382"/>
                </a:lnTo>
                <a:lnTo>
                  <a:pt x="1099001" y="3952382"/>
                </a:lnTo>
                <a:lnTo>
                  <a:pt x="781556" y="3317492"/>
                </a:lnTo>
                <a:close/>
                <a:moveTo>
                  <a:pt x="3593219" y="2668447"/>
                </a:moveTo>
                <a:lnTo>
                  <a:pt x="4444356" y="2668447"/>
                </a:lnTo>
                <a:lnTo>
                  <a:pt x="4766756" y="3313248"/>
                </a:lnTo>
                <a:lnTo>
                  <a:pt x="4444356" y="3958049"/>
                </a:lnTo>
                <a:lnTo>
                  <a:pt x="3593219" y="3958049"/>
                </a:lnTo>
                <a:lnTo>
                  <a:pt x="3270818" y="3313248"/>
                </a:lnTo>
                <a:close/>
                <a:moveTo>
                  <a:pt x="5873199" y="2659173"/>
                </a:moveTo>
                <a:lnTo>
                  <a:pt x="6534435" y="2659173"/>
                </a:lnTo>
                <a:lnTo>
                  <a:pt x="6784903" y="3160110"/>
                </a:lnTo>
                <a:lnTo>
                  <a:pt x="6534435" y="3661045"/>
                </a:lnTo>
                <a:lnTo>
                  <a:pt x="5873199" y="3661045"/>
                </a:lnTo>
                <a:lnTo>
                  <a:pt x="5622731" y="3160110"/>
                </a:lnTo>
                <a:close/>
                <a:moveTo>
                  <a:pt x="331603" y="2077336"/>
                </a:moveTo>
                <a:lnTo>
                  <a:pt x="879007" y="2077336"/>
                </a:lnTo>
                <a:lnTo>
                  <a:pt x="1086356" y="2492034"/>
                </a:lnTo>
                <a:lnTo>
                  <a:pt x="879007" y="2906732"/>
                </a:lnTo>
                <a:lnTo>
                  <a:pt x="331603" y="2906732"/>
                </a:lnTo>
                <a:lnTo>
                  <a:pt x="124254" y="2492034"/>
                </a:lnTo>
                <a:close/>
                <a:moveTo>
                  <a:pt x="2346776" y="2016018"/>
                </a:moveTo>
                <a:lnTo>
                  <a:pt x="3184832" y="2016018"/>
                </a:lnTo>
                <a:lnTo>
                  <a:pt x="3502277" y="2650907"/>
                </a:lnTo>
                <a:lnTo>
                  <a:pt x="3184832" y="3285798"/>
                </a:lnTo>
                <a:lnTo>
                  <a:pt x="2346776" y="3285798"/>
                </a:lnTo>
                <a:lnTo>
                  <a:pt x="2029331" y="2650907"/>
                </a:lnTo>
                <a:close/>
                <a:moveTo>
                  <a:pt x="4789399" y="2014374"/>
                </a:moveTo>
                <a:lnTo>
                  <a:pt x="5504326" y="2014374"/>
                </a:lnTo>
                <a:lnTo>
                  <a:pt x="5775131" y="2555984"/>
                </a:lnTo>
                <a:lnTo>
                  <a:pt x="5504326" y="3097595"/>
                </a:lnTo>
                <a:lnTo>
                  <a:pt x="4789399" y="3097595"/>
                </a:lnTo>
                <a:lnTo>
                  <a:pt x="4518593" y="2555984"/>
                </a:lnTo>
                <a:close/>
                <a:moveTo>
                  <a:pt x="1221145" y="1514388"/>
                </a:moveTo>
                <a:lnTo>
                  <a:pt x="1936072" y="1514388"/>
                </a:lnTo>
                <a:lnTo>
                  <a:pt x="2206877" y="2055999"/>
                </a:lnTo>
                <a:lnTo>
                  <a:pt x="1936072" y="2597610"/>
                </a:lnTo>
                <a:lnTo>
                  <a:pt x="1221145" y="2597610"/>
                </a:lnTo>
                <a:lnTo>
                  <a:pt x="950339" y="2055999"/>
                </a:lnTo>
                <a:close/>
                <a:moveTo>
                  <a:pt x="547249" y="1479065"/>
                </a:moveTo>
                <a:lnTo>
                  <a:pt x="877436" y="1479065"/>
                </a:lnTo>
                <a:lnTo>
                  <a:pt x="1002506" y="1729206"/>
                </a:lnTo>
                <a:lnTo>
                  <a:pt x="877436" y="1979347"/>
                </a:lnTo>
                <a:lnTo>
                  <a:pt x="547249" y="1979347"/>
                </a:lnTo>
                <a:lnTo>
                  <a:pt x="422178" y="1729206"/>
                </a:lnTo>
                <a:close/>
                <a:moveTo>
                  <a:pt x="90919" y="1396400"/>
                </a:moveTo>
                <a:lnTo>
                  <a:pt x="330944" y="1396400"/>
                </a:lnTo>
                <a:lnTo>
                  <a:pt x="421863" y="1578237"/>
                </a:lnTo>
                <a:lnTo>
                  <a:pt x="330944" y="1760074"/>
                </a:lnTo>
                <a:lnTo>
                  <a:pt x="90919" y="1760074"/>
                </a:lnTo>
                <a:lnTo>
                  <a:pt x="0" y="1578237"/>
                </a:lnTo>
                <a:close/>
                <a:moveTo>
                  <a:pt x="3562675" y="1286205"/>
                </a:moveTo>
                <a:lnTo>
                  <a:pt x="4400731" y="1286205"/>
                </a:lnTo>
                <a:lnTo>
                  <a:pt x="4718176" y="1921095"/>
                </a:lnTo>
                <a:lnTo>
                  <a:pt x="4400731" y="2555984"/>
                </a:lnTo>
                <a:lnTo>
                  <a:pt x="3562675" y="2555984"/>
                </a:lnTo>
                <a:lnTo>
                  <a:pt x="3245230" y="1921095"/>
                </a:lnTo>
                <a:close/>
                <a:moveTo>
                  <a:pt x="2795277" y="680938"/>
                </a:moveTo>
                <a:lnTo>
                  <a:pt x="3342681" y="680938"/>
                </a:lnTo>
                <a:lnTo>
                  <a:pt x="3550030" y="1095636"/>
                </a:lnTo>
                <a:lnTo>
                  <a:pt x="3342681" y="1510335"/>
                </a:lnTo>
                <a:lnTo>
                  <a:pt x="2795277" y="1510335"/>
                </a:lnTo>
                <a:lnTo>
                  <a:pt x="2587928" y="1095636"/>
                </a:lnTo>
                <a:close/>
                <a:moveTo>
                  <a:pt x="4810450" y="619619"/>
                </a:moveTo>
                <a:lnTo>
                  <a:pt x="5648506" y="619619"/>
                </a:lnTo>
                <a:lnTo>
                  <a:pt x="5965951" y="1254509"/>
                </a:lnTo>
                <a:lnTo>
                  <a:pt x="5648506" y="1889400"/>
                </a:lnTo>
                <a:lnTo>
                  <a:pt x="4810450" y="1889400"/>
                </a:lnTo>
                <a:lnTo>
                  <a:pt x="4493005" y="1254509"/>
                </a:lnTo>
                <a:close/>
                <a:moveTo>
                  <a:pt x="3684819" y="117990"/>
                </a:moveTo>
                <a:lnTo>
                  <a:pt x="4399746" y="117990"/>
                </a:lnTo>
                <a:lnTo>
                  <a:pt x="4670551" y="659601"/>
                </a:lnTo>
                <a:lnTo>
                  <a:pt x="4399746" y="1201213"/>
                </a:lnTo>
                <a:lnTo>
                  <a:pt x="3684819" y="1201213"/>
                </a:lnTo>
                <a:lnTo>
                  <a:pt x="3414013" y="659601"/>
                </a:lnTo>
                <a:close/>
                <a:moveTo>
                  <a:pt x="3010923" y="82667"/>
                </a:moveTo>
                <a:lnTo>
                  <a:pt x="3341110" y="82667"/>
                </a:lnTo>
                <a:lnTo>
                  <a:pt x="3466180" y="332808"/>
                </a:lnTo>
                <a:lnTo>
                  <a:pt x="3341110" y="582949"/>
                </a:lnTo>
                <a:lnTo>
                  <a:pt x="3010923" y="582949"/>
                </a:lnTo>
                <a:lnTo>
                  <a:pt x="2885852" y="332808"/>
                </a:lnTo>
                <a:close/>
                <a:moveTo>
                  <a:pt x="2554593" y="0"/>
                </a:moveTo>
                <a:lnTo>
                  <a:pt x="2794618" y="0"/>
                </a:lnTo>
                <a:lnTo>
                  <a:pt x="2885536" y="181837"/>
                </a:lnTo>
                <a:lnTo>
                  <a:pt x="2794618" y="363674"/>
                </a:lnTo>
                <a:lnTo>
                  <a:pt x="2554593" y="363674"/>
                </a:lnTo>
                <a:lnTo>
                  <a:pt x="2463674" y="181837"/>
                </a:lnTo>
                <a:close/>
              </a:path>
            </a:pathLst>
          </a:custGeom>
        </p:spPr>
      </p:pic>
      <p:sp>
        <p:nvSpPr>
          <p:cNvPr id="11" name="TextBox 33">
            <a:extLst>
              <a:ext uri="{FF2B5EF4-FFF2-40B4-BE49-F238E27FC236}">
                <a16:creationId xmlns:a16="http://schemas.microsoft.com/office/drawing/2014/main" id="{B4AB9750-33A2-413F-A88E-25F27421319B}"/>
              </a:ext>
            </a:extLst>
          </p:cNvPr>
          <p:cNvSpPr txBox="1"/>
          <p:nvPr/>
        </p:nvSpPr>
        <p:spPr>
          <a:xfrm>
            <a:off x="201479" y="1602254"/>
            <a:ext cx="4881965" cy="1938992"/>
          </a:xfrm>
          <a:prstGeom prst="rect">
            <a:avLst/>
          </a:prstGeom>
          <a:noFill/>
        </p:spPr>
        <p:txBody>
          <a:bodyPr wrap="square" rtlCol="0">
            <a:spAutoFit/>
          </a:bodyPr>
          <a:lstStyle/>
          <a:p>
            <a:r>
              <a:rPr lang="es-CO" altLang="ko-KR" sz="4000" b="1" dirty="0">
                <a:solidFill>
                  <a:schemeClr val="tx1">
                    <a:lumMod val="65000"/>
                    <a:lumOff val="35000"/>
                  </a:schemeClr>
                </a:solidFill>
                <a:latin typeface="Arial" panose="020B0604020202020204" pitchFamily="34" charset="0"/>
                <a:cs typeface="Arial" panose="020B0604020202020204" pitchFamily="34" charset="0"/>
              </a:rPr>
              <a:t>Participación pública en </a:t>
            </a:r>
            <a:r>
              <a:rPr lang="es-CO" altLang="ko-KR" sz="4000" b="1" dirty="0">
                <a:solidFill>
                  <a:srgbClr val="00B0F0"/>
                </a:solidFill>
                <a:latin typeface="Arial" panose="020B0604020202020204" pitchFamily="34" charset="0"/>
                <a:cs typeface="Arial" panose="020B0604020202020204" pitchFamily="34" charset="0"/>
              </a:rPr>
              <a:t>asuntos ambientales</a:t>
            </a:r>
          </a:p>
        </p:txBody>
      </p:sp>
      <p:sp>
        <p:nvSpPr>
          <p:cNvPr id="13" name="TextBox 36">
            <a:extLst>
              <a:ext uri="{FF2B5EF4-FFF2-40B4-BE49-F238E27FC236}">
                <a16:creationId xmlns:a16="http://schemas.microsoft.com/office/drawing/2014/main" id="{29B40D91-5557-4D47-AAE0-04F722BAC77E}"/>
              </a:ext>
            </a:extLst>
          </p:cNvPr>
          <p:cNvSpPr txBox="1"/>
          <p:nvPr/>
        </p:nvSpPr>
        <p:spPr>
          <a:xfrm>
            <a:off x="201479" y="3607791"/>
            <a:ext cx="5366879" cy="1323439"/>
          </a:xfrm>
          <a:prstGeom prst="rect">
            <a:avLst/>
          </a:prstGeom>
          <a:noFill/>
        </p:spPr>
        <p:txBody>
          <a:bodyPr wrap="square" rtlCol="0">
            <a:spAutoFit/>
          </a:bodyPr>
          <a:lstStyle/>
          <a:p>
            <a:pPr algn="just"/>
            <a:r>
              <a:rPr lang="es-CO" altLang="ko-KR" sz="1600" dirty="0">
                <a:solidFill>
                  <a:schemeClr val="tx1">
                    <a:lumMod val="75000"/>
                    <a:lumOff val="25000"/>
                  </a:schemeClr>
                </a:solidFill>
                <a:latin typeface="Arial" panose="020B0604020202020204" pitchFamily="34" charset="0"/>
                <a:cs typeface="Arial" panose="020B0604020202020204" pitchFamily="34" charset="0"/>
              </a:rPr>
              <a:t>La participación pública en la dirección de los asuntos relacionados con el medio ambiente es un principio fundamental del derecho ambiental, una condición necesaria de las políticas ambientales y un derecho humano</a:t>
            </a:r>
          </a:p>
        </p:txBody>
      </p:sp>
    </p:spTree>
    <p:extLst>
      <p:ext uri="{BB962C8B-B14F-4D97-AF65-F5344CB8AC3E}">
        <p14:creationId xmlns:p14="http://schemas.microsoft.com/office/powerpoint/2010/main" val="4211565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3B3A2143-5E15-9349-9E93-4F5361757D45}"/>
              </a:ext>
            </a:extLst>
          </p:cNvPr>
          <p:cNvSpPr txBox="1">
            <a:spLocks/>
          </p:cNvSpPr>
          <p:nvPr/>
        </p:nvSpPr>
        <p:spPr>
          <a:xfrm>
            <a:off x="2571754" y="-185"/>
            <a:ext cx="6748969" cy="547646"/>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es-CO" b="1" dirty="0">
                <a:solidFill>
                  <a:srgbClr val="0075C9"/>
                </a:solidFill>
                <a:latin typeface="Arial" panose="020B0604020202020204" pitchFamily="34" charset="0"/>
                <a:cs typeface="Arial" panose="020B0604020202020204" pitchFamily="34" charset="0"/>
              </a:rPr>
              <a:t>Potencialidades de la participación</a:t>
            </a:r>
          </a:p>
        </p:txBody>
      </p:sp>
      <p:sp>
        <p:nvSpPr>
          <p:cNvPr id="9" name="Rectángulo 8">
            <a:extLst>
              <a:ext uri="{FF2B5EF4-FFF2-40B4-BE49-F238E27FC236}">
                <a16:creationId xmlns:a16="http://schemas.microsoft.com/office/drawing/2014/main" id="{01A9D099-2CF7-4F84-8EEC-F25EF63D0CC9}"/>
              </a:ext>
            </a:extLst>
          </p:cNvPr>
          <p:cNvSpPr/>
          <p:nvPr/>
        </p:nvSpPr>
        <p:spPr>
          <a:xfrm>
            <a:off x="2876274" y="506762"/>
            <a:ext cx="6145079" cy="45719"/>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AAACB704-A64D-493A-8124-FEC4BCAD9A9C}"/>
              </a:ext>
            </a:extLst>
          </p:cNvPr>
          <p:cNvSpPr/>
          <p:nvPr/>
        </p:nvSpPr>
        <p:spPr>
          <a:xfrm rot="16200000">
            <a:off x="-52951" y="52951"/>
            <a:ext cx="2677657" cy="2571752"/>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1" name="Rectángulo 40">
            <a:extLst>
              <a:ext uri="{FF2B5EF4-FFF2-40B4-BE49-F238E27FC236}">
                <a16:creationId xmlns:a16="http://schemas.microsoft.com/office/drawing/2014/main" id="{0BC1FFCA-036E-4745-AF6F-EF54A29143DF}"/>
              </a:ext>
            </a:extLst>
          </p:cNvPr>
          <p:cNvSpPr/>
          <p:nvPr/>
        </p:nvSpPr>
        <p:spPr>
          <a:xfrm>
            <a:off x="1" y="2677656"/>
            <a:ext cx="2571754" cy="2343795"/>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42" name="グループ化 220">
            <a:extLst>
              <a:ext uri="{FF2B5EF4-FFF2-40B4-BE49-F238E27FC236}">
                <a16:creationId xmlns:a16="http://schemas.microsoft.com/office/drawing/2014/main" id="{35F35C5D-A887-4E67-A7A4-7ADF473088D7}"/>
              </a:ext>
            </a:extLst>
          </p:cNvPr>
          <p:cNvGrpSpPr/>
          <p:nvPr/>
        </p:nvGrpSpPr>
        <p:grpSpPr>
          <a:xfrm>
            <a:off x="2571754" y="4322878"/>
            <a:ext cx="1478465" cy="698390"/>
            <a:chOff x="7693085" y="2781944"/>
            <a:chExt cx="1478465" cy="651219"/>
          </a:xfrm>
        </p:grpSpPr>
        <p:pic>
          <p:nvPicPr>
            <p:cNvPr id="43" name="図 36">
              <a:extLst>
                <a:ext uri="{FF2B5EF4-FFF2-40B4-BE49-F238E27FC236}">
                  <a16:creationId xmlns:a16="http://schemas.microsoft.com/office/drawing/2014/main" id="{CB842AED-A312-4601-A844-F98576155D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3085" y="2781944"/>
              <a:ext cx="963653" cy="651219"/>
            </a:xfrm>
            <a:prstGeom prst="rect">
              <a:avLst/>
            </a:prstGeom>
          </p:spPr>
        </p:pic>
        <p:pic>
          <p:nvPicPr>
            <p:cNvPr id="44" name="図 46">
              <a:extLst>
                <a:ext uri="{FF2B5EF4-FFF2-40B4-BE49-F238E27FC236}">
                  <a16:creationId xmlns:a16="http://schemas.microsoft.com/office/drawing/2014/main" id="{400EF140-3242-4786-9BFE-6D74E25AA7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7897" y="2781944"/>
              <a:ext cx="963653" cy="651219"/>
            </a:xfrm>
            <a:prstGeom prst="rect">
              <a:avLst/>
            </a:prstGeom>
          </p:spPr>
        </p:pic>
      </p:grpSp>
      <p:grpSp>
        <p:nvGrpSpPr>
          <p:cNvPr id="49" name="グループ化 161">
            <a:extLst>
              <a:ext uri="{FF2B5EF4-FFF2-40B4-BE49-F238E27FC236}">
                <a16:creationId xmlns:a16="http://schemas.microsoft.com/office/drawing/2014/main" id="{E475E926-2B59-478B-A043-6AAE3487D10B}"/>
              </a:ext>
            </a:extLst>
          </p:cNvPr>
          <p:cNvGrpSpPr/>
          <p:nvPr/>
        </p:nvGrpSpPr>
        <p:grpSpPr>
          <a:xfrm>
            <a:off x="3812980" y="4322877"/>
            <a:ext cx="2508086" cy="698574"/>
            <a:chOff x="8707548" y="4986852"/>
            <a:chExt cx="3111594" cy="807917"/>
          </a:xfrm>
        </p:grpSpPr>
        <p:pic>
          <p:nvPicPr>
            <p:cNvPr id="50" name="図 87">
              <a:extLst>
                <a:ext uri="{FF2B5EF4-FFF2-40B4-BE49-F238E27FC236}">
                  <a16:creationId xmlns:a16="http://schemas.microsoft.com/office/drawing/2014/main" id="{8AEF0873-DE78-46F5-A330-C5B268C090D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7548" y="4986852"/>
              <a:ext cx="1195530" cy="807917"/>
            </a:xfrm>
            <a:prstGeom prst="rect">
              <a:avLst/>
            </a:prstGeom>
          </p:spPr>
        </p:pic>
        <p:pic>
          <p:nvPicPr>
            <p:cNvPr id="51" name="図 97">
              <a:extLst>
                <a:ext uri="{FF2B5EF4-FFF2-40B4-BE49-F238E27FC236}">
                  <a16:creationId xmlns:a16="http://schemas.microsoft.com/office/drawing/2014/main" id="{6A7CFC8F-4880-45D3-9423-FDB06FE2C3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46236" y="4986852"/>
              <a:ext cx="1195530" cy="807917"/>
            </a:xfrm>
            <a:prstGeom prst="rect">
              <a:avLst/>
            </a:prstGeom>
          </p:spPr>
        </p:pic>
        <p:pic>
          <p:nvPicPr>
            <p:cNvPr id="52" name="図 98">
              <a:extLst>
                <a:ext uri="{FF2B5EF4-FFF2-40B4-BE49-F238E27FC236}">
                  <a16:creationId xmlns:a16="http://schemas.microsoft.com/office/drawing/2014/main" id="{756326E8-6C23-4257-A6F4-BE03B3B8B61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924" y="4986852"/>
              <a:ext cx="1195530" cy="807917"/>
            </a:xfrm>
            <a:prstGeom prst="rect">
              <a:avLst/>
            </a:prstGeom>
          </p:spPr>
        </p:pic>
        <p:pic>
          <p:nvPicPr>
            <p:cNvPr id="53" name="図 99">
              <a:extLst>
                <a:ext uri="{FF2B5EF4-FFF2-40B4-BE49-F238E27FC236}">
                  <a16:creationId xmlns:a16="http://schemas.microsoft.com/office/drawing/2014/main" id="{5087F36F-C020-486B-BDB6-8E74D617BD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23612" y="4986852"/>
              <a:ext cx="1195530" cy="807917"/>
            </a:xfrm>
            <a:prstGeom prst="rect">
              <a:avLst/>
            </a:prstGeom>
          </p:spPr>
        </p:pic>
      </p:grpSp>
      <p:sp>
        <p:nvSpPr>
          <p:cNvPr id="15" name="CuadroTexto 14">
            <a:extLst>
              <a:ext uri="{FF2B5EF4-FFF2-40B4-BE49-F238E27FC236}">
                <a16:creationId xmlns:a16="http://schemas.microsoft.com/office/drawing/2014/main" id="{A8F59B58-5A75-4501-B3BC-A7FE60974DF7}"/>
              </a:ext>
            </a:extLst>
          </p:cNvPr>
          <p:cNvSpPr txBox="1"/>
          <p:nvPr/>
        </p:nvSpPr>
        <p:spPr>
          <a:xfrm>
            <a:off x="2834838" y="786054"/>
            <a:ext cx="6145078" cy="3293209"/>
          </a:xfrm>
          <a:prstGeom prst="rect">
            <a:avLst/>
          </a:prstGeom>
          <a:noFill/>
        </p:spPr>
        <p:txBody>
          <a:bodyPr wrap="square">
            <a:spAutoFit/>
          </a:bodyPr>
          <a:lstStyle/>
          <a:p>
            <a:pPr algn="just"/>
            <a:r>
              <a:rPr lang="es-CO" sz="1600" b="1" dirty="0">
                <a:solidFill>
                  <a:srgbClr val="0075C9"/>
                </a:solidFill>
                <a:effectLst/>
                <a:latin typeface="Arial" panose="020B0604020202020204" pitchFamily="34" charset="0"/>
                <a:ea typeface="Batang" panose="02030600000101010101" pitchFamily="18" charset="-127"/>
              </a:rPr>
              <a:t>1</a:t>
            </a:r>
            <a:r>
              <a:rPr lang="es-CO" sz="1600" b="1" dirty="0">
                <a:effectLst/>
                <a:latin typeface="Arial" panose="020B0604020202020204" pitchFamily="34" charset="0"/>
                <a:ea typeface="Batang" panose="02030600000101010101" pitchFamily="18" charset="-127"/>
              </a:rPr>
              <a:t>. </a:t>
            </a:r>
            <a:r>
              <a:rPr lang="es-CO" sz="1600" dirty="0">
                <a:effectLst/>
                <a:latin typeface="Arial" panose="020B0604020202020204" pitchFamily="34" charset="0"/>
                <a:ea typeface="Batang" panose="02030600000101010101" pitchFamily="18" charset="-127"/>
              </a:rPr>
              <a:t>Fomenta la concientización ambiental – relación con el entorno</a:t>
            </a:r>
            <a:endParaRPr lang="es-CO" sz="1600" dirty="0">
              <a:effectLst/>
              <a:latin typeface="Times New Roman" panose="02020603050405020304" pitchFamily="18" charset="0"/>
              <a:ea typeface="Batang" panose="02030600000101010101" pitchFamily="18" charset="-127"/>
            </a:endParaRPr>
          </a:p>
          <a:p>
            <a:pPr algn="just"/>
            <a:r>
              <a:rPr lang="es-CO" sz="1600" b="1" dirty="0">
                <a:solidFill>
                  <a:srgbClr val="0075C9"/>
                </a:solidFill>
                <a:effectLst/>
                <a:latin typeface="Arial" panose="020B0604020202020204" pitchFamily="34" charset="0"/>
                <a:ea typeface="Batang" panose="02030600000101010101" pitchFamily="18" charset="-127"/>
              </a:rPr>
              <a:t>2. </a:t>
            </a:r>
            <a:r>
              <a:rPr lang="es-CO" sz="1600" dirty="0">
                <a:effectLst/>
                <a:latin typeface="Arial" panose="020B0604020202020204" pitchFamily="34" charset="0"/>
                <a:ea typeface="Batang" panose="02030600000101010101" pitchFamily="18" charset="-127"/>
              </a:rPr>
              <a:t>Permite identificar los problemas ambientales y posibles soluciones. En el caso de la AbE, la participación permit</a:t>
            </a:r>
            <a:r>
              <a:rPr lang="es-CO" sz="1600" dirty="0">
                <a:latin typeface="Arial" panose="020B0604020202020204" pitchFamily="34" charset="0"/>
                <a:ea typeface="Batang" panose="02030600000101010101" pitchFamily="18" charset="-127"/>
              </a:rPr>
              <a:t>e identificar vulnerabilidades al cambio climático y diseñar medidas para la adaptación</a:t>
            </a:r>
            <a:endParaRPr lang="es-CO" sz="1600" dirty="0">
              <a:effectLst/>
              <a:latin typeface="Arial" panose="020B0604020202020204" pitchFamily="34" charset="0"/>
              <a:ea typeface="Batang" panose="02030600000101010101" pitchFamily="18" charset="-127"/>
            </a:endParaRPr>
          </a:p>
          <a:p>
            <a:pPr algn="just"/>
            <a:r>
              <a:rPr lang="es-CO" sz="1600" b="1" dirty="0">
                <a:solidFill>
                  <a:srgbClr val="0075C9"/>
                </a:solidFill>
                <a:effectLst/>
                <a:latin typeface="Arial" panose="020B0604020202020204" pitchFamily="34" charset="0"/>
                <a:ea typeface="Batang" panose="02030600000101010101" pitchFamily="18" charset="-127"/>
              </a:rPr>
              <a:t>3</a:t>
            </a:r>
            <a:r>
              <a:rPr lang="es-CO" sz="1600" dirty="0">
                <a:solidFill>
                  <a:srgbClr val="0075C9"/>
                </a:solidFill>
                <a:effectLst/>
                <a:latin typeface="Arial" panose="020B0604020202020204" pitchFamily="34" charset="0"/>
                <a:ea typeface="Batang" panose="02030600000101010101" pitchFamily="18" charset="-127"/>
              </a:rPr>
              <a:t>. </a:t>
            </a:r>
            <a:r>
              <a:rPr lang="es-CO" sz="1600" dirty="0">
                <a:effectLst/>
                <a:latin typeface="Arial" panose="020B0604020202020204" pitchFamily="34" charset="0"/>
                <a:ea typeface="Batang" panose="02030600000101010101" pitchFamily="18" charset="-127"/>
              </a:rPr>
              <a:t>Promueve la democracia, evitando que las decisiones se tomen únicamente con base en factores o información técnica (tecnocracia)</a:t>
            </a:r>
            <a:endParaRPr lang="es-CO" sz="1600" dirty="0">
              <a:latin typeface="Arial" panose="020B0604020202020204" pitchFamily="34" charset="0"/>
              <a:ea typeface="Batang" panose="02030600000101010101" pitchFamily="18" charset="-127"/>
            </a:endParaRPr>
          </a:p>
          <a:p>
            <a:pPr algn="just"/>
            <a:r>
              <a:rPr lang="es-CO" sz="1600" b="1" dirty="0">
                <a:solidFill>
                  <a:srgbClr val="0075C9"/>
                </a:solidFill>
                <a:latin typeface="Arial" panose="020B0604020202020204" pitchFamily="34" charset="0"/>
                <a:ea typeface="Batang" panose="02030600000101010101" pitchFamily="18" charset="-127"/>
              </a:rPr>
              <a:t>4</a:t>
            </a:r>
            <a:r>
              <a:rPr lang="es-CO" sz="1600" dirty="0">
                <a:solidFill>
                  <a:srgbClr val="0075C9"/>
                </a:solidFill>
                <a:latin typeface="Arial" panose="020B0604020202020204" pitchFamily="34" charset="0"/>
                <a:ea typeface="Batang" panose="02030600000101010101" pitchFamily="18" charset="-127"/>
              </a:rPr>
              <a:t>. </a:t>
            </a:r>
            <a:r>
              <a:rPr lang="es-CO" sz="1600" dirty="0">
                <a:effectLst/>
                <a:latin typeface="Arial" panose="020B0604020202020204" pitchFamily="34" charset="0"/>
                <a:ea typeface="Batang" panose="02030600000101010101" pitchFamily="18" charset="-127"/>
              </a:rPr>
              <a:t>Favorece la representatividad, ya que reconoce el interés de diversos actores y les permite defender sus derechos e intereses</a:t>
            </a:r>
            <a:endParaRPr lang="es-CO" sz="1600" dirty="0">
              <a:latin typeface="Arial" panose="020B0604020202020204" pitchFamily="34" charset="0"/>
              <a:ea typeface="Batang" panose="02030600000101010101" pitchFamily="18" charset="-127"/>
            </a:endParaRPr>
          </a:p>
          <a:p>
            <a:pPr algn="just"/>
            <a:r>
              <a:rPr lang="es-CO" sz="1600" b="1" dirty="0">
                <a:solidFill>
                  <a:srgbClr val="0075C9"/>
                </a:solidFill>
                <a:effectLst/>
                <a:latin typeface="Arial" panose="020B0604020202020204" pitchFamily="34" charset="0"/>
                <a:ea typeface="Batang" panose="02030600000101010101" pitchFamily="18" charset="-127"/>
              </a:rPr>
              <a:t>5</a:t>
            </a:r>
            <a:r>
              <a:rPr lang="es-CO" sz="1600" b="1" dirty="0">
                <a:solidFill>
                  <a:srgbClr val="0075C9"/>
                </a:solidFill>
                <a:latin typeface="Arial" panose="020B0604020202020204" pitchFamily="34" charset="0"/>
                <a:ea typeface="Batang" panose="02030600000101010101" pitchFamily="18" charset="-127"/>
              </a:rPr>
              <a:t>.</a:t>
            </a:r>
            <a:r>
              <a:rPr lang="es-CO" sz="1600" b="1" dirty="0">
                <a:solidFill>
                  <a:srgbClr val="0075C9"/>
                </a:solidFill>
                <a:effectLst/>
                <a:latin typeface="Arial" panose="020B0604020202020204" pitchFamily="34" charset="0"/>
                <a:ea typeface="Batang" panose="02030600000101010101" pitchFamily="18" charset="-127"/>
              </a:rPr>
              <a:t> Permite que todas las personas tomen responsabilidad por el cuidado del medio ambiente y se conviertan en agentes de cambio</a:t>
            </a:r>
            <a:endParaRPr lang="es-CO" sz="1600" b="1" dirty="0">
              <a:solidFill>
                <a:srgbClr val="0075C9"/>
              </a:solidFill>
              <a:effectLst/>
              <a:latin typeface="Times New Roman" panose="02020603050405020304" pitchFamily="18" charset="0"/>
              <a:ea typeface="Batang" panose="02030600000101010101" pitchFamily="18" charset="-127"/>
            </a:endParaRPr>
          </a:p>
        </p:txBody>
      </p:sp>
    </p:spTree>
    <p:extLst>
      <p:ext uri="{BB962C8B-B14F-4D97-AF65-F5344CB8AC3E}">
        <p14:creationId xmlns:p14="http://schemas.microsoft.com/office/powerpoint/2010/main" val="1377765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3B3A2143-5E15-9349-9E93-4F5361757D45}"/>
              </a:ext>
            </a:extLst>
          </p:cNvPr>
          <p:cNvSpPr txBox="1">
            <a:spLocks/>
          </p:cNvSpPr>
          <p:nvPr/>
        </p:nvSpPr>
        <p:spPr>
          <a:xfrm>
            <a:off x="2571754" y="-185"/>
            <a:ext cx="6748969" cy="547646"/>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es-CO" b="1" dirty="0">
                <a:solidFill>
                  <a:srgbClr val="0075C9"/>
                </a:solidFill>
                <a:latin typeface="Arial" panose="020B0604020202020204" pitchFamily="34" charset="0"/>
                <a:cs typeface="Arial" panose="020B0604020202020204" pitchFamily="34" charset="0"/>
              </a:rPr>
              <a:t>Responsabilidad Ambiental</a:t>
            </a:r>
          </a:p>
        </p:txBody>
      </p:sp>
      <p:sp>
        <p:nvSpPr>
          <p:cNvPr id="9" name="Rectángulo 8">
            <a:extLst>
              <a:ext uri="{FF2B5EF4-FFF2-40B4-BE49-F238E27FC236}">
                <a16:creationId xmlns:a16="http://schemas.microsoft.com/office/drawing/2014/main" id="{01A9D099-2CF7-4F84-8EEC-F25EF63D0CC9}"/>
              </a:ext>
            </a:extLst>
          </p:cNvPr>
          <p:cNvSpPr/>
          <p:nvPr/>
        </p:nvSpPr>
        <p:spPr>
          <a:xfrm>
            <a:off x="2876274" y="506762"/>
            <a:ext cx="6145079" cy="45719"/>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AAACB704-A64D-493A-8124-FEC4BCAD9A9C}"/>
              </a:ext>
            </a:extLst>
          </p:cNvPr>
          <p:cNvSpPr/>
          <p:nvPr/>
        </p:nvSpPr>
        <p:spPr>
          <a:xfrm rot="16200000">
            <a:off x="-52951" y="52951"/>
            <a:ext cx="2677657" cy="2571752"/>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1" name="Rectángulo 40">
            <a:extLst>
              <a:ext uri="{FF2B5EF4-FFF2-40B4-BE49-F238E27FC236}">
                <a16:creationId xmlns:a16="http://schemas.microsoft.com/office/drawing/2014/main" id="{0BC1FFCA-036E-4745-AF6F-EF54A29143DF}"/>
              </a:ext>
            </a:extLst>
          </p:cNvPr>
          <p:cNvSpPr/>
          <p:nvPr/>
        </p:nvSpPr>
        <p:spPr>
          <a:xfrm>
            <a:off x="1" y="2677656"/>
            <a:ext cx="2571754" cy="2343795"/>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42" name="グループ化 220">
            <a:extLst>
              <a:ext uri="{FF2B5EF4-FFF2-40B4-BE49-F238E27FC236}">
                <a16:creationId xmlns:a16="http://schemas.microsoft.com/office/drawing/2014/main" id="{35F35C5D-A887-4E67-A7A4-7ADF473088D7}"/>
              </a:ext>
            </a:extLst>
          </p:cNvPr>
          <p:cNvGrpSpPr/>
          <p:nvPr/>
        </p:nvGrpSpPr>
        <p:grpSpPr>
          <a:xfrm>
            <a:off x="2571754" y="4322878"/>
            <a:ext cx="1478465" cy="698390"/>
            <a:chOff x="7693085" y="2781944"/>
            <a:chExt cx="1478465" cy="651219"/>
          </a:xfrm>
        </p:grpSpPr>
        <p:pic>
          <p:nvPicPr>
            <p:cNvPr id="43" name="図 36">
              <a:extLst>
                <a:ext uri="{FF2B5EF4-FFF2-40B4-BE49-F238E27FC236}">
                  <a16:creationId xmlns:a16="http://schemas.microsoft.com/office/drawing/2014/main" id="{CB842AED-A312-4601-A844-F98576155D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3085" y="2781944"/>
              <a:ext cx="963653" cy="651219"/>
            </a:xfrm>
            <a:prstGeom prst="rect">
              <a:avLst/>
            </a:prstGeom>
          </p:spPr>
        </p:pic>
        <p:pic>
          <p:nvPicPr>
            <p:cNvPr id="44" name="図 46">
              <a:extLst>
                <a:ext uri="{FF2B5EF4-FFF2-40B4-BE49-F238E27FC236}">
                  <a16:creationId xmlns:a16="http://schemas.microsoft.com/office/drawing/2014/main" id="{400EF140-3242-4786-9BFE-6D74E25AA7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7897" y="2781944"/>
              <a:ext cx="963653" cy="651219"/>
            </a:xfrm>
            <a:prstGeom prst="rect">
              <a:avLst/>
            </a:prstGeom>
          </p:spPr>
        </p:pic>
      </p:grpSp>
      <p:grpSp>
        <p:nvGrpSpPr>
          <p:cNvPr id="49" name="グループ化 161">
            <a:extLst>
              <a:ext uri="{FF2B5EF4-FFF2-40B4-BE49-F238E27FC236}">
                <a16:creationId xmlns:a16="http://schemas.microsoft.com/office/drawing/2014/main" id="{E475E926-2B59-478B-A043-6AAE3487D10B}"/>
              </a:ext>
            </a:extLst>
          </p:cNvPr>
          <p:cNvGrpSpPr/>
          <p:nvPr/>
        </p:nvGrpSpPr>
        <p:grpSpPr>
          <a:xfrm>
            <a:off x="3812980" y="4322877"/>
            <a:ext cx="2508086" cy="698574"/>
            <a:chOff x="8707548" y="4986852"/>
            <a:chExt cx="3111594" cy="807917"/>
          </a:xfrm>
        </p:grpSpPr>
        <p:pic>
          <p:nvPicPr>
            <p:cNvPr id="50" name="図 87">
              <a:extLst>
                <a:ext uri="{FF2B5EF4-FFF2-40B4-BE49-F238E27FC236}">
                  <a16:creationId xmlns:a16="http://schemas.microsoft.com/office/drawing/2014/main" id="{8AEF0873-DE78-46F5-A330-C5B268C090D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7548" y="4986852"/>
              <a:ext cx="1195530" cy="807917"/>
            </a:xfrm>
            <a:prstGeom prst="rect">
              <a:avLst/>
            </a:prstGeom>
          </p:spPr>
        </p:pic>
        <p:pic>
          <p:nvPicPr>
            <p:cNvPr id="51" name="図 97">
              <a:extLst>
                <a:ext uri="{FF2B5EF4-FFF2-40B4-BE49-F238E27FC236}">
                  <a16:creationId xmlns:a16="http://schemas.microsoft.com/office/drawing/2014/main" id="{6A7CFC8F-4880-45D3-9423-FDB06FE2C3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46236" y="4986852"/>
              <a:ext cx="1195530" cy="807917"/>
            </a:xfrm>
            <a:prstGeom prst="rect">
              <a:avLst/>
            </a:prstGeom>
          </p:spPr>
        </p:pic>
        <p:pic>
          <p:nvPicPr>
            <p:cNvPr id="52" name="図 98">
              <a:extLst>
                <a:ext uri="{FF2B5EF4-FFF2-40B4-BE49-F238E27FC236}">
                  <a16:creationId xmlns:a16="http://schemas.microsoft.com/office/drawing/2014/main" id="{756326E8-6C23-4257-A6F4-BE03B3B8B61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924" y="4986852"/>
              <a:ext cx="1195530" cy="807917"/>
            </a:xfrm>
            <a:prstGeom prst="rect">
              <a:avLst/>
            </a:prstGeom>
          </p:spPr>
        </p:pic>
        <p:pic>
          <p:nvPicPr>
            <p:cNvPr id="53" name="図 99">
              <a:extLst>
                <a:ext uri="{FF2B5EF4-FFF2-40B4-BE49-F238E27FC236}">
                  <a16:creationId xmlns:a16="http://schemas.microsoft.com/office/drawing/2014/main" id="{5087F36F-C020-486B-BDB6-8E74D617BD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23612" y="4986852"/>
              <a:ext cx="1195530" cy="807917"/>
            </a:xfrm>
            <a:prstGeom prst="rect">
              <a:avLst/>
            </a:prstGeom>
          </p:spPr>
        </p:pic>
      </p:grpSp>
      <p:sp>
        <p:nvSpPr>
          <p:cNvPr id="15" name="CuadroTexto 14">
            <a:extLst>
              <a:ext uri="{FF2B5EF4-FFF2-40B4-BE49-F238E27FC236}">
                <a16:creationId xmlns:a16="http://schemas.microsoft.com/office/drawing/2014/main" id="{A8F59B58-5A75-4501-B3BC-A7FE60974DF7}"/>
              </a:ext>
            </a:extLst>
          </p:cNvPr>
          <p:cNvSpPr txBox="1"/>
          <p:nvPr/>
        </p:nvSpPr>
        <p:spPr>
          <a:xfrm>
            <a:off x="2834838" y="786054"/>
            <a:ext cx="6145078" cy="3046988"/>
          </a:xfrm>
          <a:prstGeom prst="rect">
            <a:avLst/>
          </a:prstGeom>
          <a:noFill/>
        </p:spPr>
        <p:txBody>
          <a:bodyPr wrap="square">
            <a:spAutoFit/>
          </a:bodyPr>
          <a:lstStyle/>
          <a:p>
            <a:pPr algn="just"/>
            <a:r>
              <a:rPr lang="es-CO" sz="1600" b="1" dirty="0">
                <a:solidFill>
                  <a:srgbClr val="0075C9"/>
                </a:solidFill>
                <a:effectLst/>
                <a:latin typeface="Arial" panose="020B0604020202020204" pitchFamily="34" charset="0"/>
                <a:ea typeface="Batang" panose="02030600000101010101" pitchFamily="18" charset="-127"/>
              </a:rPr>
              <a:t>Daño ambiental: </a:t>
            </a:r>
            <a:r>
              <a:rPr lang="es-ES" sz="1600" b="1" dirty="0">
                <a:effectLst/>
                <a:latin typeface="Arial" panose="020B0604020202020204" pitchFamily="34" charset="0"/>
                <a:ea typeface="Batang" panose="02030600000101010101" pitchFamily="18" charset="-127"/>
              </a:rPr>
              <a:t>“toda acción, omisión, comportamiento, acto, que altere, menoscabe, trastorne, disminuya o ponga en peligro inminente de algún elemento constitutivo del concepto ambiente. El daño ambiental jurídicamente relevante es aquel que entra en la categoría de intolerable, por lo tanto, no es cualquier daño el que le interesa al derecho ambiental, sino únicamente aquel cuya magnitud, importancia o relevancia sea tal, que llega a afectar necesariamente su objeto de tutela, sea la vida, la salud y el equilibrio ecológico”. (Iza, A. y Aguilar, G., 2009. Derecho Ambiental en Centroamérica. Tomo I. UICN, </a:t>
            </a:r>
            <a:r>
              <a:rPr lang="es-ES" sz="1600" b="1" dirty="0" err="1">
                <a:effectLst/>
                <a:latin typeface="Arial" panose="020B0604020202020204" pitchFamily="34" charset="0"/>
                <a:ea typeface="Batang" panose="02030600000101010101" pitchFamily="18" charset="-127"/>
              </a:rPr>
              <a:t>Gland</a:t>
            </a:r>
            <a:r>
              <a:rPr lang="es-ES" sz="1600" b="1" dirty="0">
                <a:effectLst/>
                <a:latin typeface="Arial" panose="020B0604020202020204" pitchFamily="34" charset="0"/>
                <a:ea typeface="Batang" panose="02030600000101010101" pitchFamily="18" charset="-127"/>
              </a:rPr>
              <a:t>, Suiza, p. 114).</a:t>
            </a:r>
            <a:endParaRPr lang="es-CO" sz="1600" b="1" dirty="0">
              <a:effectLst/>
              <a:latin typeface="Times New Roman" panose="02020603050405020304" pitchFamily="18" charset="0"/>
              <a:ea typeface="Batang" panose="02030600000101010101" pitchFamily="18" charset="-127"/>
            </a:endParaRPr>
          </a:p>
        </p:txBody>
      </p:sp>
    </p:spTree>
    <p:extLst>
      <p:ext uri="{BB962C8B-B14F-4D97-AF65-F5344CB8AC3E}">
        <p14:creationId xmlns:p14="http://schemas.microsoft.com/office/powerpoint/2010/main" val="2139978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3B3A2143-5E15-9349-9E93-4F5361757D45}"/>
              </a:ext>
            </a:extLst>
          </p:cNvPr>
          <p:cNvSpPr txBox="1">
            <a:spLocks/>
          </p:cNvSpPr>
          <p:nvPr/>
        </p:nvSpPr>
        <p:spPr>
          <a:xfrm>
            <a:off x="2571754" y="-185"/>
            <a:ext cx="6748969" cy="547646"/>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es-CO" b="1" dirty="0">
                <a:solidFill>
                  <a:srgbClr val="0075C9"/>
                </a:solidFill>
                <a:latin typeface="Arial" panose="020B0604020202020204" pitchFamily="34" charset="0"/>
                <a:cs typeface="Arial" panose="020B0604020202020204" pitchFamily="34" charset="0"/>
              </a:rPr>
              <a:t>Responsabilidad Ambiental</a:t>
            </a:r>
          </a:p>
        </p:txBody>
      </p:sp>
      <p:sp>
        <p:nvSpPr>
          <p:cNvPr id="9" name="Rectángulo 8">
            <a:extLst>
              <a:ext uri="{FF2B5EF4-FFF2-40B4-BE49-F238E27FC236}">
                <a16:creationId xmlns:a16="http://schemas.microsoft.com/office/drawing/2014/main" id="{01A9D099-2CF7-4F84-8EEC-F25EF63D0CC9}"/>
              </a:ext>
            </a:extLst>
          </p:cNvPr>
          <p:cNvSpPr/>
          <p:nvPr/>
        </p:nvSpPr>
        <p:spPr>
          <a:xfrm>
            <a:off x="2876274" y="506762"/>
            <a:ext cx="6145079" cy="45719"/>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AAACB704-A64D-493A-8124-FEC4BCAD9A9C}"/>
              </a:ext>
            </a:extLst>
          </p:cNvPr>
          <p:cNvSpPr/>
          <p:nvPr/>
        </p:nvSpPr>
        <p:spPr>
          <a:xfrm rot="16200000">
            <a:off x="-52951" y="52951"/>
            <a:ext cx="2677657" cy="2571752"/>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1" name="Rectángulo 40">
            <a:extLst>
              <a:ext uri="{FF2B5EF4-FFF2-40B4-BE49-F238E27FC236}">
                <a16:creationId xmlns:a16="http://schemas.microsoft.com/office/drawing/2014/main" id="{0BC1FFCA-036E-4745-AF6F-EF54A29143DF}"/>
              </a:ext>
            </a:extLst>
          </p:cNvPr>
          <p:cNvSpPr/>
          <p:nvPr/>
        </p:nvSpPr>
        <p:spPr>
          <a:xfrm>
            <a:off x="1" y="2677656"/>
            <a:ext cx="2571754" cy="2343795"/>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42" name="グループ化 220">
            <a:extLst>
              <a:ext uri="{FF2B5EF4-FFF2-40B4-BE49-F238E27FC236}">
                <a16:creationId xmlns:a16="http://schemas.microsoft.com/office/drawing/2014/main" id="{35F35C5D-A887-4E67-A7A4-7ADF473088D7}"/>
              </a:ext>
            </a:extLst>
          </p:cNvPr>
          <p:cNvGrpSpPr/>
          <p:nvPr/>
        </p:nvGrpSpPr>
        <p:grpSpPr>
          <a:xfrm>
            <a:off x="2619850" y="2640722"/>
            <a:ext cx="1478465" cy="698390"/>
            <a:chOff x="7693085" y="2781944"/>
            <a:chExt cx="1478465" cy="651219"/>
          </a:xfrm>
        </p:grpSpPr>
        <p:pic>
          <p:nvPicPr>
            <p:cNvPr id="43" name="図 36">
              <a:extLst>
                <a:ext uri="{FF2B5EF4-FFF2-40B4-BE49-F238E27FC236}">
                  <a16:creationId xmlns:a16="http://schemas.microsoft.com/office/drawing/2014/main" id="{CB842AED-A312-4601-A844-F98576155D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3085" y="2781944"/>
              <a:ext cx="963653" cy="651219"/>
            </a:xfrm>
            <a:prstGeom prst="rect">
              <a:avLst/>
            </a:prstGeom>
          </p:spPr>
        </p:pic>
        <p:pic>
          <p:nvPicPr>
            <p:cNvPr id="44" name="図 46">
              <a:extLst>
                <a:ext uri="{FF2B5EF4-FFF2-40B4-BE49-F238E27FC236}">
                  <a16:creationId xmlns:a16="http://schemas.microsoft.com/office/drawing/2014/main" id="{400EF140-3242-4786-9BFE-6D74E25AA7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7897" y="2781944"/>
              <a:ext cx="963653" cy="651219"/>
            </a:xfrm>
            <a:prstGeom prst="rect">
              <a:avLst/>
            </a:prstGeom>
          </p:spPr>
        </p:pic>
      </p:grpSp>
      <p:grpSp>
        <p:nvGrpSpPr>
          <p:cNvPr id="49" name="グループ化 161">
            <a:extLst>
              <a:ext uri="{FF2B5EF4-FFF2-40B4-BE49-F238E27FC236}">
                <a16:creationId xmlns:a16="http://schemas.microsoft.com/office/drawing/2014/main" id="{E475E926-2B59-478B-A043-6AAE3487D10B}"/>
              </a:ext>
            </a:extLst>
          </p:cNvPr>
          <p:cNvGrpSpPr/>
          <p:nvPr/>
        </p:nvGrpSpPr>
        <p:grpSpPr>
          <a:xfrm>
            <a:off x="3718111" y="2614954"/>
            <a:ext cx="2508086" cy="698574"/>
            <a:chOff x="8707548" y="4986852"/>
            <a:chExt cx="3111594" cy="807917"/>
          </a:xfrm>
        </p:grpSpPr>
        <p:pic>
          <p:nvPicPr>
            <p:cNvPr id="50" name="図 87">
              <a:extLst>
                <a:ext uri="{FF2B5EF4-FFF2-40B4-BE49-F238E27FC236}">
                  <a16:creationId xmlns:a16="http://schemas.microsoft.com/office/drawing/2014/main" id="{8AEF0873-DE78-46F5-A330-C5B268C090D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7548" y="4986852"/>
              <a:ext cx="1195530" cy="807917"/>
            </a:xfrm>
            <a:prstGeom prst="rect">
              <a:avLst/>
            </a:prstGeom>
          </p:spPr>
        </p:pic>
        <p:pic>
          <p:nvPicPr>
            <p:cNvPr id="51" name="図 97">
              <a:extLst>
                <a:ext uri="{FF2B5EF4-FFF2-40B4-BE49-F238E27FC236}">
                  <a16:creationId xmlns:a16="http://schemas.microsoft.com/office/drawing/2014/main" id="{6A7CFC8F-4880-45D3-9423-FDB06FE2C3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46236" y="4986852"/>
              <a:ext cx="1195530" cy="807917"/>
            </a:xfrm>
            <a:prstGeom prst="rect">
              <a:avLst/>
            </a:prstGeom>
          </p:spPr>
        </p:pic>
        <p:pic>
          <p:nvPicPr>
            <p:cNvPr id="52" name="図 98">
              <a:extLst>
                <a:ext uri="{FF2B5EF4-FFF2-40B4-BE49-F238E27FC236}">
                  <a16:creationId xmlns:a16="http://schemas.microsoft.com/office/drawing/2014/main" id="{756326E8-6C23-4257-A6F4-BE03B3B8B61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924" y="4986852"/>
              <a:ext cx="1195530" cy="807917"/>
            </a:xfrm>
            <a:prstGeom prst="rect">
              <a:avLst/>
            </a:prstGeom>
          </p:spPr>
        </p:pic>
        <p:pic>
          <p:nvPicPr>
            <p:cNvPr id="53" name="図 99">
              <a:extLst>
                <a:ext uri="{FF2B5EF4-FFF2-40B4-BE49-F238E27FC236}">
                  <a16:creationId xmlns:a16="http://schemas.microsoft.com/office/drawing/2014/main" id="{5087F36F-C020-486B-BDB6-8E74D617BD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23612" y="4986852"/>
              <a:ext cx="1195530" cy="807917"/>
            </a:xfrm>
            <a:prstGeom prst="rect">
              <a:avLst/>
            </a:prstGeom>
          </p:spPr>
        </p:pic>
      </p:grpSp>
      <p:sp>
        <p:nvSpPr>
          <p:cNvPr id="15" name="CuadroTexto 14">
            <a:extLst>
              <a:ext uri="{FF2B5EF4-FFF2-40B4-BE49-F238E27FC236}">
                <a16:creationId xmlns:a16="http://schemas.microsoft.com/office/drawing/2014/main" id="{A8F59B58-5A75-4501-B3BC-A7FE60974DF7}"/>
              </a:ext>
            </a:extLst>
          </p:cNvPr>
          <p:cNvSpPr txBox="1"/>
          <p:nvPr/>
        </p:nvSpPr>
        <p:spPr>
          <a:xfrm>
            <a:off x="2834838" y="786054"/>
            <a:ext cx="6186515" cy="1569660"/>
          </a:xfrm>
          <a:prstGeom prst="rect">
            <a:avLst/>
          </a:prstGeom>
          <a:noFill/>
        </p:spPr>
        <p:txBody>
          <a:bodyPr wrap="square">
            <a:spAutoFit/>
          </a:bodyPr>
          <a:lstStyle/>
          <a:p>
            <a:pPr algn="just"/>
            <a:r>
              <a:rPr lang="es-ES" sz="1600" b="0" i="0" u="none" strike="noStrike" baseline="0" dirty="0">
                <a:solidFill>
                  <a:srgbClr val="000000"/>
                </a:solidFill>
                <a:latin typeface="Arial" panose="020B0604020202020204" pitchFamily="34" charset="0"/>
                <a:cs typeface="Arial" panose="020B0604020202020204" pitchFamily="34" charset="0"/>
              </a:rPr>
              <a:t>La </a:t>
            </a:r>
            <a:r>
              <a:rPr lang="es-ES" sz="1600" b="1" i="0" u="none" strike="noStrike" baseline="0" dirty="0">
                <a:solidFill>
                  <a:srgbClr val="0075C9"/>
                </a:solidFill>
                <a:latin typeface="Arial" panose="020B0604020202020204" pitchFamily="34" charset="0"/>
                <a:cs typeface="Arial" panose="020B0604020202020204" pitchFamily="34" charset="0"/>
              </a:rPr>
              <a:t>conducta humana </a:t>
            </a:r>
            <a:r>
              <a:rPr lang="es-ES" sz="1600" b="0" i="0" u="none" strike="noStrike" baseline="0" dirty="0">
                <a:solidFill>
                  <a:srgbClr val="000000"/>
                </a:solidFill>
                <a:latin typeface="Arial" panose="020B0604020202020204" pitchFamily="34" charset="0"/>
                <a:cs typeface="Arial" panose="020B0604020202020204" pitchFamily="34" charset="0"/>
              </a:rPr>
              <a:t>que afecta al ambiente puede ser tanto activa como omisiva, voluntaria o involuntaria, dolosa o culposa, individual o colectiva, lícita o ilícita. Puede ser realizada por el sujeto actuando por sí o por encargo de otro, ya sea persona física o jurídica. Puede provenir tanto de sujetos </a:t>
            </a:r>
            <a:r>
              <a:rPr lang="es-ES" sz="1600" b="0" i="0" u="none" strike="noStrike" baseline="0" dirty="0">
                <a:solidFill>
                  <a:srgbClr val="0075C9"/>
                </a:solidFill>
                <a:latin typeface="Arial" panose="020B0604020202020204" pitchFamily="34" charset="0"/>
                <a:cs typeface="Arial" panose="020B0604020202020204" pitchFamily="34" charset="0"/>
              </a:rPr>
              <a:t>particulares</a:t>
            </a:r>
            <a:r>
              <a:rPr lang="es-ES" sz="1600" b="0" i="0" u="none" strike="noStrike" baseline="0" dirty="0">
                <a:solidFill>
                  <a:srgbClr val="000000"/>
                </a:solidFill>
                <a:latin typeface="Arial" panose="020B0604020202020204" pitchFamily="34" charset="0"/>
                <a:cs typeface="Arial" panose="020B0604020202020204" pitchFamily="34" charset="0"/>
              </a:rPr>
              <a:t> como el </a:t>
            </a:r>
            <a:r>
              <a:rPr lang="es-ES" sz="1600" b="0" i="0" u="none" strike="noStrike" baseline="0" dirty="0">
                <a:solidFill>
                  <a:srgbClr val="0075C9"/>
                </a:solidFill>
                <a:latin typeface="Arial" panose="020B0604020202020204" pitchFamily="34" charset="0"/>
                <a:cs typeface="Arial" panose="020B0604020202020204" pitchFamily="34" charset="0"/>
              </a:rPr>
              <a:t>Estado</a:t>
            </a:r>
            <a:r>
              <a:rPr lang="es-ES" sz="1600" b="0" i="0" u="none" strike="noStrike" baseline="0" dirty="0">
                <a:solidFill>
                  <a:srgbClr val="000000"/>
                </a:solidFill>
                <a:latin typeface="Arial" panose="020B0604020202020204" pitchFamily="34" charset="0"/>
                <a:cs typeface="Arial" panose="020B0604020202020204" pitchFamily="34" charset="0"/>
              </a:rPr>
              <a:t> y sus instituciones </a:t>
            </a:r>
            <a:endParaRPr lang="es-CO" sz="1600" b="1" dirty="0">
              <a:effectLst/>
              <a:latin typeface="Arial" panose="020B0604020202020204" pitchFamily="34" charset="0"/>
              <a:ea typeface="Batang" panose="02030600000101010101" pitchFamily="18" charset="-127"/>
              <a:cs typeface="Arial" panose="020B0604020202020204" pitchFamily="34" charset="0"/>
            </a:endParaRPr>
          </a:p>
        </p:txBody>
      </p:sp>
      <p:grpSp>
        <p:nvGrpSpPr>
          <p:cNvPr id="16" name="グループ化 220">
            <a:extLst>
              <a:ext uri="{FF2B5EF4-FFF2-40B4-BE49-F238E27FC236}">
                <a16:creationId xmlns:a16="http://schemas.microsoft.com/office/drawing/2014/main" id="{6AF3367F-EC20-4E1C-B158-7C8C2A4D3074}"/>
              </a:ext>
            </a:extLst>
          </p:cNvPr>
          <p:cNvGrpSpPr/>
          <p:nvPr/>
        </p:nvGrpSpPr>
        <p:grpSpPr>
          <a:xfrm>
            <a:off x="2652496" y="3491696"/>
            <a:ext cx="1478465" cy="698390"/>
            <a:chOff x="7693085" y="2781944"/>
            <a:chExt cx="1478465" cy="651219"/>
          </a:xfrm>
        </p:grpSpPr>
        <p:pic>
          <p:nvPicPr>
            <p:cNvPr id="17" name="図 36">
              <a:extLst>
                <a:ext uri="{FF2B5EF4-FFF2-40B4-BE49-F238E27FC236}">
                  <a16:creationId xmlns:a16="http://schemas.microsoft.com/office/drawing/2014/main" id="{70CDCEB6-0133-4FBF-8871-A8D9B59577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3085" y="2781944"/>
              <a:ext cx="963653" cy="651219"/>
            </a:xfrm>
            <a:prstGeom prst="rect">
              <a:avLst/>
            </a:prstGeom>
          </p:spPr>
        </p:pic>
        <p:pic>
          <p:nvPicPr>
            <p:cNvPr id="18" name="図 46">
              <a:extLst>
                <a:ext uri="{FF2B5EF4-FFF2-40B4-BE49-F238E27FC236}">
                  <a16:creationId xmlns:a16="http://schemas.microsoft.com/office/drawing/2014/main" id="{48512046-5658-4AFB-99DD-1A9FB541793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7897" y="2781944"/>
              <a:ext cx="963653" cy="651219"/>
            </a:xfrm>
            <a:prstGeom prst="rect">
              <a:avLst/>
            </a:prstGeom>
          </p:spPr>
        </p:pic>
      </p:grpSp>
      <p:grpSp>
        <p:nvGrpSpPr>
          <p:cNvPr id="19" name="グループ化 161">
            <a:extLst>
              <a:ext uri="{FF2B5EF4-FFF2-40B4-BE49-F238E27FC236}">
                <a16:creationId xmlns:a16="http://schemas.microsoft.com/office/drawing/2014/main" id="{C0795945-7C7F-47A7-BCA2-D56256A9ABFD}"/>
              </a:ext>
            </a:extLst>
          </p:cNvPr>
          <p:cNvGrpSpPr/>
          <p:nvPr/>
        </p:nvGrpSpPr>
        <p:grpSpPr>
          <a:xfrm>
            <a:off x="3758998" y="3496035"/>
            <a:ext cx="2508086" cy="698574"/>
            <a:chOff x="8707548" y="4986852"/>
            <a:chExt cx="3111594" cy="807917"/>
          </a:xfrm>
        </p:grpSpPr>
        <p:pic>
          <p:nvPicPr>
            <p:cNvPr id="20" name="図 87">
              <a:extLst>
                <a:ext uri="{FF2B5EF4-FFF2-40B4-BE49-F238E27FC236}">
                  <a16:creationId xmlns:a16="http://schemas.microsoft.com/office/drawing/2014/main" id="{D2D9E609-37AD-441B-AEA2-353B3174C5E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7548" y="4986852"/>
              <a:ext cx="1195530" cy="807917"/>
            </a:xfrm>
            <a:prstGeom prst="rect">
              <a:avLst/>
            </a:prstGeom>
          </p:spPr>
        </p:pic>
        <p:pic>
          <p:nvPicPr>
            <p:cNvPr id="21" name="図 97">
              <a:extLst>
                <a:ext uri="{FF2B5EF4-FFF2-40B4-BE49-F238E27FC236}">
                  <a16:creationId xmlns:a16="http://schemas.microsoft.com/office/drawing/2014/main" id="{6B4C2251-D990-4A3A-9730-A6402951AB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46236" y="4986852"/>
              <a:ext cx="1195530" cy="807917"/>
            </a:xfrm>
            <a:prstGeom prst="rect">
              <a:avLst/>
            </a:prstGeom>
          </p:spPr>
        </p:pic>
        <p:pic>
          <p:nvPicPr>
            <p:cNvPr id="22" name="図 98">
              <a:extLst>
                <a:ext uri="{FF2B5EF4-FFF2-40B4-BE49-F238E27FC236}">
                  <a16:creationId xmlns:a16="http://schemas.microsoft.com/office/drawing/2014/main" id="{719370C7-E5EB-472F-B09F-D3F2C68BBB0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924" y="4986852"/>
              <a:ext cx="1195530" cy="807917"/>
            </a:xfrm>
            <a:prstGeom prst="rect">
              <a:avLst/>
            </a:prstGeom>
          </p:spPr>
        </p:pic>
        <p:pic>
          <p:nvPicPr>
            <p:cNvPr id="23" name="図 99">
              <a:extLst>
                <a:ext uri="{FF2B5EF4-FFF2-40B4-BE49-F238E27FC236}">
                  <a16:creationId xmlns:a16="http://schemas.microsoft.com/office/drawing/2014/main" id="{0292312A-AAB9-4F42-9D0B-752F9FF8F1E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23612" y="4986852"/>
              <a:ext cx="1195530" cy="807917"/>
            </a:xfrm>
            <a:prstGeom prst="rect">
              <a:avLst/>
            </a:prstGeom>
          </p:spPr>
        </p:pic>
      </p:grpSp>
      <p:grpSp>
        <p:nvGrpSpPr>
          <p:cNvPr id="24" name="グループ化 220">
            <a:extLst>
              <a:ext uri="{FF2B5EF4-FFF2-40B4-BE49-F238E27FC236}">
                <a16:creationId xmlns:a16="http://schemas.microsoft.com/office/drawing/2014/main" id="{2C8ABC5C-47C6-4118-9533-5A4C0C55F642}"/>
              </a:ext>
            </a:extLst>
          </p:cNvPr>
          <p:cNvGrpSpPr/>
          <p:nvPr/>
        </p:nvGrpSpPr>
        <p:grpSpPr>
          <a:xfrm>
            <a:off x="2652496" y="4294755"/>
            <a:ext cx="1478465" cy="698390"/>
            <a:chOff x="7693085" y="2781944"/>
            <a:chExt cx="1478465" cy="651219"/>
          </a:xfrm>
        </p:grpSpPr>
        <p:pic>
          <p:nvPicPr>
            <p:cNvPr id="25" name="図 36">
              <a:extLst>
                <a:ext uri="{FF2B5EF4-FFF2-40B4-BE49-F238E27FC236}">
                  <a16:creationId xmlns:a16="http://schemas.microsoft.com/office/drawing/2014/main" id="{333011CD-9306-47DF-B528-5331986890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3085" y="2781944"/>
              <a:ext cx="963653" cy="651219"/>
            </a:xfrm>
            <a:prstGeom prst="rect">
              <a:avLst/>
            </a:prstGeom>
          </p:spPr>
        </p:pic>
        <p:pic>
          <p:nvPicPr>
            <p:cNvPr id="26" name="図 46">
              <a:extLst>
                <a:ext uri="{FF2B5EF4-FFF2-40B4-BE49-F238E27FC236}">
                  <a16:creationId xmlns:a16="http://schemas.microsoft.com/office/drawing/2014/main" id="{21E7ADF7-E6E7-420B-8452-64F59D561D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7897" y="2781944"/>
              <a:ext cx="963653" cy="651219"/>
            </a:xfrm>
            <a:prstGeom prst="rect">
              <a:avLst/>
            </a:prstGeom>
          </p:spPr>
        </p:pic>
      </p:grpSp>
      <p:grpSp>
        <p:nvGrpSpPr>
          <p:cNvPr id="27" name="グループ化 161">
            <a:extLst>
              <a:ext uri="{FF2B5EF4-FFF2-40B4-BE49-F238E27FC236}">
                <a16:creationId xmlns:a16="http://schemas.microsoft.com/office/drawing/2014/main" id="{D86AE01F-C8E0-4202-9981-FD6C9532DC08}"/>
              </a:ext>
            </a:extLst>
          </p:cNvPr>
          <p:cNvGrpSpPr/>
          <p:nvPr/>
        </p:nvGrpSpPr>
        <p:grpSpPr>
          <a:xfrm>
            <a:off x="3760020" y="4251005"/>
            <a:ext cx="2508086" cy="698574"/>
            <a:chOff x="8707548" y="4986852"/>
            <a:chExt cx="3111594" cy="807917"/>
          </a:xfrm>
        </p:grpSpPr>
        <p:pic>
          <p:nvPicPr>
            <p:cNvPr id="28" name="図 87">
              <a:extLst>
                <a:ext uri="{FF2B5EF4-FFF2-40B4-BE49-F238E27FC236}">
                  <a16:creationId xmlns:a16="http://schemas.microsoft.com/office/drawing/2014/main" id="{B5742FDA-FB83-4903-9342-78DF364366C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7548" y="4986852"/>
              <a:ext cx="1195530" cy="807917"/>
            </a:xfrm>
            <a:prstGeom prst="rect">
              <a:avLst/>
            </a:prstGeom>
          </p:spPr>
        </p:pic>
        <p:pic>
          <p:nvPicPr>
            <p:cNvPr id="29" name="図 97">
              <a:extLst>
                <a:ext uri="{FF2B5EF4-FFF2-40B4-BE49-F238E27FC236}">
                  <a16:creationId xmlns:a16="http://schemas.microsoft.com/office/drawing/2014/main" id="{18E544D9-9CD8-4547-9DA9-0026645BC2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46236" y="4986852"/>
              <a:ext cx="1195530" cy="807917"/>
            </a:xfrm>
            <a:prstGeom prst="rect">
              <a:avLst/>
            </a:prstGeom>
          </p:spPr>
        </p:pic>
        <p:pic>
          <p:nvPicPr>
            <p:cNvPr id="30" name="図 98">
              <a:extLst>
                <a:ext uri="{FF2B5EF4-FFF2-40B4-BE49-F238E27FC236}">
                  <a16:creationId xmlns:a16="http://schemas.microsoft.com/office/drawing/2014/main" id="{16C9DA11-FF18-4089-B2C4-80373A17DB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924" y="4986852"/>
              <a:ext cx="1195530" cy="807917"/>
            </a:xfrm>
            <a:prstGeom prst="rect">
              <a:avLst/>
            </a:prstGeom>
          </p:spPr>
        </p:pic>
        <p:pic>
          <p:nvPicPr>
            <p:cNvPr id="31" name="図 99">
              <a:extLst>
                <a:ext uri="{FF2B5EF4-FFF2-40B4-BE49-F238E27FC236}">
                  <a16:creationId xmlns:a16="http://schemas.microsoft.com/office/drawing/2014/main" id="{BE4DD1AB-D1D7-4015-B1EE-3265A96959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23612" y="4986852"/>
              <a:ext cx="1195530" cy="807917"/>
            </a:xfrm>
            <a:prstGeom prst="rect">
              <a:avLst/>
            </a:prstGeom>
          </p:spPr>
        </p:pic>
      </p:grpSp>
      <p:grpSp>
        <p:nvGrpSpPr>
          <p:cNvPr id="32" name="グループ化 220">
            <a:extLst>
              <a:ext uri="{FF2B5EF4-FFF2-40B4-BE49-F238E27FC236}">
                <a16:creationId xmlns:a16="http://schemas.microsoft.com/office/drawing/2014/main" id="{4B67AE76-395C-4C89-9539-B97FB52C36F2}"/>
              </a:ext>
            </a:extLst>
          </p:cNvPr>
          <p:cNvGrpSpPr/>
          <p:nvPr/>
        </p:nvGrpSpPr>
        <p:grpSpPr>
          <a:xfrm>
            <a:off x="5856920" y="2639456"/>
            <a:ext cx="1478465" cy="698390"/>
            <a:chOff x="7693085" y="2781944"/>
            <a:chExt cx="1478465" cy="651219"/>
          </a:xfrm>
        </p:grpSpPr>
        <p:pic>
          <p:nvPicPr>
            <p:cNvPr id="33" name="図 36">
              <a:extLst>
                <a:ext uri="{FF2B5EF4-FFF2-40B4-BE49-F238E27FC236}">
                  <a16:creationId xmlns:a16="http://schemas.microsoft.com/office/drawing/2014/main" id="{B15A1565-7ACA-41E2-82F8-2D0249CB4A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3085" y="2781944"/>
              <a:ext cx="963653" cy="651219"/>
            </a:xfrm>
            <a:prstGeom prst="rect">
              <a:avLst/>
            </a:prstGeom>
          </p:spPr>
        </p:pic>
        <p:pic>
          <p:nvPicPr>
            <p:cNvPr id="34" name="図 46">
              <a:extLst>
                <a:ext uri="{FF2B5EF4-FFF2-40B4-BE49-F238E27FC236}">
                  <a16:creationId xmlns:a16="http://schemas.microsoft.com/office/drawing/2014/main" id="{35971C93-9101-4FD2-BD2A-8F14DD5E9D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7897" y="2781944"/>
              <a:ext cx="963653" cy="651219"/>
            </a:xfrm>
            <a:prstGeom prst="rect">
              <a:avLst/>
            </a:prstGeom>
          </p:spPr>
        </p:pic>
      </p:grpSp>
      <p:grpSp>
        <p:nvGrpSpPr>
          <p:cNvPr id="35" name="グループ化 220">
            <a:extLst>
              <a:ext uri="{FF2B5EF4-FFF2-40B4-BE49-F238E27FC236}">
                <a16:creationId xmlns:a16="http://schemas.microsoft.com/office/drawing/2014/main" id="{F2BCFAA0-9158-4C85-B2E4-D52647A57A37}"/>
              </a:ext>
            </a:extLst>
          </p:cNvPr>
          <p:cNvGrpSpPr/>
          <p:nvPr/>
        </p:nvGrpSpPr>
        <p:grpSpPr>
          <a:xfrm>
            <a:off x="5873737" y="3496035"/>
            <a:ext cx="1478465" cy="698390"/>
            <a:chOff x="7693085" y="2781944"/>
            <a:chExt cx="1478465" cy="651219"/>
          </a:xfrm>
        </p:grpSpPr>
        <p:pic>
          <p:nvPicPr>
            <p:cNvPr id="36" name="図 36">
              <a:extLst>
                <a:ext uri="{FF2B5EF4-FFF2-40B4-BE49-F238E27FC236}">
                  <a16:creationId xmlns:a16="http://schemas.microsoft.com/office/drawing/2014/main" id="{B3190463-7033-4B4B-B009-91877FC583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3085" y="2781944"/>
              <a:ext cx="963653" cy="651219"/>
            </a:xfrm>
            <a:prstGeom prst="rect">
              <a:avLst/>
            </a:prstGeom>
          </p:spPr>
        </p:pic>
        <p:pic>
          <p:nvPicPr>
            <p:cNvPr id="37" name="図 46">
              <a:extLst>
                <a:ext uri="{FF2B5EF4-FFF2-40B4-BE49-F238E27FC236}">
                  <a16:creationId xmlns:a16="http://schemas.microsoft.com/office/drawing/2014/main" id="{1F8D00C4-ED63-4E61-B1E3-A1A6795BED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07897" y="2781944"/>
              <a:ext cx="963653" cy="651219"/>
            </a:xfrm>
            <a:prstGeom prst="rect">
              <a:avLst/>
            </a:prstGeom>
          </p:spPr>
        </p:pic>
      </p:grpSp>
      <p:grpSp>
        <p:nvGrpSpPr>
          <p:cNvPr id="38" name="グループ化 161">
            <a:extLst>
              <a:ext uri="{FF2B5EF4-FFF2-40B4-BE49-F238E27FC236}">
                <a16:creationId xmlns:a16="http://schemas.microsoft.com/office/drawing/2014/main" id="{3FE67620-B095-4BA1-B1E1-E71E1313DBCE}"/>
              </a:ext>
            </a:extLst>
          </p:cNvPr>
          <p:cNvGrpSpPr/>
          <p:nvPr/>
        </p:nvGrpSpPr>
        <p:grpSpPr>
          <a:xfrm>
            <a:off x="6886543" y="2606811"/>
            <a:ext cx="2508086" cy="698574"/>
            <a:chOff x="8707548" y="4986852"/>
            <a:chExt cx="3111594" cy="807917"/>
          </a:xfrm>
        </p:grpSpPr>
        <p:pic>
          <p:nvPicPr>
            <p:cNvPr id="39" name="図 87">
              <a:extLst>
                <a:ext uri="{FF2B5EF4-FFF2-40B4-BE49-F238E27FC236}">
                  <a16:creationId xmlns:a16="http://schemas.microsoft.com/office/drawing/2014/main" id="{DE9B37E0-FCD6-4BD1-9C8F-D4E0691A10B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7548" y="4986852"/>
              <a:ext cx="1195530" cy="807917"/>
            </a:xfrm>
            <a:prstGeom prst="rect">
              <a:avLst/>
            </a:prstGeom>
          </p:spPr>
        </p:pic>
        <p:pic>
          <p:nvPicPr>
            <p:cNvPr id="40" name="図 97">
              <a:extLst>
                <a:ext uri="{FF2B5EF4-FFF2-40B4-BE49-F238E27FC236}">
                  <a16:creationId xmlns:a16="http://schemas.microsoft.com/office/drawing/2014/main" id="{213B37D6-7776-4240-9643-71B23C20E3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46236" y="4986852"/>
              <a:ext cx="1195530" cy="807917"/>
            </a:xfrm>
            <a:prstGeom prst="rect">
              <a:avLst/>
            </a:prstGeom>
          </p:spPr>
        </p:pic>
        <p:pic>
          <p:nvPicPr>
            <p:cNvPr id="45" name="図 98">
              <a:extLst>
                <a:ext uri="{FF2B5EF4-FFF2-40B4-BE49-F238E27FC236}">
                  <a16:creationId xmlns:a16="http://schemas.microsoft.com/office/drawing/2014/main" id="{B30D682A-F9EE-4EFC-BF46-610A64C0E4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924" y="4986852"/>
              <a:ext cx="1195530" cy="807917"/>
            </a:xfrm>
            <a:prstGeom prst="rect">
              <a:avLst/>
            </a:prstGeom>
          </p:spPr>
        </p:pic>
        <p:pic>
          <p:nvPicPr>
            <p:cNvPr id="46" name="図 99">
              <a:extLst>
                <a:ext uri="{FF2B5EF4-FFF2-40B4-BE49-F238E27FC236}">
                  <a16:creationId xmlns:a16="http://schemas.microsoft.com/office/drawing/2014/main" id="{9BE784BA-9697-4447-B1A5-5ED8701E646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23612" y="4986852"/>
              <a:ext cx="1195530" cy="807917"/>
            </a:xfrm>
            <a:prstGeom prst="rect">
              <a:avLst/>
            </a:prstGeom>
          </p:spPr>
        </p:pic>
      </p:grpSp>
    </p:spTree>
    <p:extLst>
      <p:ext uri="{BB962C8B-B14F-4D97-AF65-F5344CB8AC3E}">
        <p14:creationId xmlns:p14="http://schemas.microsoft.com/office/powerpoint/2010/main" val="2321902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Marcador de posición de imagen 28" descr="Un campo de pasto seco&#10;&#10;Descripción generada automáticamente">
            <a:extLst>
              <a:ext uri="{FF2B5EF4-FFF2-40B4-BE49-F238E27FC236}">
                <a16:creationId xmlns:a16="http://schemas.microsoft.com/office/drawing/2014/main" id="{4B796D2D-F3BD-41A8-A17D-D643CD85D107}"/>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1805" r="11805"/>
          <a:stretch>
            <a:fillRect/>
          </a:stretch>
        </p:blipFill>
        <p:spPr/>
      </p:pic>
      <p:pic>
        <p:nvPicPr>
          <p:cNvPr id="31" name="Marcador de posición de imagen 30" descr="Un campo con árboles&#10;&#10;Descripción generada automáticamente">
            <a:extLst>
              <a:ext uri="{FF2B5EF4-FFF2-40B4-BE49-F238E27FC236}">
                <a16:creationId xmlns:a16="http://schemas.microsoft.com/office/drawing/2014/main" id="{144AB028-EB16-4EDD-9906-81622A7A2725}"/>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1828" r="11828"/>
          <a:stretch>
            <a:fillRect/>
          </a:stretch>
        </p:blipFill>
        <p:spPr/>
      </p:pic>
      <p:pic>
        <p:nvPicPr>
          <p:cNvPr id="37" name="Marcador de posición de imagen 36" descr="Imagen que contiene verde, exterior, pasto, banca&#10;&#10;Descripción generada automáticamente">
            <a:extLst>
              <a:ext uri="{FF2B5EF4-FFF2-40B4-BE49-F238E27FC236}">
                <a16:creationId xmlns:a16="http://schemas.microsoft.com/office/drawing/2014/main" id="{C009985A-65EC-4B4C-A1D5-FF1BD39541B1}"/>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11828" r="11828"/>
          <a:stretch>
            <a:fillRect/>
          </a:stretch>
        </p:blipFill>
        <p:spPr/>
      </p:pic>
      <p:pic>
        <p:nvPicPr>
          <p:cNvPr id="47" name="Marcador de posición de imagen 46" descr="Imagen que contiene persona, cerca, edificio, exterior&#10;&#10;Descripción generada automáticamente">
            <a:extLst>
              <a:ext uri="{FF2B5EF4-FFF2-40B4-BE49-F238E27FC236}">
                <a16:creationId xmlns:a16="http://schemas.microsoft.com/office/drawing/2014/main" id="{13487473-9CD3-4925-B6F7-080454258203}"/>
              </a:ext>
            </a:extLst>
          </p:cNvPr>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t="13182" b="13182"/>
          <a:stretch>
            <a:fillRect/>
          </a:stretch>
        </p:blipFill>
        <p:spPr/>
      </p:pic>
      <p:pic>
        <p:nvPicPr>
          <p:cNvPr id="57" name="Marcador de posición de imagen 56" descr="Un campo con árboles&#10;&#10;Descripción generada automáticamente">
            <a:extLst>
              <a:ext uri="{FF2B5EF4-FFF2-40B4-BE49-F238E27FC236}">
                <a16:creationId xmlns:a16="http://schemas.microsoft.com/office/drawing/2014/main" id="{29894B09-9F88-477E-86D7-C22ABE232BD0}"/>
              </a:ext>
            </a:extLst>
          </p:cNvPr>
          <p:cNvPicPr>
            <a:picLocks noGrp="1" noChangeAspect="1"/>
          </p:cNvPicPr>
          <p:nvPr>
            <p:ph type="pic" sz="quarter" idx="38"/>
          </p:nvPr>
        </p:nvPicPr>
        <p:blipFill>
          <a:blip r:embed="rId3">
            <a:extLst>
              <a:ext uri="{28A0092B-C50C-407E-A947-70E740481C1C}">
                <a14:useLocalDpi xmlns:a14="http://schemas.microsoft.com/office/drawing/2010/main" val="0"/>
              </a:ext>
            </a:extLst>
          </a:blip>
          <a:srcRect l="11805" r="11805"/>
          <a:stretch>
            <a:fillRect/>
          </a:stretch>
        </p:blipFill>
        <p:spPr/>
      </p:pic>
      <p:sp>
        <p:nvSpPr>
          <p:cNvPr id="20" name="タイトル 19"/>
          <p:cNvSpPr>
            <a:spLocks noGrp="1"/>
          </p:cNvSpPr>
          <p:nvPr>
            <p:ph type="title"/>
          </p:nvPr>
        </p:nvSpPr>
        <p:spPr>
          <a:xfrm>
            <a:off x="4114395" y="2678880"/>
            <a:ext cx="4788948" cy="675454"/>
          </a:xfrm>
        </p:spPr>
        <p:txBody>
          <a:bodyPr>
            <a:normAutofit/>
          </a:bodyPr>
          <a:lstStyle/>
          <a:p>
            <a:r>
              <a:rPr kumimoji="1" lang="es-CO" altLang="ja-JP" dirty="0"/>
              <a:t>Dialogo</a:t>
            </a:r>
            <a:r>
              <a:rPr kumimoji="1" lang="en-US" altLang="ja-JP" dirty="0"/>
              <a:t> </a:t>
            </a:r>
            <a:endParaRPr kumimoji="1" lang="ja-JP" altLang="en-US" dirty="0"/>
          </a:p>
        </p:txBody>
      </p:sp>
      <p:pic>
        <p:nvPicPr>
          <p:cNvPr id="55" name="Marcador de posición de imagen 54" descr="Comida en una mano&#10;&#10;Descripción generada automáticamente con confianza media">
            <a:extLst>
              <a:ext uri="{FF2B5EF4-FFF2-40B4-BE49-F238E27FC236}">
                <a16:creationId xmlns:a16="http://schemas.microsoft.com/office/drawing/2014/main" id="{2AFDF12B-263A-44A8-BA11-01AAB04F713A}"/>
              </a:ext>
            </a:extLst>
          </p:cNvPr>
          <p:cNvPicPr>
            <a:picLocks noGrp="1" noChangeAspect="1"/>
          </p:cNvPicPr>
          <p:nvPr>
            <p:ph type="pic" sz="quarter" idx="34"/>
          </p:nvPr>
        </p:nvPicPr>
        <p:blipFill>
          <a:blip r:embed="rId6">
            <a:extLst>
              <a:ext uri="{28A0092B-C50C-407E-A947-70E740481C1C}">
                <a14:useLocalDpi xmlns:a14="http://schemas.microsoft.com/office/drawing/2010/main" val="0"/>
              </a:ext>
            </a:extLst>
          </a:blip>
          <a:srcRect l="16049" r="16049"/>
          <a:stretch>
            <a:fillRect/>
          </a:stretch>
        </p:blipFill>
        <p:spPr/>
      </p:pic>
      <p:pic>
        <p:nvPicPr>
          <p:cNvPr id="53" name="Marcador de posición de imagen 52" descr="Una ensalada de verduras&#10;&#10;Descripción generada automáticamente">
            <a:extLst>
              <a:ext uri="{FF2B5EF4-FFF2-40B4-BE49-F238E27FC236}">
                <a16:creationId xmlns:a16="http://schemas.microsoft.com/office/drawing/2014/main" id="{DC88BDE6-E441-41C8-A6DD-93C61EE07522}"/>
              </a:ext>
            </a:extLst>
          </p:cNvPr>
          <p:cNvPicPr>
            <a:picLocks noGrp="1" noChangeAspect="1"/>
          </p:cNvPicPr>
          <p:nvPr>
            <p:ph type="pic" sz="quarter" idx="33"/>
          </p:nvPr>
        </p:nvPicPr>
        <p:blipFill>
          <a:blip r:embed="rId7">
            <a:extLst>
              <a:ext uri="{28A0092B-C50C-407E-A947-70E740481C1C}">
                <a14:useLocalDpi xmlns:a14="http://schemas.microsoft.com/office/drawing/2010/main" val="0"/>
              </a:ext>
            </a:extLst>
          </a:blip>
          <a:srcRect l="21371" r="21371"/>
          <a:stretch>
            <a:fillRect/>
          </a:stretch>
        </p:blipFill>
        <p:spPr/>
      </p:pic>
      <p:pic>
        <p:nvPicPr>
          <p:cNvPr id="43" name="Marcador de posición de imagen 42" descr="Banca de madera&#10;&#10;Descripción generada automáticamente con confianza media">
            <a:extLst>
              <a:ext uri="{FF2B5EF4-FFF2-40B4-BE49-F238E27FC236}">
                <a16:creationId xmlns:a16="http://schemas.microsoft.com/office/drawing/2014/main" id="{E734FE96-1B63-45A2-AE59-E1F85BC103C9}"/>
              </a:ext>
            </a:extLst>
          </p:cNvPr>
          <p:cNvPicPr>
            <a:picLocks noGrp="1" noChangeAspect="1"/>
          </p:cNvPicPr>
          <p:nvPr>
            <p:ph type="pic" sz="quarter" idx="30"/>
          </p:nvPr>
        </p:nvPicPr>
        <p:blipFill>
          <a:blip r:embed="rId8">
            <a:extLst>
              <a:ext uri="{28A0092B-C50C-407E-A947-70E740481C1C}">
                <a14:useLocalDpi xmlns:a14="http://schemas.microsoft.com/office/drawing/2010/main" val="0"/>
              </a:ext>
            </a:extLst>
          </a:blip>
          <a:srcRect t="13198" b="13198"/>
          <a:stretch>
            <a:fillRect/>
          </a:stretch>
        </p:blipFill>
        <p:spPr/>
      </p:pic>
      <p:pic>
        <p:nvPicPr>
          <p:cNvPr id="41" name="Marcador de posición de imagen 40" descr="Una planta con hojas secas&#10;&#10;Descripción generada automáticamente con confianza media">
            <a:extLst>
              <a:ext uri="{FF2B5EF4-FFF2-40B4-BE49-F238E27FC236}">
                <a16:creationId xmlns:a16="http://schemas.microsoft.com/office/drawing/2014/main" id="{6733CB8E-1FAE-434B-9668-225EC7BA2B7A}"/>
              </a:ext>
            </a:extLst>
          </p:cNvPr>
          <p:cNvPicPr>
            <a:picLocks noGrp="1" noChangeAspect="1"/>
          </p:cNvPicPr>
          <p:nvPr>
            <p:ph type="pic" sz="quarter" idx="29"/>
          </p:nvPr>
        </p:nvPicPr>
        <p:blipFill>
          <a:blip r:embed="rId9">
            <a:extLst>
              <a:ext uri="{28A0092B-C50C-407E-A947-70E740481C1C}">
                <a14:useLocalDpi xmlns:a14="http://schemas.microsoft.com/office/drawing/2010/main" val="0"/>
              </a:ext>
            </a:extLst>
          </a:blip>
          <a:srcRect t="13160" b="13160"/>
          <a:stretch>
            <a:fillRect/>
          </a:stretch>
        </p:blipFill>
        <p:spPr/>
      </p:pic>
      <p:pic>
        <p:nvPicPr>
          <p:cNvPr id="22" name="Marcador de posición de imagen 21" descr="Un jardín con plantas&#10;&#10;Descripción generada automáticamente con confianza media">
            <a:extLst>
              <a:ext uri="{FF2B5EF4-FFF2-40B4-BE49-F238E27FC236}">
                <a16:creationId xmlns:a16="http://schemas.microsoft.com/office/drawing/2014/main" id="{920E76E6-99B6-499C-A718-988D7DEC6B25}"/>
              </a:ext>
            </a:extLst>
          </p:cNvPr>
          <p:cNvPicPr>
            <a:picLocks noGrp="1" noChangeAspect="1"/>
          </p:cNvPicPr>
          <p:nvPr>
            <p:ph type="pic" sz="quarter" idx="39"/>
          </p:nvPr>
        </p:nvPicPr>
        <p:blipFill>
          <a:blip r:embed="rId10">
            <a:extLst>
              <a:ext uri="{28A0092B-C50C-407E-A947-70E740481C1C}">
                <a14:useLocalDpi xmlns:a14="http://schemas.microsoft.com/office/drawing/2010/main" val="0"/>
              </a:ext>
            </a:extLst>
          </a:blip>
          <a:srcRect t="13070" b="13070"/>
          <a:stretch>
            <a:fillRect/>
          </a:stretch>
        </p:blipFill>
        <p:spPr/>
      </p:pic>
      <p:pic>
        <p:nvPicPr>
          <p:cNvPr id="33" name="Marcador de posición de imagen 32" descr="Un campo con árboles&#10;&#10;Descripción generada automáticamente con confianza media">
            <a:extLst>
              <a:ext uri="{FF2B5EF4-FFF2-40B4-BE49-F238E27FC236}">
                <a16:creationId xmlns:a16="http://schemas.microsoft.com/office/drawing/2014/main" id="{B270650C-042F-4D1F-94A7-C76DE583A18B}"/>
              </a:ext>
            </a:extLst>
          </p:cNvPr>
          <p:cNvPicPr>
            <a:picLocks noGrp="1" noChangeAspect="1"/>
          </p:cNvPicPr>
          <p:nvPr>
            <p:ph type="pic" sz="quarter" idx="14"/>
          </p:nvPr>
        </p:nvPicPr>
        <p:blipFill>
          <a:blip r:embed="rId11">
            <a:extLst>
              <a:ext uri="{28A0092B-C50C-407E-A947-70E740481C1C}">
                <a14:useLocalDpi xmlns:a14="http://schemas.microsoft.com/office/drawing/2010/main" val="0"/>
              </a:ext>
            </a:extLst>
          </a:blip>
          <a:srcRect l="11828" r="11828"/>
          <a:stretch>
            <a:fillRect/>
          </a:stretch>
        </p:blipFill>
        <p:spPr/>
      </p:pic>
      <p:pic>
        <p:nvPicPr>
          <p:cNvPr id="27" name="Marcador de posición de imagen 26" descr="Un campo verde&#10;&#10;Descripción generada automáticamente">
            <a:extLst>
              <a:ext uri="{FF2B5EF4-FFF2-40B4-BE49-F238E27FC236}">
                <a16:creationId xmlns:a16="http://schemas.microsoft.com/office/drawing/2014/main" id="{1C67DF3E-A10A-4873-9651-81F6B8724872}"/>
              </a:ext>
            </a:extLst>
          </p:cNvPr>
          <p:cNvPicPr>
            <a:picLocks noGrp="1" noChangeAspect="1"/>
          </p:cNvPicPr>
          <p:nvPr>
            <p:ph type="pic" sz="quarter" idx="10"/>
          </p:nvPr>
        </p:nvPicPr>
        <p:blipFill>
          <a:blip r:embed="rId12">
            <a:extLst>
              <a:ext uri="{28A0092B-C50C-407E-A947-70E740481C1C}">
                <a14:useLocalDpi xmlns:a14="http://schemas.microsoft.com/office/drawing/2010/main" val="0"/>
              </a:ext>
            </a:extLst>
          </a:blip>
          <a:srcRect l="11805" r="11805"/>
          <a:stretch>
            <a:fillRect/>
          </a:stretch>
        </p:blipFill>
        <p:spPr/>
      </p:pic>
      <p:pic>
        <p:nvPicPr>
          <p:cNvPr id="35" name="Marcador de posición de imagen 34" descr="Un jardín con plantas&#10;&#10;Descripción generada automáticamente con confianza media">
            <a:extLst>
              <a:ext uri="{FF2B5EF4-FFF2-40B4-BE49-F238E27FC236}">
                <a16:creationId xmlns:a16="http://schemas.microsoft.com/office/drawing/2014/main" id="{04DAD72E-EE7E-48B9-A3CF-3408CD673013}"/>
              </a:ext>
            </a:extLst>
          </p:cNvPr>
          <p:cNvPicPr>
            <a:picLocks noGrp="1" noChangeAspect="1"/>
          </p:cNvPicPr>
          <p:nvPr>
            <p:ph type="pic" sz="quarter" idx="15"/>
          </p:nvPr>
        </p:nvPicPr>
        <p:blipFill>
          <a:blip r:embed="rId13">
            <a:extLst>
              <a:ext uri="{28A0092B-C50C-407E-A947-70E740481C1C}">
                <a14:useLocalDpi xmlns:a14="http://schemas.microsoft.com/office/drawing/2010/main" val="0"/>
              </a:ext>
            </a:extLst>
          </a:blip>
          <a:srcRect t="13160" b="13160"/>
          <a:stretch>
            <a:fillRect/>
          </a:stretch>
        </p:blipFill>
        <p:spPr/>
      </p:pic>
      <p:pic>
        <p:nvPicPr>
          <p:cNvPr id="24" name="Marcador de posición de imagen 23" descr="Un jardín con plantas&#10;&#10;Descripción generada automáticamente">
            <a:extLst>
              <a:ext uri="{FF2B5EF4-FFF2-40B4-BE49-F238E27FC236}">
                <a16:creationId xmlns:a16="http://schemas.microsoft.com/office/drawing/2014/main" id="{66E1CA1C-3143-464D-ABAD-89D25B1C3B01}"/>
              </a:ext>
            </a:extLst>
          </p:cNvPr>
          <p:cNvPicPr>
            <a:picLocks noGrp="1" noChangeAspect="1"/>
          </p:cNvPicPr>
          <p:nvPr>
            <p:ph type="pic" sz="quarter" idx="40"/>
          </p:nvPr>
        </p:nvPicPr>
        <p:blipFill>
          <a:blip r:embed="rId14">
            <a:extLst>
              <a:ext uri="{28A0092B-C50C-407E-A947-70E740481C1C}">
                <a14:useLocalDpi xmlns:a14="http://schemas.microsoft.com/office/drawing/2010/main" val="0"/>
              </a:ext>
            </a:extLst>
          </a:blip>
          <a:srcRect t="13070" b="13070"/>
          <a:stretch>
            <a:fillRect/>
          </a:stretch>
        </p:blipFill>
        <p:spPr/>
      </p:pic>
      <p:pic>
        <p:nvPicPr>
          <p:cNvPr id="45" name="Marcador de posición de imagen 44" descr="Un jardín con plantas&#10;&#10;Descripción generada automáticamente con confianza baja">
            <a:extLst>
              <a:ext uri="{FF2B5EF4-FFF2-40B4-BE49-F238E27FC236}">
                <a16:creationId xmlns:a16="http://schemas.microsoft.com/office/drawing/2014/main" id="{906E9CFC-D57E-48B3-9C9B-2B11AF1D1239}"/>
              </a:ext>
            </a:extLst>
          </p:cNvPr>
          <p:cNvPicPr>
            <a:picLocks noGrp="1" noChangeAspect="1"/>
          </p:cNvPicPr>
          <p:nvPr>
            <p:ph type="pic" sz="quarter" idx="20"/>
          </p:nvPr>
        </p:nvPicPr>
        <p:blipFill>
          <a:blip r:embed="rId15">
            <a:extLst>
              <a:ext uri="{28A0092B-C50C-407E-A947-70E740481C1C}">
                <a14:useLocalDpi xmlns:a14="http://schemas.microsoft.com/office/drawing/2010/main" val="0"/>
              </a:ext>
            </a:extLst>
          </a:blip>
          <a:srcRect t="13182" b="13182"/>
          <a:stretch>
            <a:fillRect/>
          </a:stretch>
        </p:blipFill>
        <p:spPr/>
      </p:pic>
      <p:pic>
        <p:nvPicPr>
          <p:cNvPr id="49" name="Marcador de posición de imagen 48" descr="Imagen que contiene exterior, pasto, pequeño, verde&#10;&#10;Descripción generada automáticamente">
            <a:extLst>
              <a:ext uri="{FF2B5EF4-FFF2-40B4-BE49-F238E27FC236}">
                <a16:creationId xmlns:a16="http://schemas.microsoft.com/office/drawing/2014/main" id="{AB92DFFC-69B3-4A7F-AA08-9AD825346D0F}"/>
              </a:ext>
            </a:extLst>
          </p:cNvPr>
          <p:cNvPicPr>
            <a:picLocks noGrp="1" noChangeAspect="1"/>
          </p:cNvPicPr>
          <p:nvPr>
            <p:ph type="pic" sz="quarter" idx="35"/>
          </p:nvPr>
        </p:nvPicPr>
        <p:blipFill>
          <a:blip r:embed="rId16">
            <a:extLst>
              <a:ext uri="{28A0092B-C50C-407E-A947-70E740481C1C}">
                <a14:useLocalDpi xmlns:a14="http://schemas.microsoft.com/office/drawing/2010/main" val="0"/>
              </a:ext>
            </a:extLst>
          </a:blip>
          <a:srcRect l="20576" r="20576"/>
          <a:stretch>
            <a:fillRect/>
          </a:stretch>
        </p:blipFill>
        <p:spPr/>
      </p:pic>
      <p:pic>
        <p:nvPicPr>
          <p:cNvPr id="51" name="Marcador de posición de imagen 50" descr="Un jardín con plantas&#10;&#10;Descripción generada automáticamente">
            <a:extLst>
              <a:ext uri="{FF2B5EF4-FFF2-40B4-BE49-F238E27FC236}">
                <a16:creationId xmlns:a16="http://schemas.microsoft.com/office/drawing/2014/main" id="{CBE60728-F302-4688-A061-0F7AF4069F35}"/>
              </a:ext>
            </a:extLst>
          </p:cNvPr>
          <p:cNvPicPr>
            <a:picLocks noGrp="1" noChangeAspect="1"/>
          </p:cNvPicPr>
          <p:nvPr>
            <p:ph type="pic" sz="quarter" idx="36"/>
          </p:nvPr>
        </p:nvPicPr>
        <p:blipFill>
          <a:blip r:embed="rId17">
            <a:extLst>
              <a:ext uri="{28A0092B-C50C-407E-A947-70E740481C1C}">
                <a14:useLocalDpi xmlns:a14="http://schemas.microsoft.com/office/drawing/2010/main" val="0"/>
              </a:ext>
            </a:extLst>
          </a:blip>
          <a:srcRect l="9259" r="9259"/>
          <a:stretch>
            <a:fillRect/>
          </a:stretch>
        </p:blipFill>
        <p:spPr/>
      </p:pic>
      <p:pic>
        <p:nvPicPr>
          <p:cNvPr id="39" name="Marcador de posición de imagen 38" descr="Una planta con hojas verdes&#10;&#10;Descripción generada automáticamente">
            <a:extLst>
              <a:ext uri="{FF2B5EF4-FFF2-40B4-BE49-F238E27FC236}">
                <a16:creationId xmlns:a16="http://schemas.microsoft.com/office/drawing/2014/main" id="{CC854541-E8DC-4FB8-BFD7-EAAC6CEA79A0}"/>
              </a:ext>
            </a:extLst>
          </p:cNvPr>
          <p:cNvPicPr>
            <a:picLocks noGrp="1" noChangeAspect="1"/>
          </p:cNvPicPr>
          <p:nvPr>
            <p:ph type="pic" sz="quarter" idx="27"/>
          </p:nvPr>
        </p:nvPicPr>
        <p:blipFill>
          <a:blip r:embed="rId18">
            <a:extLst>
              <a:ext uri="{28A0092B-C50C-407E-A947-70E740481C1C}">
                <a14:useLocalDpi xmlns:a14="http://schemas.microsoft.com/office/drawing/2010/main" val="0"/>
              </a:ext>
            </a:extLst>
          </a:blip>
          <a:srcRect t="13160" b="13160"/>
          <a:stretch>
            <a:fillRect/>
          </a:stretch>
        </p:blipFill>
        <p:spPr/>
      </p:pic>
      <p:sp>
        <p:nvSpPr>
          <p:cNvPr id="3" name="Marcador de texto 2">
            <a:extLst>
              <a:ext uri="{FF2B5EF4-FFF2-40B4-BE49-F238E27FC236}">
                <a16:creationId xmlns:a16="http://schemas.microsoft.com/office/drawing/2014/main" id="{AB58B2A9-B7EA-4584-B682-0A56C306B919}"/>
              </a:ext>
            </a:extLst>
          </p:cNvPr>
          <p:cNvSpPr>
            <a:spLocks noGrp="1"/>
          </p:cNvSpPr>
          <p:nvPr>
            <p:ph type="body" sz="quarter" idx="16"/>
          </p:nvPr>
        </p:nvSpPr>
        <p:spPr/>
        <p:txBody>
          <a:bodyPr/>
          <a:lstStyle/>
          <a:p>
            <a:r>
              <a:rPr lang="es-CO" dirty="0"/>
              <a:t>Mesas de trabajo y solución de conflictos</a:t>
            </a:r>
          </a:p>
        </p:txBody>
      </p:sp>
    </p:spTree>
    <p:extLst>
      <p:ext uri="{BB962C8B-B14F-4D97-AF65-F5344CB8AC3E}">
        <p14:creationId xmlns:p14="http://schemas.microsoft.com/office/powerpoint/2010/main" val="1475325562"/>
      </p:ext>
    </p:extLst>
  </p:cSld>
  <p:clrMapOvr>
    <a:masterClrMapping/>
  </p:clrMapOvr>
  <p:transition spd="slow" advTm="5308">
    <p:cover/>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n 3">
            <a:extLst>
              <a:ext uri="{FF2B5EF4-FFF2-40B4-BE49-F238E27FC236}">
                <a16:creationId xmlns:a16="http://schemas.microsoft.com/office/drawing/2014/main" id="{291AD8DF-A9CC-406C-8A46-885D00739B66}"/>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19974" r="15382" b="9091"/>
          <a:stretch/>
        </p:blipFill>
        <p:spPr>
          <a:xfrm>
            <a:off x="2641851" y="10"/>
            <a:ext cx="6502149" cy="5143490"/>
          </a:xfrm>
          <a:prstGeom prst="rect">
            <a:avLst/>
          </a:prstGeom>
        </p:spPr>
      </p:pic>
      <p:sp>
        <p:nvSpPr>
          <p:cNvPr id="17" name="Rectangle 16">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17451" cy="51435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ítulo 1">
            <a:extLst>
              <a:ext uri="{FF2B5EF4-FFF2-40B4-BE49-F238E27FC236}">
                <a16:creationId xmlns:a16="http://schemas.microsoft.com/office/drawing/2014/main" id="{F35E2770-C3DE-41E0-8F88-71A50F953F9A}"/>
              </a:ext>
            </a:extLst>
          </p:cNvPr>
          <p:cNvSpPr txBox="1">
            <a:spLocks/>
          </p:cNvSpPr>
          <p:nvPr/>
        </p:nvSpPr>
        <p:spPr>
          <a:xfrm>
            <a:off x="204473" y="917450"/>
            <a:ext cx="2578608" cy="843534"/>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2400" kern="1200">
                <a:solidFill>
                  <a:schemeClr val="tx1"/>
                </a:solidFill>
                <a:latin typeface="+mj-lt"/>
                <a:ea typeface="+mj-ea"/>
                <a:cs typeface="+mj-cs"/>
              </a:defRPr>
            </a:lvl1pPr>
          </a:lstStyle>
          <a:p>
            <a:pPr defTabSz="914400">
              <a:spcAft>
                <a:spcPts val="600"/>
              </a:spcAft>
            </a:pPr>
            <a:r>
              <a:rPr lang="es-CO" sz="2100" b="1" dirty="0">
                <a:solidFill>
                  <a:srgbClr val="0075C9"/>
                </a:solidFill>
                <a:latin typeface="Arial" panose="020B0604020202020204" pitchFamily="34" charset="0"/>
                <a:cs typeface="Arial" panose="020B0604020202020204" pitchFamily="34" charset="0"/>
              </a:rPr>
              <a:t>Hablemos</a:t>
            </a:r>
          </a:p>
        </p:txBody>
      </p:sp>
      <p:sp>
        <p:nvSpPr>
          <p:cNvPr id="19" name="Rectangle 18">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96919" y="454343"/>
            <a:ext cx="54864"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1" name="Rectangle 20">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1183" y="1832610"/>
            <a:ext cx="2475738" cy="13716"/>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CuadroTexto 9">
            <a:extLst>
              <a:ext uri="{FF2B5EF4-FFF2-40B4-BE49-F238E27FC236}">
                <a16:creationId xmlns:a16="http://schemas.microsoft.com/office/drawing/2014/main" id="{B864E824-584E-4AFD-A32B-56EEB5617990}"/>
              </a:ext>
            </a:extLst>
          </p:cNvPr>
          <p:cNvSpPr txBox="1"/>
          <p:nvPr/>
        </p:nvSpPr>
        <p:spPr>
          <a:xfrm>
            <a:off x="177269" y="1796710"/>
            <a:ext cx="3481457" cy="2405444"/>
          </a:xfrm>
          <a:prstGeom prst="rect">
            <a:avLst/>
          </a:prstGeom>
        </p:spPr>
        <p:txBody>
          <a:bodyPr vert="horz" lIns="91440" tIns="45720" rIns="91440" bIns="45720" rtlCol="0" anchor="t">
            <a:noAutofit/>
          </a:bodyPr>
          <a:lstStyle/>
          <a:p>
            <a:pPr defTabSz="914400">
              <a:lnSpc>
                <a:spcPct val="90000"/>
              </a:lnSpc>
            </a:pPr>
            <a:r>
              <a:rPr lang="es-CO" sz="1600" dirty="0">
                <a:effectLst/>
                <a:latin typeface="Arial" panose="020B0604020202020204" pitchFamily="34" charset="0"/>
                <a:cs typeface="Arial" panose="020B0604020202020204" pitchFamily="34" charset="0"/>
              </a:rPr>
              <a:t> </a:t>
            </a:r>
          </a:p>
          <a:p>
            <a:pPr indent="-228600" defTabSz="914400">
              <a:lnSpc>
                <a:spcPct val="90000"/>
              </a:lnSpc>
              <a:spcBef>
                <a:spcPts val="40"/>
              </a:spcBef>
              <a:spcAft>
                <a:spcPts val="0"/>
              </a:spcAft>
              <a:buFont typeface="Arial" panose="020B0604020202020204" pitchFamily="34" charset="0"/>
              <a:buChar char="•"/>
            </a:pPr>
            <a:r>
              <a:rPr lang="es-CO" sz="1600" dirty="0">
                <a:effectLst/>
                <a:latin typeface="Arial" panose="020B0604020202020204" pitchFamily="34" charset="0"/>
                <a:cs typeface="Arial" panose="020B0604020202020204" pitchFamily="34" charset="0"/>
              </a:rPr>
              <a:t>¿Qué entiende por gobernanza?</a:t>
            </a:r>
          </a:p>
          <a:p>
            <a:pPr indent="-228600" defTabSz="914400">
              <a:lnSpc>
                <a:spcPct val="90000"/>
              </a:lnSpc>
              <a:spcBef>
                <a:spcPts val="40"/>
              </a:spcBef>
              <a:spcAft>
                <a:spcPts val="0"/>
              </a:spcAft>
              <a:buFont typeface="Arial" panose="020B0604020202020204" pitchFamily="34" charset="0"/>
              <a:buChar char="•"/>
            </a:pPr>
            <a:r>
              <a:rPr lang="es-CO" sz="1600" dirty="0">
                <a:effectLst/>
                <a:latin typeface="Arial" panose="020B0604020202020204" pitchFamily="34" charset="0"/>
                <a:cs typeface="Arial" panose="020B0604020202020204" pitchFamily="34" charset="0"/>
              </a:rPr>
              <a:t>¿Es importante la participación ciudadana en los procesos de toma de decisiones frente a la adaptación y mitigación al cambio climático?</a:t>
            </a:r>
          </a:p>
          <a:p>
            <a:pPr indent="-228600" defTabSz="914400">
              <a:lnSpc>
                <a:spcPct val="90000"/>
              </a:lnSpc>
              <a:spcBef>
                <a:spcPts val="40"/>
              </a:spcBef>
              <a:spcAft>
                <a:spcPts val="0"/>
              </a:spcAft>
              <a:buFont typeface="Arial" panose="020B0604020202020204" pitchFamily="34" charset="0"/>
              <a:buChar char="•"/>
            </a:pPr>
            <a:r>
              <a:rPr lang="es-CO" sz="1600" dirty="0">
                <a:effectLst/>
                <a:latin typeface="Arial" panose="020B0604020202020204" pitchFamily="34" charset="0"/>
                <a:cs typeface="Arial" panose="020B0604020202020204" pitchFamily="34" charset="0"/>
              </a:rPr>
              <a:t>¿Qué espacios de participación tenemos?</a:t>
            </a:r>
          </a:p>
          <a:p>
            <a:pPr indent="-228600" defTabSz="914400">
              <a:lnSpc>
                <a:spcPct val="90000"/>
              </a:lnSpc>
              <a:spcBef>
                <a:spcPts val="40"/>
              </a:spcBef>
              <a:spcAft>
                <a:spcPts val="0"/>
              </a:spcAft>
              <a:buFont typeface="Arial" panose="020B0604020202020204" pitchFamily="34" charset="0"/>
              <a:buChar char="•"/>
            </a:pPr>
            <a:r>
              <a:rPr lang="es-CO" sz="1600" dirty="0">
                <a:latin typeface="Arial" panose="020B0604020202020204" pitchFamily="34" charset="0"/>
                <a:cs typeface="Arial" panose="020B0604020202020204" pitchFamily="34" charset="0"/>
              </a:rPr>
              <a:t>¿Los PRAE incorporan el componente de cambio climático?</a:t>
            </a:r>
            <a:endParaRPr lang="es-CO" sz="1600" dirty="0">
              <a:effectLst/>
              <a:latin typeface="Arial" panose="020B0604020202020204" pitchFamily="34" charset="0"/>
              <a:cs typeface="Arial" panose="020B0604020202020204" pitchFamily="34" charset="0"/>
            </a:endParaRPr>
          </a:p>
        </p:txBody>
      </p:sp>
      <p:sp>
        <p:nvSpPr>
          <p:cNvPr id="5" name="CuadroTexto 4">
            <a:extLst>
              <a:ext uri="{FF2B5EF4-FFF2-40B4-BE49-F238E27FC236}">
                <a16:creationId xmlns:a16="http://schemas.microsoft.com/office/drawing/2014/main" id="{95A9575B-020C-4147-A21C-105962794CB8}"/>
              </a:ext>
            </a:extLst>
          </p:cNvPr>
          <p:cNvSpPr txBox="1"/>
          <p:nvPr/>
        </p:nvSpPr>
        <p:spPr>
          <a:xfrm>
            <a:off x="6929932" y="4943445"/>
            <a:ext cx="2214068" cy="200055"/>
          </a:xfrm>
          <a:prstGeom prst="rect">
            <a:avLst/>
          </a:prstGeom>
          <a:solidFill>
            <a:srgbClr val="000000"/>
          </a:solidFill>
        </p:spPr>
        <p:txBody>
          <a:bodyPr wrap="none" rtlCol="0">
            <a:spAutoFit/>
          </a:bodyPr>
          <a:lstStyle/>
          <a:p>
            <a:pPr algn="r">
              <a:spcAft>
                <a:spcPts val="600"/>
              </a:spcAft>
            </a:pPr>
            <a:r>
              <a:rPr lang="es-CO" sz="700">
                <a:solidFill>
                  <a:srgbClr val="FFFFFF"/>
                </a:solidFill>
                <a:hlinkClick r:id="rId3" tooltip="https://www.pressenza.com/es/2015/02/tormentas-mas-violentas-por-efecto-del-cambio-climatico-global/">
                  <a:extLst>
                    <a:ext uri="{A12FA001-AC4F-418D-AE19-62706E023703}">
                      <ahyp:hlinkClr xmlns:ahyp="http://schemas.microsoft.com/office/drawing/2018/hyperlinkcolor" val="tx"/>
                    </a:ext>
                  </a:extLst>
                </a:hlinkClick>
              </a:rPr>
              <a:t>Esta foto</a:t>
            </a:r>
            <a:r>
              <a:rPr lang="es-CO" sz="700">
                <a:solidFill>
                  <a:srgbClr val="FFFFFF"/>
                </a:solidFill>
              </a:rPr>
              <a:t> de Autor desconocido está bajo licencia </a:t>
            </a:r>
            <a:r>
              <a:rPr lang="es-CO" sz="700">
                <a:solidFill>
                  <a:srgbClr val="FFFFFF"/>
                </a:solidFill>
                <a:hlinkClick r:id="rId4" tooltip="https://creativecommons.org/licenses/by/3.0/">
                  <a:extLst>
                    <a:ext uri="{A12FA001-AC4F-418D-AE19-62706E023703}">
                      <ahyp:hlinkClr xmlns:ahyp="http://schemas.microsoft.com/office/drawing/2018/hyperlinkcolor" val="tx"/>
                    </a:ext>
                  </a:extLst>
                </a:hlinkClick>
              </a:rPr>
              <a:t>CC BY</a:t>
            </a:r>
            <a:endParaRPr lang="es-CO" sz="700">
              <a:solidFill>
                <a:srgbClr val="FFFFFF"/>
              </a:solidFill>
            </a:endParaRPr>
          </a:p>
        </p:txBody>
      </p:sp>
    </p:spTree>
    <p:extLst>
      <p:ext uri="{BB962C8B-B14F-4D97-AF65-F5344CB8AC3E}">
        <p14:creationId xmlns:p14="http://schemas.microsoft.com/office/powerpoint/2010/main" val="2806453349"/>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arcador de posición de imagen 3">
            <a:extLst>
              <a:ext uri="{FF2B5EF4-FFF2-40B4-BE49-F238E27FC236}">
                <a16:creationId xmlns:a16="http://schemas.microsoft.com/office/drawing/2014/main" id="{8D4AB6F1-2168-4E3E-9FE3-2BD7DE8BBF96}"/>
              </a:ext>
            </a:extLst>
          </p:cNvPr>
          <p:cNvPicPr>
            <a:picLocks noChangeAspect="1"/>
          </p:cNvPicPr>
          <p:nvPr/>
        </p:nvPicPr>
        <p:blipFill>
          <a:blip r:embed="rId2">
            <a:extLst>
              <a:ext uri="{28A0092B-C50C-407E-A947-70E740481C1C}">
                <a14:useLocalDpi xmlns:a14="http://schemas.microsoft.com/office/drawing/2010/main" val="0"/>
              </a:ext>
            </a:extLst>
          </a:blip>
          <a:srcRect l="21056" r="21056"/>
          <a:stretch>
            <a:fillRect/>
          </a:stretch>
        </p:blipFill>
        <p:spPr>
          <a:xfrm>
            <a:off x="4572001" y="216977"/>
            <a:ext cx="4339526" cy="4169043"/>
          </a:xfrm>
          <a:custGeom>
            <a:avLst/>
            <a:gdLst>
              <a:gd name="connsiteX0" fmla="*/ 3765937 w 6784903"/>
              <a:gd name="connsiteY0" fmla="*/ 6093108 h 6593390"/>
              <a:gd name="connsiteX1" fmla="*/ 4096124 w 6784903"/>
              <a:gd name="connsiteY1" fmla="*/ 6093108 h 6593390"/>
              <a:gd name="connsiteX2" fmla="*/ 4221194 w 6784903"/>
              <a:gd name="connsiteY2" fmla="*/ 6343249 h 6593390"/>
              <a:gd name="connsiteX3" fmla="*/ 4096124 w 6784903"/>
              <a:gd name="connsiteY3" fmla="*/ 6593390 h 6593390"/>
              <a:gd name="connsiteX4" fmla="*/ 3765937 w 6784903"/>
              <a:gd name="connsiteY4" fmla="*/ 6593390 h 6593390"/>
              <a:gd name="connsiteX5" fmla="*/ 3640866 w 6784903"/>
              <a:gd name="connsiteY5" fmla="*/ 6343249 h 6593390"/>
              <a:gd name="connsiteX6" fmla="*/ 3466441 w 6784903"/>
              <a:gd name="connsiteY6" fmla="*/ 5160578 h 6593390"/>
              <a:gd name="connsiteX7" fmla="*/ 4013845 w 6784903"/>
              <a:gd name="connsiteY7" fmla="*/ 5160578 h 6593390"/>
              <a:gd name="connsiteX8" fmla="*/ 4221194 w 6784903"/>
              <a:gd name="connsiteY8" fmla="*/ 5575276 h 6593390"/>
              <a:gd name="connsiteX9" fmla="*/ 4013845 w 6784903"/>
              <a:gd name="connsiteY9" fmla="*/ 5989974 h 6593390"/>
              <a:gd name="connsiteX10" fmla="*/ 3466441 w 6784903"/>
              <a:gd name="connsiteY10" fmla="*/ 5989974 h 6593390"/>
              <a:gd name="connsiteX11" fmla="*/ 3259092 w 6784903"/>
              <a:gd name="connsiteY11" fmla="*/ 5575276 h 6593390"/>
              <a:gd name="connsiteX12" fmla="*/ 6229611 w 6784903"/>
              <a:gd name="connsiteY12" fmla="*/ 4696709 h 6593390"/>
              <a:gd name="connsiteX13" fmla="*/ 6559798 w 6784903"/>
              <a:gd name="connsiteY13" fmla="*/ 4696709 h 6593390"/>
              <a:gd name="connsiteX14" fmla="*/ 6684868 w 6784903"/>
              <a:gd name="connsiteY14" fmla="*/ 4946850 h 6593390"/>
              <a:gd name="connsiteX15" fmla="*/ 6559798 w 6784903"/>
              <a:gd name="connsiteY15" fmla="*/ 5196991 h 6593390"/>
              <a:gd name="connsiteX16" fmla="*/ 6229611 w 6784903"/>
              <a:gd name="connsiteY16" fmla="*/ 5196991 h 6593390"/>
              <a:gd name="connsiteX17" fmla="*/ 6104540 w 6784903"/>
              <a:gd name="connsiteY17" fmla="*/ 4946850 h 6593390"/>
              <a:gd name="connsiteX18" fmla="*/ 2435186 w 6784903"/>
              <a:gd name="connsiteY18" fmla="*/ 4631749 h 6593390"/>
              <a:gd name="connsiteX19" fmla="*/ 3096422 w 6784903"/>
              <a:gd name="connsiteY19" fmla="*/ 4631749 h 6593390"/>
              <a:gd name="connsiteX20" fmla="*/ 3346890 w 6784903"/>
              <a:gd name="connsiteY20" fmla="*/ 5132685 h 6593390"/>
              <a:gd name="connsiteX21" fmla="*/ 3096422 w 6784903"/>
              <a:gd name="connsiteY21" fmla="*/ 5633621 h 6593390"/>
              <a:gd name="connsiteX22" fmla="*/ 2435186 w 6784903"/>
              <a:gd name="connsiteY22" fmla="*/ 5633621 h 6593390"/>
              <a:gd name="connsiteX23" fmla="*/ 2184718 w 6784903"/>
              <a:gd name="connsiteY23" fmla="*/ 5132685 h 6593390"/>
              <a:gd name="connsiteX24" fmla="*/ 3444958 w 6784903"/>
              <a:gd name="connsiteY24" fmla="*/ 4086739 h 6593390"/>
              <a:gd name="connsiteX25" fmla="*/ 4106194 w 6784903"/>
              <a:gd name="connsiteY25" fmla="*/ 4086739 h 6593390"/>
              <a:gd name="connsiteX26" fmla="*/ 4356662 w 6784903"/>
              <a:gd name="connsiteY26" fmla="*/ 4587675 h 6593390"/>
              <a:gd name="connsiteX27" fmla="*/ 4106194 w 6784903"/>
              <a:gd name="connsiteY27" fmla="*/ 5088611 h 6593390"/>
              <a:gd name="connsiteX28" fmla="*/ 3444958 w 6784903"/>
              <a:gd name="connsiteY28" fmla="*/ 5088611 h 6593390"/>
              <a:gd name="connsiteX29" fmla="*/ 3194490 w 6784903"/>
              <a:gd name="connsiteY29" fmla="*/ 4587675 h 6593390"/>
              <a:gd name="connsiteX30" fmla="*/ 1268770 w 6784903"/>
              <a:gd name="connsiteY30" fmla="*/ 4077356 h 6593390"/>
              <a:gd name="connsiteX31" fmla="*/ 1983697 w 6784903"/>
              <a:gd name="connsiteY31" fmla="*/ 4077356 h 6593390"/>
              <a:gd name="connsiteX32" fmla="*/ 2254502 w 6784903"/>
              <a:gd name="connsiteY32" fmla="*/ 4618967 h 6593390"/>
              <a:gd name="connsiteX33" fmla="*/ 1983697 w 6784903"/>
              <a:gd name="connsiteY33" fmla="*/ 5160578 h 6593390"/>
              <a:gd name="connsiteX34" fmla="*/ 1268770 w 6784903"/>
              <a:gd name="connsiteY34" fmla="*/ 5160578 h 6593390"/>
              <a:gd name="connsiteX35" fmla="*/ 997964 w 6784903"/>
              <a:gd name="connsiteY35" fmla="*/ 4618967 h 6593390"/>
              <a:gd name="connsiteX36" fmla="*/ 5930115 w 6784903"/>
              <a:gd name="connsiteY36" fmla="*/ 3764179 h 6593390"/>
              <a:gd name="connsiteX37" fmla="*/ 6477519 w 6784903"/>
              <a:gd name="connsiteY37" fmla="*/ 3764179 h 6593390"/>
              <a:gd name="connsiteX38" fmla="*/ 6684868 w 6784903"/>
              <a:gd name="connsiteY38" fmla="*/ 4178877 h 6593390"/>
              <a:gd name="connsiteX39" fmla="*/ 6477519 w 6784903"/>
              <a:gd name="connsiteY39" fmla="*/ 4593575 h 6593390"/>
              <a:gd name="connsiteX40" fmla="*/ 5930115 w 6784903"/>
              <a:gd name="connsiteY40" fmla="*/ 4593575 h 6593390"/>
              <a:gd name="connsiteX41" fmla="*/ 5722766 w 6784903"/>
              <a:gd name="connsiteY41" fmla="*/ 4178877 h 6593390"/>
              <a:gd name="connsiteX42" fmla="*/ 2343499 w 6784903"/>
              <a:gd name="connsiteY42" fmla="*/ 3363749 h 6593390"/>
              <a:gd name="connsiteX43" fmla="*/ 3118568 w 6784903"/>
              <a:gd name="connsiteY43" fmla="*/ 3363749 h 6593390"/>
              <a:gd name="connsiteX44" fmla="*/ 3412154 w 6784903"/>
              <a:gd name="connsiteY44" fmla="*/ 3950922 h 6593390"/>
              <a:gd name="connsiteX45" fmla="*/ 3118568 w 6784903"/>
              <a:gd name="connsiteY45" fmla="*/ 4538095 h 6593390"/>
              <a:gd name="connsiteX46" fmla="*/ 2343499 w 6784903"/>
              <a:gd name="connsiteY46" fmla="*/ 4538095 h 6593390"/>
              <a:gd name="connsiteX47" fmla="*/ 2049912 w 6784903"/>
              <a:gd name="connsiteY47" fmla="*/ 3950922 h 6593390"/>
              <a:gd name="connsiteX48" fmla="*/ 4891279 w 6784903"/>
              <a:gd name="connsiteY48" fmla="*/ 3210059 h 6593390"/>
              <a:gd name="connsiteX49" fmla="*/ 5552515 w 6784903"/>
              <a:gd name="connsiteY49" fmla="*/ 3210059 h 6593390"/>
              <a:gd name="connsiteX50" fmla="*/ 5802983 w 6784903"/>
              <a:gd name="connsiteY50" fmla="*/ 3710994 h 6593390"/>
              <a:gd name="connsiteX51" fmla="*/ 5552515 w 6784903"/>
              <a:gd name="connsiteY51" fmla="*/ 4211930 h 6593390"/>
              <a:gd name="connsiteX52" fmla="*/ 4891279 w 6784903"/>
              <a:gd name="connsiteY52" fmla="*/ 4211930 h 6593390"/>
              <a:gd name="connsiteX53" fmla="*/ 4640811 w 6784903"/>
              <a:gd name="connsiteY53" fmla="*/ 3710994 h 6593390"/>
              <a:gd name="connsiteX54" fmla="*/ 1099001 w 6784903"/>
              <a:gd name="connsiteY54" fmla="*/ 2682602 h 6593390"/>
              <a:gd name="connsiteX55" fmla="*/ 1937057 w 6784903"/>
              <a:gd name="connsiteY55" fmla="*/ 2682602 h 6593390"/>
              <a:gd name="connsiteX56" fmla="*/ 2254502 w 6784903"/>
              <a:gd name="connsiteY56" fmla="*/ 3317492 h 6593390"/>
              <a:gd name="connsiteX57" fmla="*/ 1937057 w 6784903"/>
              <a:gd name="connsiteY57" fmla="*/ 3952382 h 6593390"/>
              <a:gd name="connsiteX58" fmla="*/ 1099001 w 6784903"/>
              <a:gd name="connsiteY58" fmla="*/ 3952382 h 6593390"/>
              <a:gd name="connsiteX59" fmla="*/ 781556 w 6784903"/>
              <a:gd name="connsiteY59" fmla="*/ 3317492 h 6593390"/>
              <a:gd name="connsiteX60" fmla="*/ 3593219 w 6784903"/>
              <a:gd name="connsiteY60" fmla="*/ 2668447 h 6593390"/>
              <a:gd name="connsiteX61" fmla="*/ 4444356 w 6784903"/>
              <a:gd name="connsiteY61" fmla="*/ 2668447 h 6593390"/>
              <a:gd name="connsiteX62" fmla="*/ 4766756 w 6784903"/>
              <a:gd name="connsiteY62" fmla="*/ 3313248 h 6593390"/>
              <a:gd name="connsiteX63" fmla="*/ 4444356 w 6784903"/>
              <a:gd name="connsiteY63" fmla="*/ 3958049 h 6593390"/>
              <a:gd name="connsiteX64" fmla="*/ 3593219 w 6784903"/>
              <a:gd name="connsiteY64" fmla="*/ 3958049 h 6593390"/>
              <a:gd name="connsiteX65" fmla="*/ 3270818 w 6784903"/>
              <a:gd name="connsiteY65" fmla="*/ 3313248 h 6593390"/>
              <a:gd name="connsiteX66" fmla="*/ 5873199 w 6784903"/>
              <a:gd name="connsiteY66" fmla="*/ 2659173 h 6593390"/>
              <a:gd name="connsiteX67" fmla="*/ 6534435 w 6784903"/>
              <a:gd name="connsiteY67" fmla="*/ 2659173 h 6593390"/>
              <a:gd name="connsiteX68" fmla="*/ 6784903 w 6784903"/>
              <a:gd name="connsiteY68" fmla="*/ 3160110 h 6593390"/>
              <a:gd name="connsiteX69" fmla="*/ 6534435 w 6784903"/>
              <a:gd name="connsiteY69" fmla="*/ 3661045 h 6593390"/>
              <a:gd name="connsiteX70" fmla="*/ 5873199 w 6784903"/>
              <a:gd name="connsiteY70" fmla="*/ 3661045 h 6593390"/>
              <a:gd name="connsiteX71" fmla="*/ 5622731 w 6784903"/>
              <a:gd name="connsiteY71" fmla="*/ 3160110 h 6593390"/>
              <a:gd name="connsiteX72" fmla="*/ 331603 w 6784903"/>
              <a:gd name="connsiteY72" fmla="*/ 2077336 h 6593390"/>
              <a:gd name="connsiteX73" fmla="*/ 879007 w 6784903"/>
              <a:gd name="connsiteY73" fmla="*/ 2077336 h 6593390"/>
              <a:gd name="connsiteX74" fmla="*/ 1086356 w 6784903"/>
              <a:gd name="connsiteY74" fmla="*/ 2492034 h 6593390"/>
              <a:gd name="connsiteX75" fmla="*/ 879007 w 6784903"/>
              <a:gd name="connsiteY75" fmla="*/ 2906732 h 6593390"/>
              <a:gd name="connsiteX76" fmla="*/ 331603 w 6784903"/>
              <a:gd name="connsiteY76" fmla="*/ 2906732 h 6593390"/>
              <a:gd name="connsiteX77" fmla="*/ 124254 w 6784903"/>
              <a:gd name="connsiteY77" fmla="*/ 2492034 h 6593390"/>
              <a:gd name="connsiteX78" fmla="*/ 2346776 w 6784903"/>
              <a:gd name="connsiteY78" fmla="*/ 2016018 h 6593390"/>
              <a:gd name="connsiteX79" fmla="*/ 3184832 w 6784903"/>
              <a:gd name="connsiteY79" fmla="*/ 2016018 h 6593390"/>
              <a:gd name="connsiteX80" fmla="*/ 3502277 w 6784903"/>
              <a:gd name="connsiteY80" fmla="*/ 2650907 h 6593390"/>
              <a:gd name="connsiteX81" fmla="*/ 3184832 w 6784903"/>
              <a:gd name="connsiteY81" fmla="*/ 3285798 h 6593390"/>
              <a:gd name="connsiteX82" fmla="*/ 2346776 w 6784903"/>
              <a:gd name="connsiteY82" fmla="*/ 3285798 h 6593390"/>
              <a:gd name="connsiteX83" fmla="*/ 2029331 w 6784903"/>
              <a:gd name="connsiteY83" fmla="*/ 2650907 h 6593390"/>
              <a:gd name="connsiteX84" fmla="*/ 4789399 w 6784903"/>
              <a:gd name="connsiteY84" fmla="*/ 2014374 h 6593390"/>
              <a:gd name="connsiteX85" fmla="*/ 5504326 w 6784903"/>
              <a:gd name="connsiteY85" fmla="*/ 2014374 h 6593390"/>
              <a:gd name="connsiteX86" fmla="*/ 5775131 w 6784903"/>
              <a:gd name="connsiteY86" fmla="*/ 2555984 h 6593390"/>
              <a:gd name="connsiteX87" fmla="*/ 5504326 w 6784903"/>
              <a:gd name="connsiteY87" fmla="*/ 3097595 h 6593390"/>
              <a:gd name="connsiteX88" fmla="*/ 4789399 w 6784903"/>
              <a:gd name="connsiteY88" fmla="*/ 3097595 h 6593390"/>
              <a:gd name="connsiteX89" fmla="*/ 4518593 w 6784903"/>
              <a:gd name="connsiteY89" fmla="*/ 2555984 h 6593390"/>
              <a:gd name="connsiteX90" fmla="*/ 1221145 w 6784903"/>
              <a:gd name="connsiteY90" fmla="*/ 1514388 h 6593390"/>
              <a:gd name="connsiteX91" fmla="*/ 1936072 w 6784903"/>
              <a:gd name="connsiteY91" fmla="*/ 1514388 h 6593390"/>
              <a:gd name="connsiteX92" fmla="*/ 2206877 w 6784903"/>
              <a:gd name="connsiteY92" fmla="*/ 2055999 h 6593390"/>
              <a:gd name="connsiteX93" fmla="*/ 1936072 w 6784903"/>
              <a:gd name="connsiteY93" fmla="*/ 2597610 h 6593390"/>
              <a:gd name="connsiteX94" fmla="*/ 1221145 w 6784903"/>
              <a:gd name="connsiteY94" fmla="*/ 2597610 h 6593390"/>
              <a:gd name="connsiteX95" fmla="*/ 950339 w 6784903"/>
              <a:gd name="connsiteY95" fmla="*/ 2055999 h 6593390"/>
              <a:gd name="connsiteX96" fmla="*/ 547249 w 6784903"/>
              <a:gd name="connsiteY96" fmla="*/ 1479065 h 6593390"/>
              <a:gd name="connsiteX97" fmla="*/ 877436 w 6784903"/>
              <a:gd name="connsiteY97" fmla="*/ 1479065 h 6593390"/>
              <a:gd name="connsiteX98" fmla="*/ 1002506 w 6784903"/>
              <a:gd name="connsiteY98" fmla="*/ 1729206 h 6593390"/>
              <a:gd name="connsiteX99" fmla="*/ 877436 w 6784903"/>
              <a:gd name="connsiteY99" fmla="*/ 1979347 h 6593390"/>
              <a:gd name="connsiteX100" fmla="*/ 547249 w 6784903"/>
              <a:gd name="connsiteY100" fmla="*/ 1979347 h 6593390"/>
              <a:gd name="connsiteX101" fmla="*/ 422178 w 6784903"/>
              <a:gd name="connsiteY101" fmla="*/ 1729206 h 6593390"/>
              <a:gd name="connsiteX102" fmla="*/ 90919 w 6784903"/>
              <a:gd name="connsiteY102" fmla="*/ 1396400 h 6593390"/>
              <a:gd name="connsiteX103" fmla="*/ 330944 w 6784903"/>
              <a:gd name="connsiteY103" fmla="*/ 1396400 h 6593390"/>
              <a:gd name="connsiteX104" fmla="*/ 421863 w 6784903"/>
              <a:gd name="connsiteY104" fmla="*/ 1578237 h 6593390"/>
              <a:gd name="connsiteX105" fmla="*/ 330944 w 6784903"/>
              <a:gd name="connsiteY105" fmla="*/ 1760074 h 6593390"/>
              <a:gd name="connsiteX106" fmla="*/ 90919 w 6784903"/>
              <a:gd name="connsiteY106" fmla="*/ 1760074 h 6593390"/>
              <a:gd name="connsiteX107" fmla="*/ 0 w 6784903"/>
              <a:gd name="connsiteY107" fmla="*/ 1578237 h 6593390"/>
              <a:gd name="connsiteX108" fmla="*/ 3562675 w 6784903"/>
              <a:gd name="connsiteY108" fmla="*/ 1286205 h 6593390"/>
              <a:gd name="connsiteX109" fmla="*/ 4400731 w 6784903"/>
              <a:gd name="connsiteY109" fmla="*/ 1286205 h 6593390"/>
              <a:gd name="connsiteX110" fmla="*/ 4718176 w 6784903"/>
              <a:gd name="connsiteY110" fmla="*/ 1921095 h 6593390"/>
              <a:gd name="connsiteX111" fmla="*/ 4400731 w 6784903"/>
              <a:gd name="connsiteY111" fmla="*/ 2555984 h 6593390"/>
              <a:gd name="connsiteX112" fmla="*/ 3562675 w 6784903"/>
              <a:gd name="connsiteY112" fmla="*/ 2555984 h 6593390"/>
              <a:gd name="connsiteX113" fmla="*/ 3245230 w 6784903"/>
              <a:gd name="connsiteY113" fmla="*/ 1921095 h 6593390"/>
              <a:gd name="connsiteX114" fmla="*/ 2795277 w 6784903"/>
              <a:gd name="connsiteY114" fmla="*/ 680938 h 6593390"/>
              <a:gd name="connsiteX115" fmla="*/ 3342681 w 6784903"/>
              <a:gd name="connsiteY115" fmla="*/ 680938 h 6593390"/>
              <a:gd name="connsiteX116" fmla="*/ 3550030 w 6784903"/>
              <a:gd name="connsiteY116" fmla="*/ 1095636 h 6593390"/>
              <a:gd name="connsiteX117" fmla="*/ 3342681 w 6784903"/>
              <a:gd name="connsiteY117" fmla="*/ 1510335 h 6593390"/>
              <a:gd name="connsiteX118" fmla="*/ 2795277 w 6784903"/>
              <a:gd name="connsiteY118" fmla="*/ 1510335 h 6593390"/>
              <a:gd name="connsiteX119" fmla="*/ 2587928 w 6784903"/>
              <a:gd name="connsiteY119" fmla="*/ 1095636 h 6593390"/>
              <a:gd name="connsiteX120" fmla="*/ 4810450 w 6784903"/>
              <a:gd name="connsiteY120" fmla="*/ 619619 h 6593390"/>
              <a:gd name="connsiteX121" fmla="*/ 5648506 w 6784903"/>
              <a:gd name="connsiteY121" fmla="*/ 619619 h 6593390"/>
              <a:gd name="connsiteX122" fmla="*/ 5965951 w 6784903"/>
              <a:gd name="connsiteY122" fmla="*/ 1254509 h 6593390"/>
              <a:gd name="connsiteX123" fmla="*/ 5648506 w 6784903"/>
              <a:gd name="connsiteY123" fmla="*/ 1889400 h 6593390"/>
              <a:gd name="connsiteX124" fmla="*/ 4810450 w 6784903"/>
              <a:gd name="connsiteY124" fmla="*/ 1889400 h 6593390"/>
              <a:gd name="connsiteX125" fmla="*/ 4493005 w 6784903"/>
              <a:gd name="connsiteY125" fmla="*/ 1254509 h 6593390"/>
              <a:gd name="connsiteX126" fmla="*/ 3684819 w 6784903"/>
              <a:gd name="connsiteY126" fmla="*/ 117990 h 6593390"/>
              <a:gd name="connsiteX127" fmla="*/ 4399746 w 6784903"/>
              <a:gd name="connsiteY127" fmla="*/ 117990 h 6593390"/>
              <a:gd name="connsiteX128" fmla="*/ 4670551 w 6784903"/>
              <a:gd name="connsiteY128" fmla="*/ 659601 h 6593390"/>
              <a:gd name="connsiteX129" fmla="*/ 4399746 w 6784903"/>
              <a:gd name="connsiteY129" fmla="*/ 1201213 h 6593390"/>
              <a:gd name="connsiteX130" fmla="*/ 3684819 w 6784903"/>
              <a:gd name="connsiteY130" fmla="*/ 1201213 h 6593390"/>
              <a:gd name="connsiteX131" fmla="*/ 3414013 w 6784903"/>
              <a:gd name="connsiteY131" fmla="*/ 659601 h 6593390"/>
              <a:gd name="connsiteX132" fmla="*/ 3010923 w 6784903"/>
              <a:gd name="connsiteY132" fmla="*/ 82667 h 6593390"/>
              <a:gd name="connsiteX133" fmla="*/ 3341110 w 6784903"/>
              <a:gd name="connsiteY133" fmla="*/ 82667 h 6593390"/>
              <a:gd name="connsiteX134" fmla="*/ 3466180 w 6784903"/>
              <a:gd name="connsiteY134" fmla="*/ 332808 h 6593390"/>
              <a:gd name="connsiteX135" fmla="*/ 3341110 w 6784903"/>
              <a:gd name="connsiteY135" fmla="*/ 582949 h 6593390"/>
              <a:gd name="connsiteX136" fmla="*/ 3010923 w 6784903"/>
              <a:gd name="connsiteY136" fmla="*/ 582949 h 6593390"/>
              <a:gd name="connsiteX137" fmla="*/ 2885852 w 6784903"/>
              <a:gd name="connsiteY137" fmla="*/ 332808 h 6593390"/>
              <a:gd name="connsiteX138" fmla="*/ 2554593 w 6784903"/>
              <a:gd name="connsiteY138" fmla="*/ 0 h 6593390"/>
              <a:gd name="connsiteX139" fmla="*/ 2794618 w 6784903"/>
              <a:gd name="connsiteY139" fmla="*/ 0 h 6593390"/>
              <a:gd name="connsiteX140" fmla="*/ 2885536 w 6784903"/>
              <a:gd name="connsiteY140" fmla="*/ 181837 h 6593390"/>
              <a:gd name="connsiteX141" fmla="*/ 2794618 w 6784903"/>
              <a:gd name="connsiteY141" fmla="*/ 363674 h 6593390"/>
              <a:gd name="connsiteX142" fmla="*/ 2554593 w 6784903"/>
              <a:gd name="connsiteY142" fmla="*/ 363674 h 6593390"/>
              <a:gd name="connsiteX143" fmla="*/ 2463674 w 6784903"/>
              <a:gd name="connsiteY143" fmla="*/ 181837 h 659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6784903" h="6593390">
                <a:moveTo>
                  <a:pt x="3765937" y="6093108"/>
                </a:moveTo>
                <a:lnTo>
                  <a:pt x="4096124" y="6093108"/>
                </a:lnTo>
                <a:lnTo>
                  <a:pt x="4221194" y="6343249"/>
                </a:lnTo>
                <a:lnTo>
                  <a:pt x="4096124" y="6593390"/>
                </a:lnTo>
                <a:lnTo>
                  <a:pt x="3765937" y="6593390"/>
                </a:lnTo>
                <a:lnTo>
                  <a:pt x="3640866" y="6343249"/>
                </a:lnTo>
                <a:close/>
                <a:moveTo>
                  <a:pt x="3466441" y="5160578"/>
                </a:moveTo>
                <a:lnTo>
                  <a:pt x="4013845" y="5160578"/>
                </a:lnTo>
                <a:lnTo>
                  <a:pt x="4221194" y="5575276"/>
                </a:lnTo>
                <a:lnTo>
                  <a:pt x="4013845" y="5989974"/>
                </a:lnTo>
                <a:lnTo>
                  <a:pt x="3466441" y="5989974"/>
                </a:lnTo>
                <a:lnTo>
                  <a:pt x="3259092" y="5575276"/>
                </a:lnTo>
                <a:close/>
                <a:moveTo>
                  <a:pt x="6229611" y="4696709"/>
                </a:moveTo>
                <a:lnTo>
                  <a:pt x="6559798" y="4696709"/>
                </a:lnTo>
                <a:lnTo>
                  <a:pt x="6684868" y="4946850"/>
                </a:lnTo>
                <a:lnTo>
                  <a:pt x="6559798" y="5196991"/>
                </a:lnTo>
                <a:lnTo>
                  <a:pt x="6229611" y="5196991"/>
                </a:lnTo>
                <a:lnTo>
                  <a:pt x="6104540" y="4946850"/>
                </a:lnTo>
                <a:close/>
                <a:moveTo>
                  <a:pt x="2435186" y="4631749"/>
                </a:moveTo>
                <a:lnTo>
                  <a:pt x="3096422" y="4631749"/>
                </a:lnTo>
                <a:lnTo>
                  <a:pt x="3346890" y="5132685"/>
                </a:lnTo>
                <a:lnTo>
                  <a:pt x="3096422" y="5633621"/>
                </a:lnTo>
                <a:lnTo>
                  <a:pt x="2435186" y="5633621"/>
                </a:lnTo>
                <a:lnTo>
                  <a:pt x="2184718" y="5132685"/>
                </a:lnTo>
                <a:close/>
                <a:moveTo>
                  <a:pt x="3444958" y="4086739"/>
                </a:moveTo>
                <a:lnTo>
                  <a:pt x="4106194" y="4086739"/>
                </a:lnTo>
                <a:lnTo>
                  <a:pt x="4356662" y="4587675"/>
                </a:lnTo>
                <a:lnTo>
                  <a:pt x="4106194" y="5088611"/>
                </a:lnTo>
                <a:lnTo>
                  <a:pt x="3444958" y="5088611"/>
                </a:lnTo>
                <a:lnTo>
                  <a:pt x="3194490" y="4587675"/>
                </a:lnTo>
                <a:close/>
                <a:moveTo>
                  <a:pt x="1268770" y="4077356"/>
                </a:moveTo>
                <a:lnTo>
                  <a:pt x="1983697" y="4077356"/>
                </a:lnTo>
                <a:lnTo>
                  <a:pt x="2254502" y="4618967"/>
                </a:lnTo>
                <a:lnTo>
                  <a:pt x="1983697" y="5160578"/>
                </a:lnTo>
                <a:lnTo>
                  <a:pt x="1268770" y="5160578"/>
                </a:lnTo>
                <a:lnTo>
                  <a:pt x="997964" y="4618967"/>
                </a:lnTo>
                <a:close/>
                <a:moveTo>
                  <a:pt x="5930115" y="3764179"/>
                </a:moveTo>
                <a:lnTo>
                  <a:pt x="6477519" y="3764179"/>
                </a:lnTo>
                <a:lnTo>
                  <a:pt x="6684868" y="4178877"/>
                </a:lnTo>
                <a:lnTo>
                  <a:pt x="6477519" y="4593575"/>
                </a:lnTo>
                <a:lnTo>
                  <a:pt x="5930115" y="4593575"/>
                </a:lnTo>
                <a:lnTo>
                  <a:pt x="5722766" y="4178877"/>
                </a:lnTo>
                <a:close/>
                <a:moveTo>
                  <a:pt x="2343499" y="3363749"/>
                </a:moveTo>
                <a:lnTo>
                  <a:pt x="3118568" y="3363749"/>
                </a:lnTo>
                <a:lnTo>
                  <a:pt x="3412154" y="3950922"/>
                </a:lnTo>
                <a:lnTo>
                  <a:pt x="3118568" y="4538095"/>
                </a:lnTo>
                <a:lnTo>
                  <a:pt x="2343499" y="4538095"/>
                </a:lnTo>
                <a:lnTo>
                  <a:pt x="2049912" y="3950922"/>
                </a:lnTo>
                <a:close/>
                <a:moveTo>
                  <a:pt x="4891279" y="3210059"/>
                </a:moveTo>
                <a:lnTo>
                  <a:pt x="5552515" y="3210059"/>
                </a:lnTo>
                <a:lnTo>
                  <a:pt x="5802983" y="3710994"/>
                </a:lnTo>
                <a:lnTo>
                  <a:pt x="5552515" y="4211930"/>
                </a:lnTo>
                <a:lnTo>
                  <a:pt x="4891279" y="4211930"/>
                </a:lnTo>
                <a:lnTo>
                  <a:pt x="4640811" y="3710994"/>
                </a:lnTo>
                <a:close/>
                <a:moveTo>
                  <a:pt x="1099001" y="2682602"/>
                </a:moveTo>
                <a:lnTo>
                  <a:pt x="1937057" y="2682602"/>
                </a:lnTo>
                <a:lnTo>
                  <a:pt x="2254502" y="3317492"/>
                </a:lnTo>
                <a:lnTo>
                  <a:pt x="1937057" y="3952382"/>
                </a:lnTo>
                <a:lnTo>
                  <a:pt x="1099001" y="3952382"/>
                </a:lnTo>
                <a:lnTo>
                  <a:pt x="781556" y="3317492"/>
                </a:lnTo>
                <a:close/>
                <a:moveTo>
                  <a:pt x="3593219" y="2668447"/>
                </a:moveTo>
                <a:lnTo>
                  <a:pt x="4444356" y="2668447"/>
                </a:lnTo>
                <a:lnTo>
                  <a:pt x="4766756" y="3313248"/>
                </a:lnTo>
                <a:lnTo>
                  <a:pt x="4444356" y="3958049"/>
                </a:lnTo>
                <a:lnTo>
                  <a:pt x="3593219" y="3958049"/>
                </a:lnTo>
                <a:lnTo>
                  <a:pt x="3270818" y="3313248"/>
                </a:lnTo>
                <a:close/>
                <a:moveTo>
                  <a:pt x="5873199" y="2659173"/>
                </a:moveTo>
                <a:lnTo>
                  <a:pt x="6534435" y="2659173"/>
                </a:lnTo>
                <a:lnTo>
                  <a:pt x="6784903" y="3160110"/>
                </a:lnTo>
                <a:lnTo>
                  <a:pt x="6534435" y="3661045"/>
                </a:lnTo>
                <a:lnTo>
                  <a:pt x="5873199" y="3661045"/>
                </a:lnTo>
                <a:lnTo>
                  <a:pt x="5622731" y="3160110"/>
                </a:lnTo>
                <a:close/>
                <a:moveTo>
                  <a:pt x="331603" y="2077336"/>
                </a:moveTo>
                <a:lnTo>
                  <a:pt x="879007" y="2077336"/>
                </a:lnTo>
                <a:lnTo>
                  <a:pt x="1086356" y="2492034"/>
                </a:lnTo>
                <a:lnTo>
                  <a:pt x="879007" y="2906732"/>
                </a:lnTo>
                <a:lnTo>
                  <a:pt x="331603" y="2906732"/>
                </a:lnTo>
                <a:lnTo>
                  <a:pt x="124254" y="2492034"/>
                </a:lnTo>
                <a:close/>
                <a:moveTo>
                  <a:pt x="2346776" y="2016018"/>
                </a:moveTo>
                <a:lnTo>
                  <a:pt x="3184832" y="2016018"/>
                </a:lnTo>
                <a:lnTo>
                  <a:pt x="3502277" y="2650907"/>
                </a:lnTo>
                <a:lnTo>
                  <a:pt x="3184832" y="3285798"/>
                </a:lnTo>
                <a:lnTo>
                  <a:pt x="2346776" y="3285798"/>
                </a:lnTo>
                <a:lnTo>
                  <a:pt x="2029331" y="2650907"/>
                </a:lnTo>
                <a:close/>
                <a:moveTo>
                  <a:pt x="4789399" y="2014374"/>
                </a:moveTo>
                <a:lnTo>
                  <a:pt x="5504326" y="2014374"/>
                </a:lnTo>
                <a:lnTo>
                  <a:pt x="5775131" y="2555984"/>
                </a:lnTo>
                <a:lnTo>
                  <a:pt x="5504326" y="3097595"/>
                </a:lnTo>
                <a:lnTo>
                  <a:pt x="4789399" y="3097595"/>
                </a:lnTo>
                <a:lnTo>
                  <a:pt x="4518593" y="2555984"/>
                </a:lnTo>
                <a:close/>
                <a:moveTo>
                  <a:pt x="1221145" y="1514388"/>
                </a:moveTo>
                <a:lnTo>
                  <a:pt x="1936072" y="1514388"/>
                </a:lnTo>
                <a:lnTo>
                  <a:pt x="2206877" y="2055999"/>
                </a:lnTo>
                <a:lnTo>
                  <a:pt x="1936072" y="2597610"/>
                </a:lnTo>
                <a:lnTo>
                  <a:pt x="1221145" y="2597610"/>
                </a:lnTo>
                <a:lnTo>
                  <a:pt x="950339" y="2055999"/>
                </a:lnTo>
                <a:close/>
                <a:moveTo>
                  <a:pt x="547249" y="1479065"/>
                </a:moveTo>
                <a:lnTo>
                  <a:pt x="877436" y="1479065"/>
                </a:lnTo>
                <a:lnTo>
                  <a:pt x="1002506" y="1729206"/>
                </a:lnTo>
                <a:lnTo>
                  <a:pt x="877436" y="1979347"/>
                </a:lnTo>
                <a:lnTo>
                  <a:pt x="547249" y="1979347"/>
                </a:lnTo>
                <a:lnTo>
                  <a:pt x="422178" y="1729206"/>
                </a:lnTo>
                <a:close/>
                <a:moveTo>
                  <a:pt x="90919" y="1396400"/>
                </a:moveTo>
                <a:lnTo>
                  <a:pt x="330944" y="1396400"/>
                </a:lnTo>
                <a:lnTo>
                  <a:pt x="421863" y="1578237"/>
                </a:lnTo>
                <a:lnTo>
                  <a:pt x="330944" y="1760074"/>
                </a:lnTo>
                <a:lnTo>
                  <a:pt x="90919" y="1760074"/>
                </a:lnTo>
                <a:lnTo>
                  <a:pt x="0" y="1578237"/>
                </a:lnTo>
                <a:close/>
                <a:moveTo>
                  <a:pt x="3562675" y="1286205"/>
                </a:moveTo>
                <a:lnTo>
                  <a:pt x="4400731" y="1286205"/>
                </a:lnTo>
                <a:lnTo>
                  <a:pt x="4718176" y="1921095"/>
                </a:lnTo>
                <a:lnTo>
                  <a:pt x="4400731" y="2555984"/>
                </a:lnTo>
                <a:lnTo>
                  <a:pt x="3562675" y="2555984"/>
                </a:lnTo>
                <a:lnTo>
                  <a:pt x="3245230" y="1921095"/>
                </a:lnTo>
                <a:close/>
                <a:moveTo>
                  <a:pt x="2795277" y="680938"/>
                </a:moveTo>
                <a:lnTo>
                  <a:pt x="3342681" y="680938"/>
                </a:lnTo>
                <a:lnTo>
                  <a:pt x="3550030" y="1095636"/>
                </a:lnTo>
                <a:lnTo>
                  <a:pt x="3342681" y="1510335"/>
                </a:lnTo>
                <a:lnTo>
                  <a:pt x="2795277" y="1510335"/>
                </a:lnTo>
                <a:lnTo>
                  <a:pt x="2587928" y="1095636"/>
                </a:lnTo>
                <a:close/>
                <a:moveTo>
                  <a:pt x="4810450" y="619619"/>
                </a:moveTo>
                <a:lnTo>
                  <a:pt x="5648506" y="619619"/>
                </a:lnTo>
                <a:lnTo>
                  <a:pt x="5965951" y="1254509"/>
                </a:lnTo>
                <a:lnTo>
                  <a:pt x="5648506" y="1889400"/>
                </a:lnTo>
                <a:lnTo>
                  <a:pt x="4810450" y="1889400"/>
                </a:lnTo>
                <a:lnTo>
                  <a:pt x="4493005" y="1254509"/>
                </a:lnTo>
                <a:close/>
                <a:moveTo>
                  <a:pt x="3684819" y="117990"/>
                </a:moveTo>
                <a:lnTo>
                  <a:pt x="4399746" y="117990"/>
                </a:lnTo>
                <a:lnTo>
                  <a:pt x="4670551" y="659601"/>
                </a:lnTo>
                <a:lnTo>
                  <a:pt x="4399746" y="1201213"/>
                </a:lnTo>
                <a:lnTo>
                  <a:pt x="3684819" y="1201213"/>
                </a:lnTo>
                <a:lnTo>
                  <a:pt x="3414013" y="659601"/>
                </a:lnTo>
                <a:close/>
                <a:moveTo>
                  <a:pt x="3010923" y="82667"/>
                </a:moveTo>
                <a:lnTo>
                  <a:pt x="3341110" y="82667"/>
                </a:lnTo>
                <a:lnTo>
                  <a:pt x="3466180" y="332808"/>
                </a:lnTo>
                <a:lnTo>
                  <a:pt x="3341110" y="582949"/>
                </a:lnTo>
                <a:lnTo>
                  <a:pt x="3010923" y="582949"/>
                </a:lnTo>
                <a:lnTo>
                  <a:pt x="2885852" y="332808"/>
                </a:lnTo>
                <a:close/>
                <a:moveTo>
                  <a:pt x="2554593" y="0"/>
                </a:moveTo>
                <a:lnTo>
                  <a:pt x="2794618" y="0"/>
                </a:lnTo>
                <a:lnTo>
                  <a:pt x="2885536" y="181837"/>
                </a:lnTo>
                <a:lnTo>
                  <a:pt x="2794618" y="363674"/>
                </a:lnTo>
                <a:lnTo>
                  <a:pt x="2554593" y="363674"/>
                </a:lnTo>
                <a:lnTo>
                  <a:pt x="2463674" y="181837"/>
                </a:lnTo>
                <a:close/>
              </a:path>
            </a:pathLst>
          </a:custGeom>
        </p:spPr>
      </p:pic>
      <p:sp>
        <p:nvSpPr>
          <p:cNvPr id="11" name="TextBox 33">
            <a:extLst>
              <a:ext uri="{FF2B5EF4-FFF2-40B4-BE49-F238E27FC236}">
                <a16:creationId xmlns:a16="http://schemas.microsoft.com/office/drawing/2014/main" id="{B4AB9750-33A2-413F-A88E-25F27421319B}"/>
              </a:ext>
            </a:extLst>
          </p:cNvPr>
          <p:cNvSpPr txBox="1"/>
          <p:nvPr/>
        </p:nvSpPr>
        <p:spPr>
          <a:xfrm>
            <a:off x="201479" y="1447271"/>
            <a:ext cx="4664989" cy="1323439"/>
          </a:xfrm>
          <a:prstGeom prst="rect">
            <a:avLst/>
          </a:prstGeom>
          <a:noFill/>
        </p:spPr>
        <p:txBody>
          <a:bodyPr wrap="square" rtlCol="0">
            <a:spAutoFit/>
          </a:bodyPr>
          <a:lstStyle/>
          <a:p>
            <a:r>
              <a:rPr lang="es-CO" altLang="ko-KR" sz="4000" b="1" dirty="0">
                <a:solidFill>
                  <a:schemeClr val="tx1">
                    <a:lumMod val="65000"/>
                    <a:lumOff val="35000"/>
                  </a:schemeClr>
                </a:solidFill>
                <a:latin typeface="Arial" panose="020B0604020202020204" pitchFamily="34" charset="0"/>
                <a:cs typeface="Arial" panose="020B0604020202020204" pitchFamily="34" charset="0"/>
              </a:rPr>
              <a:t>Definiciones y </a:t>
            </a:r>
            <a:r>
              <a:rPr lang="es-CO" altLang="ko-KR" sz="4000" b="1" dirty="0">
                <a:solidFill>
                  <a:srgbClr val="0075C9"/>
                </a:solidFill>
                <a:latin typeface="Arial" panose="020B0604020202020204" pitchFamily="34" charset="0"/>
                <a:cs typeface="Arial" panose="020B0604020202020204" pitchFamily="34" charset="0"/>
              </a:rPr>
              <a:t>líneas temáticas</a:t>
            </a:r>
          </a:p>
        </p:txBody>
      </p:sp>
      <p:sp>
        <p:nvSpPr>
          <p:cNvPr id="13" name="TextBox 36">
            <a:extLst>
              <a:ext uri="{FF2B5EF4-FFF2-40B4-BE49-F238E27FC236}">
                <a16:creationId xmlns:a16="http://schemas.microsoft.com/office/drawing/2014/main" id="{29B40D91-5557-4D47-AAE0-04F722BAC77E}"/>
              </a:ext>
            </a:extLst>
          </p:cNvPr>
          <p:cNvSpPr txBox="1"/>
          <p:nvPr/>
        </p:nvSpPr>
        <p:spPr>
          <a:xfrm>
            <a:off x="367494" y="3000730"/>
            <a:ext cx="3842556" cy="584775"/>
          </a:xfrm>
          <a:prstGeom prst="rect">
            <a:avLst/>
          </a:prstGeom>
          <a:noFill/>
        </p:spPr>
        <p:txBody>
          <a:bodyPr wrap="square" rtlCol="0">
            <a:spAutoFit/>
          </a:bodyPr>
          <a:lstStyle/>
          <a:p>
            <a:pPr marL="285750" indent="-285750">
              <a:buFontTx/>
              <a:buChar char="-"/>
            </a:pPr>
            <a:r>
              <a:rPr lang="es-CO" altLang="ko-KR" sz="1600" dirty="0">
                <a:solidFill>
                  <a:schemeClr val="tx1">
                    <a:lumMod val="75000"/>
                    <a:lumOff val="25000"/>
                  </a:schemeClr>
                </a:solidFill>
                <a:latin typeface="Arial" panose="020B0604020202020204" pitchFamily="34" charset="0"/>
                <a:cs typeface="Arial" panose="020B0604020202020204" pitchFamily="34" charset="0"/>
              </a:rPr>
              <a:t>Gobernanza para la adaptación basada en ecosistemas</a:t>
            </a:r>
          </a:p>
        </p:txBody>
      </p:sp>
    </p:spTree>
    <p:extLst>
      <p:ext uri="{BB962C8B-B14F-4D97-AF65-F5344CB8AC3E}">
        <p14:creationId xmlns:p14="http://schemas.microsoft.com/office/powerpoint/2010/main" val="3243073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arcador de contenido 9" descr="Imagen que contiene pasto, campo, parado, computadora&#10;&#10;Descripción generada automáticamente">
            <a:extLst>
              <a:ext uri="{FF2B5EF4-FFF2-40B4-BE49-F238E27FC236}">
                <a16:creationId xmlns:a16="http://schemas.microsoft.com/office/drawing/2014/main" id="{2BE677C7-2B48-4BA0-879F-5CDE682E283B}"/>
              </a:ext>
            </a:extLst>
          </p:cNvPr>
          <p:cNvPicPr>
            <a:picLocks noGrp="1" noChangeAspect="1"/>
          </p:cNvPicPr>
          <p:nvPr>
            <p:ph idx="1"/>
          </p:nvPr>
        </p:nvPicPr>
        <p:blipFill>
          <a:blip r:embed="rId2"/>
          <a:stretch>
            <a:fillRect/>
          </a:stretch>
        </p:blipFill>
        <p:spPr>
          <a:xfrm>
            <a:off x="0" y="11113"/>
            <a:ext cx="9143999" cy="2560637"/>
          </a:xfrm>
        </p:spPr>
      </p:pic>
      <p:cxnSp>
        <p:nvCxnSpPr>
          <p:cNvPr id="5" name="Conector recto 4">
            <a:extLst>
              <a:ext uri="{FF2B5EF4-FFF2-40B4-BE49-F238E27FC236}">
                <a16:creationId xmlns:a16="http://schemas.microsoft.com/office/drawing/2014/main" id="{EE8F67FF-675B-4232-B95B-D5615396039C}"/>
              </a:ext>
            </a:extLst>
          </p:cNvPr>
          <p:cNvCxnSpPr/>
          <p:nvPr/>
        </p:nvCxnSpPr>
        <p:spPr>
          <a:xfrm>
            <a:off x="0" y="257175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1CF5EB4A-B1B4-47F0-A933-4E239CA53DEB}"/>
              </a:ext>
            </a:extLst>
          </p:cNvPr>
          <p:cNvSpPr/>
          <p:nvPr/>
        </p:nvSpPr>
        <p:spPr>
          <a:xfrm>
            <a:off x="703211" y="1859797"/>
            <a:ext cx="1317072" cy="1301552"/>
          </a:xfrm>
          <a:prstGeom prst="ellipse">
            <a:avLst/>
          </a:prstGeom>
          <a:solidFill>
            <a:srgbClr val="00B0F0"/>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Elipse 6">
            <a:extLst>
              <a:ext uri="{FF2B5EF4-FFF2-40B4-BE49-F238E27FC236}">
                <a16:creationId xmlns:a16="http://schemas.microsoft.com/office/drawing/2014/main" id="{AD9B50E9-CCE2-42CB-AC21-60142DCBD3DB}"/>
              </a:ext>
            </a:extLst>
          </p:cNvPr>
          <p:cNvSpPr/>
          <p:nvPr/>
        </p:nvSpPr>
        <p:spPr>
          <a:xfrm>
            <a:off x="3895468" y="1889672"/>
            <a:ext cx="1317073" cy="1301552"/>
          </a:xfrm>
          <a:prstGeom prst="ellipse">
            <a:avLst/>
          </a:prstGeom>
          <a:solidFill>
            <a:srgbClr val="00B050"/>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Elipse 7">
            <a:extLst>
              <a:ext uri="{FF2B5EF4-FFF2-40B4-BE49-F238E27FC236}">
                <a16:creationId xmlns:a16="http://schemas.microsoft.com/office/drawing/2014/main" id="{752022CA-FCD8-4BB7-904B-3CD3FF74B83C}"/>
              </a:ext>
            </a:extLst>
          </p:cNvPr>
          <p:cNvSpPr/>
          <p:nvPr/>
        </p:nvSpPr>
        <p:spPr>
          <a:xfrm>
            <a:off x="7123713" y="1890641"/>
            <a:ext cx="1317076" cy="1301552"/>
          </a:xfrm>
          <a:prstGeom prst="ellipse">
            <a:avLst/>
          </a:prstGeom>
          <a:solidFill>
            <a:srgbClr val="FFC000"/>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Título 1">
            <a:extLst>
              <a:ext uri="{FF2B5EF4-FFF2-40B4-BE49-F238E27FC236}">
                <a16:creationId xmlns:a16="http://schemas.microsoft.com/office/drawing/2014/main" id="{C3F7B96B-3223-47EB-8D82-810589DAFC89}"/>
              </a:ext>
            </a:extLst>
          </p:cNvPr>
          <p:cNvSpPr>
            <a:spLocks noGrp="1"/>
          </p:cNvSpPr>
          <p:nvPr>
            <p:ph type="title"/>
          </p:nvPr>
        </p:nvSpPr>
        <p:spPr>
          <a:xfrm>
            <a:off x="-2194965" y="4031110"/>
            <a:ext cx="6748969" cy="547646"/>
          </a:xfrm>
        </p:spPr>
        <p:txBody>
          <a:bodyPr>
            <a:noAutofit/>
          </a:bodyPr>
          <a:lstStyle/>
          <a:p>
            <a:pPr algn="ctr"/>
            <a:r>
              <a:rPr lang="es-CO" b="1" dirty="0">
                <a:solidFill>
                  <a:srgbClr val="0075C9"/>
                </a:solidFill>
                <a:latin typeface="Arial" panose="020B0604020202020204" pitchFamily="34" charset="0"/>
                <a:cs typeface="Arial" panose="020B0604020202020204" pitchFamily="34" charset="0"/>
              </a:rPr>
              <a:t>Gobernanza</a:t>
            </a:r>
          </a:p>
        </p:txBody>
      </p:sp>
      <p:sp>
        <p:nvSpPr>
          <p:cNvPr id="12" name="テキスト プレースホルダー 12">
            <a:extLst>
              <a:ext uri="{FF2B5EF4-FFF2-40B4-BE49-F238E27FC236}">
                <a16:creationId xmlns:a16="http://schemas.microsoft.com/office/drawing/2014/main" id="{489ADAD4-AC24-4429-B648-623C0F5FE69D}"/>
              </a:ext>
            </a:extLst>
          </p:cNvPr>
          <p:cNvSpPr txBox="1">
            <a:spLocks/>
          </p:cNvSpPr>
          <p:nvPr/>
        </p:nvSpPr>
        <p:spPr>
          <a:xfrm>
            <a:off x="-276243" y="3192193"/>
            <a:ext cx="3352516" cy="635431"/>
          </a:xfrm>
          <a:prstGeom prst="rect">
            <a:avLst/>
          </a:prstGeom>
        </p:spPr>
        <p:txBody>
          <a:bodyPr vert="horz" lIns="163275" tIns="81638" rIns="163275" bIns="81638" rtlCol="0" anchor="t">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r>
              <a:rPr lang="es-CO" altLang="ja-JP" sz="1600" b="1" dirty="0">
                <a:solidFill>
                  <a:srgbClr val="0075C9"/>
                </a:solidFill>
                <a:latin typeface="Arial" panose="020B0604020202020204" pitchFamily="34" charset="0"/>
                <a:cs typeface="Arial" panose="020B0604020202020204" pitchFamily="34" charset="0"/>
              </a:rPr>
              <a:t>Cambio climático</a:t>
            </a:r>
            <a:endParaRPr kumimoji="1" lang="es-CO" altLang="ja-JP" sz="1600" b="1" i="0" u="none" strike="noStrike" kern="1200" cap="none" spc="0" normalizeH="0" baseline="0" dirty="0">
              <a:ln>
                <a:noFill/>
              </a:ln>
              <a:solidFill>
                <a:srgbClr val="0075C9"/>
              </a:solidFill>
              <a:effectLst/>
              <a:uLnTx/>
              <a:uFillTx/>
              <a:latin typeface="Arial" panose="020B0604020202020204" pitchFamily="34" charset="0"/>
              <a:cs typeface="Arial" panose="020B0604020202020204" pitchFamily="34" charset="0"/>
            </a:endParaRPr>
          </a:p>
        </p:txBody>
      </p:sp>
      <p:sp>
        <p:nvSpPr>
          <p:cNvPr id="13" name="テキスト プレースホルダー 12">
            <a:extLst>
              <a:ext uri="{FF2B5EF4-FFF2-40B4-BE49-F238E27FC236}">
                <a16:creationId xmlns:a16="http://schemas.microsoft.com/office/drawing/2014/main" id="{3CAE7B08-FCD8-4415-B093-F32BB1101B03}"/>
              </a:ext>
            </a:extLst>
          </p:cNvPr>
          <p:cNvSpPr txBox="1">
            <a:spLocks/>
          </p:cNvSpPr>
          <p:nvPr/>
        </p:nvSpPr>
        <p:spPr>
          <a:xfrm>
            <a:off x="2914875" y="3223981"/>
            <a:ext cx="3352516" cy="635431"/>
          </a:xfrm>
          <a:prstGeom prst="rect">
            <a:avLst/>
          </a:prstGeom>
        </p:spPr>
        <p:txBody>
          <a:bodyPr vert="horz" lIns="163275" tIns="81638" rIns="163275" bIns="81638" rtlCol="0" anchor="t">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1" lang="es-CO" altLang="ja-JP" sz="1600" b="1" i="0" u="none" strike="noStrike" kern="1200" cap="none" spc="0" normalizeH="0" baseline="0" dirty="0">
                <a:ln>
                  <a:noFill/>
                </a:ln>
                <a:solidFill>
                  <a:srgbClr val="0075C9"/>
                </a:solidFill>
                <a:effectLst/>
                <a:uLnTx/>
                <a:uFillTx/>
                <a:latin typeface="Arial" panose="020B0604020202020204" pitchFamily="34" charset="0"/>
                <a:cs typeface="Arial" panose="020B0604020202020204" pitchFamily="34" charset="0"/>
              </a:rPr>
              <a:t>Biodiversidad</a:t>
            </a:r>
          </a:p>
        </p:txBody>
      </p:sp>
      <p:sp>
        <p:nvSpPr>
          <p:cNvPr id="14" name="テキスト プレースホルダー 12">
            <a:extLst>
              <a:ext uri="{FF2B5EF4-FFF2-40B4-BE49-F238E27FC236}">
                <a16:creationId xmlns:a16="http://schemas.microsoft.com/office/drawing/2014/main" id="{BBE962A9-FBD0-49A0-8BA6-C14E9B543971}"/>
              </a:ext>
            </a:extLst>
          </p:cNvPr>
          <p:cNvSpPr txBox="1">
            <a:spLocks/>
          </p:cNvSpPr>
          <p:nvPr/>
        </p:nvSpPr>
        <p:spPr>
          <a:xfrm>
            <a:off x="6067724" y="3223981"/>
            <a:ext cx="3352516" cy="635431"/>
          </a:xfrm>
          <a:prstGeom prst="rect">
            <a:avLst/>
          </a:prstGeom>
        </p:spPr>
        <p:txBody>
          <a:bodyPr vert="horz" lIns="163275" tIns="81638" rIns="163275" bIns="81638" rtlCol="0" anchor="t">
            <a:noAutofit/>
          </a:bodyPr>
          <a:lstStyle>
            <a:lvl1pPr marL="0" indent="0" algn="ctr"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marL="0" marR="0" lvl="0" indent="0" algn="ctr" defTabSz="1632753" rtl="0" eaLnBrk="1" fontAlgn="auto" latinLnBrk="0" hangingPunct="1">
              <a:lnSpc>
                <a:spcPct val="120000"/>
              </a:lnSpc>
              <a:spcBef>
                <a:spcPts val="1200"/>
              </a:spcBef>
              <a:spcAft>
                <a:spcPts val="0"/>
              </a:spcAft>
              <a:buClrTx/>
              <a:buSzTx/>
              <a:buFont typeface="Arial" panose="020B0604020202020204" pitchFamily="34" charset="0"/>
              <a:buNone/>
              <a:tabLst/>
              <a:defRPr/>
            </a:pPr>
            <a:r>
              <a:rPr kumimoji="1" lang="es-CO" altLang="ja-JP" sz="1600" b="1" i="0" u="none" strike="noStrike" kern="1200" cap="none" spc="0" normalizeH="0" baseline="0" dirty="0">
                <a:ln>
                  <a:noFill/>
                </a:ln>
                <a:solidFill>
                  <a:srgbClr val="0075C9"/>
                </a:solidFill>
                <a:effectLst/>
                <a:uLnTx/>
                <a:uFillTx/>
                <a:latin typeface="Arial" panose="020B0604020202020204" pitchFamily="34" charset="0"/>
                <a:cs typeface="Arial" panose="020B0604020202020204" pitchFamily="34" charset="0"/>
              </a:rPr>
              <a:t>Ecosistemas</a:t>
            </a:r>
          </a:p>
        </p:txBody>
      </p:sp>
      <p:pic>
        <p:nvPicPr>
          <p:cNvPr id="15" name="図プレースホルダー 37">
            <a:extLst>
              <a:ext uri="{FF2B5EF4-FFF2-40B4-BE49-F238E27FC236}">
                <a16:creationId xmlns:a16="http://schemas.microsoft.com/office/drawing/2014/main" id="{69742CB4-26A1-45C2-9314-4921EE2CA8D0}"/>
              </a:ext>
            </a:extLst>
          </p:cNvPr>
          <p:cNvPicPr>
            <a:picLocks noChangeAspect="1"/>
          </p:cNvPicPr>
          <p:nvPr/>
        </p:nvPicPr>
        <p:blipFill>
          <a:blip r:embed="rId3" cstate="print">
            <a:extLst>
              <a:ext uri="{28A0092B-C50C-407E-A947-70E740481C1C}">
                <a14:useLocalDpi xmlns:a14="http://schemas.microsoft.com/office/drawing/2010/main" val="0"/>
              </a:ext>
            </a:extLst>
          </a:blip>
          <a:srcRect l="16211" r="16211"/>
          <a:stretch>
            <a:fillRect/>
          </a:stretch>
        </p:blipFill>
        <p:spPr>
          <a:xfrm>
            <a:off x="929699" y="2078268"/>
            <a:ext cx="864096" cy="864096"/>
          </a:xfrm>
          <a:prstGeom prst="rect">
            <a:avLst/>
          </a:prstGeom>
        </p:spPr>
      </p:pic>
      <p:sp>
        <p:nvSpPr>
          <p:cNvPr id="32" name="Elipse 31">
            <a:extLst>
              <a:ext uri="{FF2B5EF4-FFF2-40B4-BE49-F238E27FC236}">
                <a16:creationId xmlns:a16="http://schemas.microsoft.com/office/drawing/2014/main" id="{8A4A1663-6839-4D69-9BBF-AF95D3D9761F}"/>
              </a:ext>
            </a:extLst>
          </p:cNvPr>
          <p:cNvSpPr/>
          <p:nvPr/>
        </p:nvSpPr>
        <p:spPr>
          <a:xfrm>
            <a:off x="623455" y="1766455"/>
            <a:ext cx="1472225" cy="145752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3" name="Elipse 32">
            <a:extLst>
              <a:ext uri="{FF2B5EF4-FFF2-40B4-BE49-F238E27FC236}">
                <a16:creationId xmlns:a16="http://schemas.microsoft.com/office/drawing/2014/main" id="{648BBD3A-9B1F-43B9-AD26-9CE8AB47A2CD}"/>
              </a:ext>
            </a:extLst>
          </p:cNvPr>
          <p:cNvSpPr/>
          <p:nvPr/>
        </p:nvSpPr>
        <p:spPr>
          <a:xfrm>
            <a:off x="3835886" y="1820146"/>
            <a:ext cx="1472225" cy="1457526"/>
          </a:xfrm>
          <a:prstGeom prst="ellipse">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4" name="Elipse 33">
            <a:extLst>
              <a:ext uri="{FF2B5EF4-FFF2-40B4-BE49-F238E27FC236}">
                <a16:creationId xmlns:a16="http://schemas.microsoft.com/office/drawing/2014/main" id="{C21F582F-E8CF-4B3D-92C6-B35F15CD161F}"/>
              </a:ext>
            </a:extLst>
          </p:cNvPr>
          <p:cNvSpPr/>
          <p:nvPr/>
        </p:nvSpPr>
        <p:spPr>
          <a:xfrm>
            <a:off x="7036331" y="1811685"/>
            <a:ext cx="1472225" cy="1457526"/>
          </a:xfrm>
          <a:prstGeom prst="ellipse">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1" name="図プレースホルダー 37">
            <a:extLst>
              <a:ext uri="{FF2B5EF4-FFF2-40B4-BE49-F238E27FC236}">
                <a16:creationId xmlns:a16="http://schemas.microsoft.com/office/drawing/2014/main" id="{1D672E94-88F1-4110-BF6A-1652CC616669}"/>
              </a:ext>
            </a:extLst>
          </p:cNvPr>
          <p:cNvPicPr>
            <a:picLocks noChangeAspect="1"/>
          </p:cNvPicPr>
          <p:nvPr/>
        </p:nvPicPr>
        <p:blipFill>
          <a:blip r:embed="rId3" cstate="print">
            <a:extLst>
              <a:ext uri="{28A0092B-C50C-407E-A947-70E740481C1C}">
                <a14:useLocalDpi xmlns:a14="http://schemas.microsoft.com/office/drawing/2010/main" val="0"/>
              </a:ext>
            </a:extLst>
          </a:blip>
          <a:srcRect l="16211" r="16211"/>
          <a:stretch>
            <a:fillRect/>
          </a:stretch>
        </p:blipFill>
        <p:spPr>
          <a:xfrm>
            <a:off x="4139950" y="2139702"/>
            <a:ext cx="864096" cy="864096"/>
          </a:xfrm>
          <a:prstGeom prst="rect">
            <a:avLst/>
          </a:prstGeom>
        </p:spPr>
      </p:pic>
      <p:pic>
        <p:nvPicPr>
          <p:cNvPr id="22" name="図プレースホルダー 37">
            <a:extLst>
              <a:ext uri="{FF2B5EF4-FFF2-40B4-BE49-F238E27FC236}">
                <a16:creationId xmlns:a16="http://schemas.microsoft.com/office/drawing/2014/main" id="{4D194696-FAB0-469B-BC1A-7B80E1E804AF}"/>
              </a:ext>
            </a:extLst>
          </p:cNvPr>
          <p:cNvPicPr>
            <a:picLocks noChangeAspect="1"/>
          </p:cNvPicPr>
          <p:nvPr/>
        </p:nvPicPr>
        <p:blipFill>
          <a:blip r:embed="rId3" cstate="print">
            <a:extLst>
              <a:ext uri="{28A0092B-C50C-407E-A947-70E740481C1C}">
                <a14:useLocalDpi xmlns:a14="http://schemas.microsoft.com/office/drawing/2010/main" val="0"/>
              </a:ext>
            </a:extLst>
          </a:blip>
          <a:srcRect l="16211" r="16211"/>
          <a:stretch>
            <a:fillRect/>
          </a:stretch>
        </p:blipFill>
        <p:spPr>
          <a:xfrm>
            <a:off x="7368400" y="2078268"/>
            <a:ext cx="864096" cy="864096"/>
          </a:xfrm>
          <a:prstGeom prst="rect">
            <a:avLst/>
          </a:prstGeom>
        </p:spPr>
      </p:pic>
      <p:sp>
        <p:nvSpPr>
          <p:cNvPr id="2" name="CuadroTexto 1">
            <a:extLst>
              <a:ext uri="{FF2B5EF4-FFF2-40B4-BE49-F238E27FC236}">
                <a16:creationId xmlns:a16="http://schemas.microsoft.com/office/drawing/2014/main" id="{421FD378-59F4-4BC4-B981-ACF53BF93711}"/>
              </a:ext>
            </a:extLst>
          </p:cNvPr>
          <p:cNvSpPr txBox="1"/>
          <p:nvPr/>
        </p:nvSpPr>
        <p:spPr>
          <a:xfrm>
            <a:off x="2173010" y="3859412"/>
            <a:ext cx="4761988" cy="1477328"/>
          </a:xfrm>
          <a:prstGeom prst="rect">
            <a:avLst/>
          </a:prstGeom>
          <a:noFill/>
        </p:spPr>
        <p:txBody>
          <a:bodyPr wrap="square" rtlCol="0">
            <a:spAutoFit/>
          </a:bodyPr>
          <a:lstStyle/>
          <a:p>
            <a:pPr algn="ctr"/>
            <a:r>
              <a:rPr lang="es-CO" dirty="0">
                <a:effectLst/>
                <a:latin typeface="Arial" panose="020B0604020202020204" pitchFamily="34" charset="0"/>
                <a:ea typeface="Batang" panose="02030600000101010101" pitchFamily="18" charset="-127"/>
              </a:rPr>
              <a:t>Medio a través del cual la sociedad define sus metas, prioridades y avanza hacia la </a:t>
            </a:r>
            <a:r>
              <a:rPr lang="es-CO" b="1" dirty="0">
                <a:solidFill>
                  <a:srgbClr val="0075C9"/>
                </a:solidFill>
                <a:effectLst/>
                <a:latin typeface="Arial" panose="020B0604020202020204" pitchFamily="34" charset="0"/>
                <a:ea typeface="Batang" panose="02030600000101010101" pitchFamily="18" charset="-127"/>
              </a:rPr>
              <a:t>toma de decisiones </a:t>
            </a:r>
            <a:r>
              <a:rPr lang="es-CO" dirty="0">
                <a:effectLst/>
                <a:latin typeface="Arial" panose="020B0604020202020204" pitchFamily="34" charset="0"/>
                <a:ea typeface="Batang" panose="02030600000101010101" pitchFamily="18" charset="-127"/>
              </a:rPr>
              <a:t>a nivel global nacional o local</a:t>
            </a:r>
            <a:endParaRPr lang="es-CO" dirty="0">
              <a:effectLst/>
              <a:latin typeface="Times New Roman" panose="02020603050405020304" pitchFamily="18" charset="0"/>
              <a:ea typeface="Batang" panose="02030600000101010101" pitchFamily="18" charset="-127"/>
            </a:endParaRPr>
          </a:p>
          <a:p>
            <a:pPr algn="ctr"/>
            <a:endParaRPr lang="es-CO" dirty="0"/>
          </a:p>
        </p:txBody>
      </p:sp>
    </p:spTree>
    <p:extLst>
      <p:ext uri="{BB962C8B-B14F-4D97-AF65-F5344CB8AC3E}">
        <p14:creationId xmlns:p14="http://schemas.microsoft.com/office/powerpoint/2010/main" val="1470946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3B3A2143-5E15-9349-9E93-4F5361757D45}"/>
              </a:ext>
            </a:extLst>
          </p:cNvPr>
          <p:cNvSpPr txBox="1">
            <a:spLocks/>
          </p:cNvSpPr>
          <p:nvPr/>
        </p:nvSpPr>
        <p:spPr>
          <a:xfrm>
            <a:off x="1349024" y="356805"/>
            <a:ext cx="6748969" cy="547646"/>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es-CO" sz="2800" b="1" dirty="0">
                <a:solidFill>
                  <a:srgbClr val="0075C9"/>
                </a:solidFill>
                <a:latin typeface="Arial" panose="020B0604020202020204" pitchFamily="34" charset="0"/>
                <a:cs typeface="Arial" panose="020B0604020202020204" pitchFamily="34" charset="0"/>
              </a:rPr>
              <a:t>Definiciones</a:t>
            </a:r>
          </a:p>
        </p:txBody>
      </p:sp>
      <p:pic>
        <p:nvPicPr>
          <p:cNvPr id="3" name="Imagen 2" descr="Un dibujo de una persona&#10;&#10;Descripción generada automáticamente con confianza baja">
            <a:extLst>
              <a:ext uri="{FF2B5EF4-FFF2-40B4-BE49-F238E27FC236}">
                <a16:creationId xmlns:a16="http://schemas.microsoft.com/office/drawing/2014/main" id="{918CF80D-C710-446A-9342-965EEA385A4B}"/>
              </a:ext>
            </a:extLst>
          </p:cNvPr>
          <p:cNvPicPr>
            <a:picLocks noChangeAspect="1"/>
          </p:cNvPicPr>
          <p:nvPr/>
        </p:nvPicPr>
        <p:blipFill>
          <a:blip r:embed="rId2"/>
          <a:stretch>
            <a:fillRect/>
          </a:stretch>
        </p:blipFill>
        <p:spPr>
          <a:xfrm>
            <a:off x="356938" y="2952583"/>
            <a:ext cx="1695687" cy="1486107"/>
          </a:xfrm>
          <a:prstGeom prst="rect">
            <a:avLst/>
          </a:prstGeom>
        </p:spPr>
      </p:pic>
      <p:pic>
        <p:nvPicPr>
          <p:cNvPr id="7" name="Imagen 6" descr="Un plato con verduras&#10;&#10;Descripción generada automáticamente">
            <a:extLst>
              <a:ext uri="{FF2B5EF4-FFF2-40B4-BE49-F238E27FC236}">
                <a16:creationId xmlns:a16="http://schemas.microsoft.com/office/drawing/2014/main" id="{50716744-6641-4073-B9FA-19D15B23D77D}"/>
              </a:ext>
            </a:extLst>
          </p:cNvPr>
          <p:cNvPicPr>
            <a:picLocks noChangeAspect="1"/>
          </p:cNvPicPr>
          <p:nvPr/>
        </p:nvPicPr>
        <p:blipFill>
          <a:blip r:embed="rId3"/>
          <a:stretch>
            <a:fillRect/>
          </a:stretch>
        </p:blipFill>
        <p:spPr>
          <a:xfrm>
            <a:off x="423623" y="1269374"/>
            <a:ext cx="1562318" cy="1524213"/>
          </a:xfrm>
          <a:prstGeom prst="rect">
            <a:avLst/>
          </a:prstGeom>
        </p:spPr>
      </p:pic>
      <p:sp>
        <p:nvSpPr>
          <p:cNvPr id="9" name="Rectángulo 8">
            <a:extLst>
              <a:ext uri="{FF2B5EF4-FFF2-40B4-BE49-F238E27FC236}">
                <a16:creationId xmlns:a16="http://schemas.microsoft.com/office/drawing/2014/main" id="{01A9D099-2CF7-4F84-8EEC-F25EF63D0CC9}"/>
              </a:ext>
            </a:extLst>
          </p:cNvPr>
          <p:cNvSpPr/>
          <p:nvPr/>
        </p:nvSpPr>
        <p:spPr>
          <a:xfrm>
            <a:off x="1484362" y="931249"/>
            <a:ext cx="6478292" cy="45719"/>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rgbClr val="0075C9"/>
              </a:solidFill>
            </a:endParaRPr>
          </a:p>
        </p:txBody>
      </p:sp>
      <p:sp>
        <p:nvSpPr>
          <p:cNvPr id="17" name="CuadroTexto 16">
            <a:extLst>
              <a:ext uri="{FF2B5EF4-FFF2-40B4-BE49-F238E27FC236}">
                <a16:creationId xmlns:a16="http://schemas.microsoft.com/office/drawing/2014/main" id="{B964A18B-B800-497C-BA2D-E808BB105A1A}"/>
              </a:ext>
            </a:extLst>
          </p:cNvPr>
          <p:cNvSpPr txBox="1"/>
          <p:nvPr/>
        </p:nvSpPr>
        <p:spPr>
          <a:xfrm>
            <a:off x="2149697" y="1229952"/>
            <a:ext cx="6478291" cy="1569660"/>
          </a:xfrm>
          <a:prstGeom prst="rect">
            <a:avLst/>
          </a:prstGeom>
          <a:noFill/>
        </p:spPr>
        <p:txBody>
          <a:bodyPr wrap="square">
            <a:spAutoFit/>
          </a:bodyPr>
          <a:lstStyle/>
          <a:p>
            <a:pPr algn="just"/>
            <a:r>
              <a:rPr lang="es-ES" sz="1600" b="1" dirty="0">
                <a:solidFill>
                  <a:srgbClr val="0075C9"/>
                </a:solidFill>
                <a:latin typeface="Arial" panose="020B0604020202020204" pitchFamily="34" charset="0"/>
                <a:cs typeface="Arial" panose="020B0604020202020204" pitchFamily="34" charset="0"/>
              </a:rPr>
              <a:t>Adaptación al cambio climático: </a:t>
            </a:r>
            <a:r>
              <a:rPr lang="es-ES" sz="1600" b="0" i="0" dirty="0">
                <a:effectLst/>
                <a:latin typeface="Arial" panose="020B0604020202020204" pitchFamily="34" charset="0"/>
                <a:cs typeface="Arial" panose="020B0604020202020204" pitchFamily="34" charset="0"/>
              </a:rPr>
              <a:t>Proceso de ajuste al clima real o proyectado y sus efectos. En los sistemas humanos, la </a:t>
            </a:r>
            <a:r>
              <a:rPr lang="es-ES" sz="1600" b="1" i="0" dirty="0">
                <a:solidFill>
                  <a:srgbClr val="0075C9"/>
                </a:solidFill>
                <a:effectLst/>
                <a:latin typeface="Arial" panose="020B0604020202020204" pitchFamily="34" charset="0"/>
                <a:cs typeface="Arial" panose="020B0604020202020204" pitchFamily="34" charset="0"/>
              </a:rPr>
              <a:t>adaptación</a:t>
            </a:r>
            <a:r>
              <a:rPr lang="es-ES" sz="1600" b="0" i="0" dirty="0">
                <a:effectLst/>
                <a:latin typeface="Arial" panose="020B0604020202020204" pitchFamily="34" charset="0"/>
                <a:cs typeface="Arial" panose="020B0604020202020204" pitchFamily="34" charset="0"/>
              </a:rPr>
              <a:t> trata de moderar los daños o aprovechar las oportunidades beneficiosas. En algunos sistemas naturales, la intervención humana puede facilitar el </a:t>
            </a:r>
            <a:r>
              <a:rPr lang="es-ES" sz="1600" b="1" i="0" dirty="0">
                <a:solidFill>
                  <a:srgbClr val="0075C9"/>
                </a:solidFill>
                <a:effectLst/>
                <a:latin typeface="Arial" panose="020B0604020202020204" pitchFamily="34" charset="0"/>
                <a:cs typeface="Arial" panose="020B0604020202020204" pitchFamily="34" charset="0"/>
              </a:rPr>
              <a:t>ajuste al clima </a:t>
            </a:r>
            <a:r>
              <a:rPr lang="es-ES" sz="1600" b="0" i="0" dirty="0">
                <a:effectLst/>
                <a:latin typeface="Arial" panose="020B0604020202020204" pitchFamily="34" charset="0"/>
                <a:cs typeface="Arial" panose="020B0604020202020204" pitchFamily="34" charset="0"/>
              </a:rPr>
              <a:t>proyectado y a sus efectos” (IPCC, 2014).</a:t>
            </a:r>
            <a:endParaRPr lang="es-CO" sz="1600" dirty="0">
              <a:latin typeface="Arial" panose="020B0604020202020204" pitchFamily="34" charset="0"/>
              <a:cs typeface="Arial" panose="020B0604020202020204" pitchFamily="34" charset="0"/>
            </a:endParaRPr>
          </a:p>
        </p:txBody>
      </p:sp>
      <p:sp>
        <p:nvSpPr>
          <p:cNvPr id="19" name="CuadroTexto 18">
            <a:extLst>
              <a:ext uri="{FF2B5EF4-FFF2-40B4-BE49-F238E27FC236}">
                <a16:creationId xmlns:a16="http://schemas.microsoft.com/office/drawing/2014/main" id="{965EA680-44DB-4708-98BC-E4F798534AE0}"/>
              </a:ext>
            </a:extLst>
          </p:cNvPr>
          <p:cNvSpPr txBox="1"/>
          <p:nvPr/>
        </p:nvSpPr>
        <p:spPr>
          <a:xfrm>
            <a:off x="2149698" y="2952583"/>
            <a:ext cx="6478290" cy="1815882"/>
          </a:xfrm>
          <a:prstGeom prst="rect">
            <a:avLst/>
          </a:prstGeom>
          <a:noFill/>
        </p:spPr>
        <p:txBody>
          <a:bodyPr wrap="square">
            <a:spAutoFit/>
          </a:bodyPr>
          <a:lstStyle/>
          <a:p>
            <a:pPr algn="just"/>
            <a:r>
              <a:rPr lang="es-ES" sz="1600" b="1" dirty="0">
                <a:solidFill>
                  <a:srgbClr val="0070C0"/>
                </a:solidFill>
                <a:latin typeface="Arial" panose="020B0604020202020204" pitchFamily="34" charset="0"/>
                <a:cs typeface="Arial" panose="020B0604020202020204" pitchFamily="34" charset="0"/>
              </a:rPr>
              <a:t>Enfoque por ecosistemas: </a:t>
            </a:r>
            <a:r>
              <a:rPr lang="es-ES" sz="1600" dirty="0">
                <a:latin typeface="Arial" panose="020B0604020202020204" pitchFamily="34" charset="0"/>
                <a:cs typeface="Arial" panose="020B0604020202020204" pitchFamily="34" charset="0"/>
              </a:rPr>
              <a:t>constituye una estrategia de gestión integrada del suelo, el agua y los recursos vivos que </a:t>
            </a:r>
            <a:r>
              <a:rPr lang="es-ES" sz="1600" b="1" dirty="0">
                <a:solidFill>
                  <a:srgbClr val="0075C9"/>
                </a:solidFill>
                <a:latin typeface="Arial" panose="020B0604020202020204" pitchFamily="34" charset="0"/>
                <a:cs typeface="Arial" panose="020B0604020202020204" pitchFamily="34" charset="0"/>
              </a:rPr>
              <a:t>promueve la conservación y el uso sostenible</a:t>
            </a:r>
            <a:r>
              <a:rPr lang="es-ES" sz="1600" dirty="0">
                <a:latin typeface="Arial" panose="020B0604020202020204" pitchFamily="34" charset="0"/>
                <a:cs typeface="Arial" panose="020B0604020202020204" pitchFamily="34" charset="0"/>
              </a:rPr>
              <a:t> y equitativo de los mismos. Dicho enfoque reconoce la importancia de los servicios que la naturaleza provee a las personas para el bienestar humano, la protección y mantenimiento de la salud y la resiliencia de los </a:t>
            </a:r>
            <a:r>
              <a:rPr lang="es-ES" sz="1600" b="1" dirty="0">
                <a:solidFill>
                  <a:srgbClr val="0075C9"/>
                </a:solidFill>
                <a:latin typeface="Arial" panose="020B0604020202020204" pitchFamily="34" charset="0"/>
                <a:cs typeface="Arial" panose="020B0604020202020204" pitchFamily="34" charset="0"/>
              </a:rPr>
              <a:t>sistemas humanos y naturales.</a:t>
            </a:r>
            <a:endParaRPr lang="es-CO" sz="1600" b="1" dirty="0">
              <a:solidFill>
                <a:srgbClr val="0075C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6596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3B3A2143-5E15-9349-9E93-4F5361757D45}"/>
              </a:ext>
            </a:extLst>
          </p:cNvPr>
          <p:cNvSpPr txBox="1">
            <a:spLocks/>
          </p:cNvSpPr>
          <p:nvPr/>
        </p:nvSpPr>
        <p:spPr>
          <a:xfrm>
            <a:off x="1349024" y="356805"/>
            <a:ext cx="6748969" cy="547646"/>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es-CO" sz="2800" b="1" dirty="0">
                <a:solidFill>
                  <a:srgbClr val="0075C9"/>
                </a:solidFill>
                <a:latin typeface="Arial" panose="020B0604020202020204" pitchFamily="34" charset="0"/>
                <a:cs typeface="Arial" panose="020B0604020202020204" pitchFamily="34" charset="0"/>
              </a:rPr>
              <a:t>Gobernanza para la AbE</a:t>
            </a:r>
          </a:p>
        </p:txBody>
      </p:sp>
      <p:pic>
        <p:nvPicPr>
          <p:cNvPr id="3" name="Imagen 2" descr="Un dibujo de una persona&#10;&#10;Descripción generada automáticamente con confianza baja">
            <a:extLst>
              <a:ext uri="{FF2B5EF4-FFF2-40B4-BE49-F238E27FC236}">
                <a16:creationId xmlns:a16="http://schemas.microsoft.com/office/drawing/2014/main" id="{918CF80D-C710-446A-9342-965EEA385A4B}"/>
              </a:ext>
            </a:extLst>
          </p:cNvPr>
          <p:cNvPicPr>
            <a:picLocks noChangeAspect="1"/>
          </p:cNvPicPr>
          <p:nvPr/>
        </p:nvPicPr>
        <p:blipFill>
          <a:blip r:embed="rId2"/>
          <a:stretch>
            <a:fillRect/>
          </a:stretch>
        </p:blipFill>
        <p:spPr>
          <a:xfrm>
            <a:off x="0" y="3526286"/>
            <a:ext cx="1695687" cy="1486107"/>
          </a:xfrm>
          <a:prstGeom prst="rect">
            <a:avLst/>
          </a:prstGeom>
        </p:spPr>
      </p:pic>
      <p:sp>
        <p:nvSpPr>
          <p:cNvPr id="9" name="Rectángulo 8">
            <a:extLst>
              <a:ext uri="{FF2B5EF4-FFF2-40B4-BE49-F238E27FC236}">
                <a16:creationId xmlns:a16="http://schemas.microsoft.com/office/drawing/2014/main" id="{01A9D099-2CF7-4F84-8EEC-F25EF63D0CC9}"/>
              </a:ext>
            </a:extLst>
          </p:cNvPr>
          <p:cNvSpPr/>
          <p:nvPr/>
        </p:nvSpPr>
        <p:spPr>
          <a:xfrm>
            <a:off x="1484362" y="931249"/>
            <a:ext cx="6478292" cy="45719"/>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9" name="CuadroTexto 18">
            <a:extLst>
              <a:ext uri="{FF2B5EF4-FFF2-40B4-BE49-F238E27FC236}">
                <a16:creationId xmlns:a16="http://schemas.microsoft.com/office/drawing/2014/main" id="{965EA680-44DB-4708-98BC-E4F798534AE0}"/>
              </a:ext>
            </a:extLst>
          </p:cNvPr>
          <p:cNvSpPr txBox="1"/>
          <p:nvPr/>
        </p:nvSpPr>
        <p:spPr>
          <a:xfrm>
            <a:off x="1619703" y="1464236"/>
            <a:ext cx="6478290" cy="2585323"/>
          </a:xfrm>
          <a:prstGeom prst="rect">
            <a:avLst/>
          </a:prstGeom>
          <a:noFill/>
        </p:spPr>
        <p:txBody>
          <a:bodyPr wrap="square">
            <a:spAutoFit/>
          </a:bodyPr>
          <a:lstStyle/>
          <a:p>
            <a:pPr algn="just"/>
            <a:r>
              <a:rPr lang="es-ES" b="1" dirty="0">
                <a:solidFill>
                  <a:srgbClr val="0070C0"/>
                </a:solidFill>
                <a:latin typeface="Arial" panose="020B0604020202020204" pitchFamily="34" charset="0"/>
                <a:cs typeface="Arial" panose="020B0604020202020204" pitchFamily="34" charset="0"/>
              </a:rPr>
              <a:t>Gobernanza para la AbE: </a:t>
            </a:r>
            <a:r>
              <a:rPr lang="es-ES" dirty="0">
                <a:latin typeface="Arial" panose="020B0604020202020204" pitchFamily="34" charset="0"/>
                <a:cs typeface="Arial" panose="020B0604020202020204" pitchFamily="34" charset="0"/>
              </a:rPr>
              <a:t>se refiere a las normas, instituciones y procesos que determinan la manera en la que se ejerce el poder, se distribuyen responsabilidades y cómo y qué decisiones se toman e implementan para moderar los daños potenciales, aprovechar los aspectos beneficiosos o resistir las consecuencias negativas del cambio climático, aplicando, entre otras, estrategias de conservación, restauración y gestión sostenible de la biodiversidad y servicios ecosistémicos. </a:t>
            </a:r>
            <a:endParaRPr lang="es-CO"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2848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arcador de posición de imagen 3">
            <a:extLst>
              <a:ext uri="{FF2B5EF4-FFF2-40B4-BE49-F238E27FC236}">
                <a16:creationId xmlns:a16="http://schemas.microsoft.com/office/drawing/2014/main" id="{8D4AB6F1-2168-4E3E-9FE3-2BD7DE8BBF96}"/>
              </a:ext>
            </a:extLst>
          </p:cNvPr>
          <p:cNvPicPr>
            <a:picLocks noChangeAspect="1"/>
          </p:cNvPicPr>
          <p:nvPr/>
        </p:nvPicPr>
        <p:blipFill>
          <a:blip r:embed="rId2">
            <a:extLst>
              <a:ext uri="{28A0092B-C50C-407E-A947-70E740481C1C}">
                <a14:useLocalDpi xmlns:a14="http://schemas.microsoft.com/office/drawing/2010/main" val="0"/>
              </a:ext>
            </a:extLst>
          </a:blip>
          <a:srcRect l="21056" r="21056"/>
          <a:stretch>
            <a:fillRect/>
          </a:stretch>
        </p:blipFill>
        <p:spPr>
          <a:xfrm>
            <a:off x="4572001" y="216977"/>
            <a:ext cx="4339526" cy="4169043"/>
          </a:xfrm>
          <a:custGeom>
            <a:avLst/>
            <a:gdLst>
              <a:gd name="connsiteX0" fmla="*/ 3765937 w 6784903"/>
              <a:gd name="connsiteY0" fmla="*/ 6093108 h 6593390"/>
              <a:gd name="connsiteX1" fmla="*/ 4096124 w 6784903"/>
              <a:gd name="connsiteY1" fmla="*/ 6093108 h 6593390"/>
              <a:gd name="connsiteX2" fmla="*/ 4221194 w 6784903"/>
              <a:gd name="connsiteY2" fmla="*/ 6343249 h 6593390"/>
              <a:gd name="connsiteX3" fmla="*/ 4096124 w 6784903"/>
              <a:gd name="connsiteY3" fmla="*/ 6593390 h 6593390"/>
              <a:gd name="connsiteX4" fmla="*/ 3765937 w 6784903"/>
              <a:gd name="connsiteY4" fmla="*/ 6593390 h 6593390"/>
              <a:gd name="connsiteX5" fmla="*/ 3640866 w 6784903"/>
              <a:gd name="connsiteY5" fmla="*/ 6343249 h 6593390"/>
              <a:gd name="connsiteX6" fmla="*/ 3466441 w 6784903"/>
              <a:gd name="connsiteY6" fmla="*/ 5160578 h 6593390"/>
              <a:gd name="connsiteX7" fmla="*/ 4013845 w 6784903"/>
              <a:gd name="connsiteY7" fmla="*/ 5160578 h 6593390"/>
              <a:gd name="connsiteX8" fmla="*/ 4221194 w 6784903"/>
              <a:gd name="connsiteY8" fmla="*/ 5575276 h 6593390"/>
              <a:gd name="connsiteX9" fmla="*/ 4013845 w 6784903"/>
              <a:gd name="connsiteY9" fmla="*/ 5989974 h 6593390"/>
              <a:gd name="connsiteX10" fmla="*/ 3466441 w 6784903"/>
              <a:gd name="connsiteY10" fmla="*/ 5989974 h 6593390"/>
              <a:gd name="connsiteX11" fmla="*/ 3259092 w 6784903"/>
              <a:gd name="connsiteY11" fmla="*/ 5575276 h 6593390"/>
              <a:gd name="connsiteX12" fmla="*/ 6229611 w 6784903"/>
              <a:gd name="connsiteY12" fmla="*/ 4696709 h 6593390"/>
              <a:gd name="connsiteX13" fmla="*/ 6559798 w 6784903"/>
              <a:gd name="connsiteY13" fmla="*/ 4696709 h 6593390"/>
              <a:gd name="connsiteX14" fmla="*/ 6684868 w 6784903"/>
              <a:gd name="connsiteY14" fmla="*/ 4946850 h 6593390"/>
              <a:gd name="connsiteX15" fmla="*/ 6559798 w 6784903"/>
              <a:gd name="connsiteY15" fmla="*/ 5196991 h 6593390"/>
              <a:gd name="connsiteX16" fmla="*/ 6229611 w 6784903"/>
              <a:gd name="connsiteY16" fmla="*/ 5196991 h 6593390"/>
              <a:gd name="connsiteX17" fmla="*/ 6104540 w 6784903"/>
              <a:gd name="connsiteY17" fmla="*/ 4946850 h 6593390"/>
              <a:gd name="connsiteX18" fmla="*/ 2435186 w 6784903"/>
              <a:gd name="connsiteY18" fmla="*/ 4631749 h 6593390"/>
              <a:gd name="connsiteX19" fmla="*/ 3096422 w 6784903"/>
              <a:gd name="connsiteY19" fmla="*/ 4631749 h 6593390"/>
              <a:gd name="connsiteX20" fmla="*/ 3346890 w 6784903"/>
              <a:gd name="connsiteY20" fmla="*/ 5132685 h 6593390"/>
              <a:gd name="connsiteX21" fmla="*/ 3096422 w 6784903"/>
              <a:gd name="connsiteY21" fmla="*/ 5633621 h 6593390"/>
              <a:gd name="connsiteX22" fmla="*/ 2435186 w 6784903"/>
              <a:gd name="connsiteY22" fmla="*/ 5633621 h 6593390"/>
              <a:gd name="connsiteX23" fmla="*/ 2184718 w 6784903"/>
              <a:gd name="connsiteY23" fmla="*/ 5132685 h 6593390"/>
              <a:gd name="connsiteX24" fmla="*/ 3444958 w 6784903"/>
              <a:gd name="connsiteY24" fmla="*/ 4086739 h 6593390"/>
              <a:gd name="connsiteX25" fmla="*/ 4106194 w 6784903"/>
              <a:gd name="connsiteY25" fmla="*/ 4086739 h 6593390"/>
              <a:gd name="connsiteX26" fmla="*/ 4356662 w 6784903"/>
              <a:gd name="connsiteY26" fmla="*/ 4587675 h 6593390"/>
              <a:gd name="connsiteX27" fmla="*/ 4106194 w 6784903"/>
              <a:gd name="connsiteY27" fmla="*/ 5088611 h 6593390"/>
              <a:gd name="connsiteX28" fmla="*/ 3444958 w 6784903"/>
              <a:gd name="connsiteY28" fmla="*/ 5088611 h 6593390"/>
              <a:gd name="connsiteX29" fmla="*/ 3194490 w 6784903"/>
              <a:gd name="connsiteY29" fmla="*/ 4587675 h 6593390"/>
              <a:gd name="connsiteX30" fmla="*/ 1268770 w 6784903"/>
              <a:gd name="connsiteY30" fmla="*/ 4077356 h 6593390"/>
              <a:gd name="connsiteX31" fmla="*/ 1983697 w 6784903"/>
              <a:gd name="connsiteY31" fmla="*/ 4077356 h 6593390"/>
              <a:gd name="connsiteX32" fmla="*/ 2254502 w 6784903"/>
              <a:gd name="connsiteY32" fmla="*/ 4618967 h 6593390"/>
              <a:gd name="connsiteX33" fmla="*/ 1983697 w 6784903"/>
              <a:gd name="connsiteY33" fmla="*/ 5160578 h 6593390"/>
              <a:gd name="connsiteX34" fmla="*/ 1268770 w 6784903"/>
              <a:gd name="connsiteY34" fmla="*/ 5160578 h 6593390"/>
              <a:gd name="connsiteX35" fmla="*/ 997964 w 6784903"/>
              <a:gd name="connsiteY35" fmla="*/ 4618967 h 6593390"/>
              <a:gd name="connsiteX36" fmla="*/ 5930115 w 6784903"/>
              <a:gd name="connsiteY36" fmla="*/ 3764179 h 6593390"/>
              <a:gd name="connsiteX37" fmla="*/ 6477519 w 6784903"/>
              <a:gd name="connsiteY37" fmla="*/ 3764179 h 6593390"/>
              <a:gd name="connsiteX38" fmla="*/ 6684868 w 6784903"/>
              <a:gd name="connsiteY38" fmla="*/ 4178877 h 6593390"/>
              <a:gd name="connsiteX39" fmla="*/ 6477519 w 6784903"/>
              <a:gd name="connsiteY39" fmla="*/ 4593575 h 6593390"/>
              <a:gd name="connsiteX40" fmla="*/ 5930115 w 6784903"/>
              <a:gd name="connsiteY40" fmla="*/ 4593575 h 6593390"/>
              <a:gd name="connsiteX41" fmla="*/ 5722766 w 6784903"/>
              <a:gd name="connsiteY41" fmla="*/ 4178877 h 6593390"/>
              <a:gd name="connsiteX42" fmla="*/ 2343499 w 6784903"/>
              <a:gd name="connsiteY42" fmla="*/ 3363749 h 6593390"/>
              <a:gd name="connsiteX43" fmla="*/ 3118568 w 6784903"/>
              <a:gd name="connsiteY43" fmla="*/ 3363749 h 6593390"/>
              <a:gd name="connsiteX44" fmla="*/ 3412154 w 6784903"/>
              <a:gd name="connsiteY44" fmla="*/ 3950922 h 6593390"/>
              <a:gd name="connsiteX45" fmla="*/ 3118568 w 6784903"/>
              <a:gd name="connsiteY45" fmla="*/ 4538095 h 6593390"/>
              <a:gd name="connsiteX46" fmla="*/ 2343499 w 6784903"/>
              <a:gd name="connsiteY46" fmla="*/ 4538095 h 6593390"/>
              <a:gd name="connsiteX47" fmla="*/ 2049912 w 6784903"/>
              <a:gd name="connsiteY47" fmla="*/ 3950922 h 6593390"/>
              <a:gd name="connsiteX48" fmla="*/ 4891279 w 6784903"/>
              <a:gd name="connsiteY48" fmla="*/ 3210059 h 6593390"/>
              <a:gd name="connsiteX49" fmla="*/ 5552515 w 6784903"/>
              <a:gd name="connsiteY49" fmla="*/ 3210059 h 6593390"/>
              <a:gd name="connsiteX50" fmla="*/ 5802983 w 6784903"/>
              <a:gd name="connsiteY50" fmla="*/ 3710994 h 6593390"/>
              <a:gd name="connsiteX51" fmla="*/ 5552515 w 6784903"/>
              <a:gd name="connsiteY51" fmla="*/ 4211930 h 6593390"/>
              <a:gd name="connsiteX52" fmla="*/ 4891279 w 6784903"/>
              <a:gd name="connsiteY52" fmla="*/ 4211930 h 6593390"/>
              <a:gd name="connsiteX53" fmla="*/ 4640811 w 6784903"/>
              <a:gd name="connsiteY53" fmla="*/ 3710994 h 6593390"/>
              <a:gd name="connsiteX54" fmla="*/ 1099001 w 6784903"/>
              <a:gd name="connsiteY54" fmla="*/ 2682602 h 6593390"/>
              <a:gd name="connsiteX55" fmla="*/ 1937057 w 6784903"/>
              <a:gd name="connsiteY55" fmla="*/ 2682602 h 6593390"/>
              <a:gd name="connsiteX56" fmla="*/ 2254502 w 6784903"/>
              <a:gd name="connsiteY56" fmla="*/ 3317492 h 6593390"/>
              <a:gd name="connsiteX57" fmla="*/ 1937057 w 6784903"/>
              <a:gd name="connsiteY57" fmla="*/ 3952382 h 6593390"/>
              <a:gd name="connsiteX58" fmla="*/ 1099001 w 6784903"/>
              <a:gd name="connsiteY58" fmla="*/ 3952382 h 6593390"/>
              <a:gd name="connsiteX59" fmla="*/ 781556 w 6784903"/>
              <a:gd name="connsiteY59" fmla="*/ 3317492 h 6593390"/>
              <a:gd name="connsiteX60" fmla="*/ 3593219 w 6784903"/>
              <a:gd name="connsiteY60" fmla="*/ 2668447 h 6593390"/>
              <a:gd name="connsiteX61" fmla="*/ 4444356 w 6784903"/>
              <a:gd name="connsiteY61" fmla="*/ 2668447 h 6593390"/>
              <a:gd name="connsiteX62" fmla="*/ 4766756 w 6784903"/>
              <a:gd name="connsiteY62" fmla="*/ 3313248 h 6593390"/>
              <a:gd name="connsiteX63" fmla="*/ 4444356 w 6784903"/>
              <a:gd name="connsiteY63" fmla="*/ 3958049 h 6593390"/>
              <a:gd name="connsiteX64" fmla="*/ 3593219 w 6784903"/>
              <a:gd name="connsiteY64" fmla="*/ 3958049 h 6593390"/>
              <a:gd name="connsiteX65" fmla="*/ 3270818 w 6784903"/>
              <a:gd name="connsiteY65" fmla="*/ 3313248 h 6593390"/>
              <a:gd name="connsiteX66" fmla="*/ 5873199 w 6784903"/>
              <a:gd name="connsiteY66" fmla="*/ 2659173 h 6593390"/>
              <a:gd name="connsiteX67" fmla="*/ 6534435 w 6784903"/>
              <a:gd name="connsiteY67" fmla="*/ 2659173 h 6593390"/>
              <a:gd name="connsiteX68" fmla="*/ 6784903 w 6784903"/>
              <a:gd name="connsiteY68" fmla="*/ 3160110 h 6593390"/>
              <a:gd name="connsiteX69" fmla="*/ 6534435 w 6784903"/>
              <a:gd name="connsiteY69" fmla="*/ 3661045 h 6593390"/>
              <a:gd name="connsiteX70" fmla="*/ 5873199 w 6784903"/>
              <a:gd name="connsiteY70" fmla="*/ 3661045 h 6593390"/>
              <a:gd name="connsiteX71" fmla="*/ 5622731 w 6784903"/>
              <a:gd name="connsiteY71" fmla="*/ 3160110 h 6593390"/>
              <a:gd name="connsiteX72" fmla="*/ 331603 w 6784903"/>
              <a:gd name="connsiteY72" fmla="*/ 2077336 h 6593390"/>
              <a:gd name="connsiteX73" fmla="*/ 879007 w 6784903"/>
              <a:gd name="connsiteY73" fmla="*/ 2077336 h 6593390"/>
              <a:gd name="connsiteX74" fmla="*/ 1086356 w 6784903"/>
              <a:gd name="connsiteY74" fmla="*/ 2492034 h 6593390"/>
              <a:gd name="connsiteX75" fmla="*/ 879007 w 6784903"/>
              <a:gd name="connsiteY75" fmla="*/ 2906732 h 6593390"/>
              <a:gd name="connsiteX76" fmla="*/ 331603 w 6784903"/>
              <a:gd name="connsiteY76" fmla="*/ 2906732 h 6593390"/>
              <a:gd name="connsiteX77" fmla="*/ 124254 w 6784903"/>
              <a:gd name="connsiteY77" fmla="*/ 2492034 h 6593390"/>
              <a:gd name="connsiteX78" fmla="*/ 2346776 w 6784903"/>
              <a:gd name="connsiteY78" fmla="*/ 2016018 h 6593390"/>
              <a:gd name="connsiteX79" fmla="*/ 3184832 w 6784903"/>
              <a:gd name="connsiteY79" fmla="*/ 2016018 h 6593390"/>
              <a:gd name="connsiteX80" fmla="*/ 3502277 w 6784903"/>
              <a:gd name="connsiteY80" fmla="*/ 2650907 h 6593390"/>
              <a:gd name="connsiteX81" fmla="*/ 3184832 w 6784903"/>
              <a:gd name="connsiteY81" fmla="*/ 3285798 h 6593390"/>
              <a:gd name="connsiteX82" fmla="*/ 2346776 w 6784903"/>
              <a:gd name="connsiteY82" fmla="*/ 3285798 h 6593390"/>
              <a:gd name="connsiteX83" fmla="*/ 2029331 w 6784903"/>
              <a:gd name="connsiteY83" fmla="*/ 2650907 h 6593390"/>
              <a:gd name="connsiteX84" fmla="*/ 4789399 w 6784903"/>
              <a:gd name="connsiteY84" fmla="*/ 2014374 h 6593390"/>
              <a:gd name="connsiteX85" fmla="*/ 5504326 w 6784903"/>
              <a:gd name="connsiteY85" fmla="*/ 2014374 h 6593390"/>
              <a:gd name="connsiteX86" fmla="*/ 5775131 w 6784903"/>
              <a:gd name="connsiteY86" fmla="*/ 2555984 h 6593390"/>
              <a:gd name="connsiteX87" fmla="*/ 5504326 w 6784903"/>
              <a:gd name="connsiteY87" fmla="*/ 3097595 h 6593390"/>
              <a:gd name="connsiteX88" fmla="*/ 4789399 w 6784903"/>
              <a:gd name="connsiteY88" fmla="*/ 3097595 h 6593390"/>
              <a:gd name="connsiteX89" fmla="*/ 4518593 w 6784903"/>
              <a:gd name="connsiteY89" fmla="*/ 2555984 h 6593390"/>
              <a:gd name="connsiteX90" fmla="*/ 1221145 w 6784903"/>
              <a:gd name="connsiteY90" fmla="*/ 1514388 h 6593390"/>
              <a:gd name="connsiteX91" fmla="*/ 1936072 w 6784903"/>
              <a:gd name="connsiteY91" fmla="*/ 1514388 h 6593390"/>
              <a:gd name="connsiteX92" fmla="*/ 2206877 w 6784903"/>
              <a:gd name="connsiteY92" fmla="*/ 2055999 h 6593390"/>
              <a:gd name="connsiteX93" fmla="*/ 1936072 w 6784903"/>
              <a:gd name="connsiteY93" fmla="*/ 2597610 h 6593390"/>
              <a:gd name="connsiteX94" fmla="*/ 1221145 w 6784903"/>
              <a:gd name="connsiteY94" fmla="*/ 2597610 h 6593390"/>
              <a:gd name="connsiteX95" fmla="*/ 950339 w 6784903"/>
              <a:gd name="connsiteY95" fmla="*/ 2055999 h 6593390"/>
              <a:gd name="connsiteX96" fmla="*/ 547249 w 6784903"/>
              <a:gd name="connsiteY96" fmla="*/ 1479065 h 6593390"/>
              <a:gd name="connsiteX97" fmla="*/ 877436 w 6784903"/>
              <a:gd name="connsiteY97" fmla="*/ 1479065 h 6593390"/>
              <a:gd name="connsiteX98" fmla="*/ 1002506 w 6784903"/>
              <a:gd name="connsiteY98" fmla="*/ 1729206 h 6593390"/>
              <a:gd name="connsiteX99" fmla="*/ 877436 w 6784903"/>
              <a:gd name="connsiteY99" fmla="*/ 1979347 h 6593390"/>
              <a:gd name="connsiteX100" fmla="*/ 547249 w 6784903"/>
              <a:gd name="connsiteY100" fmla="*/ 1979347 h 6593390"/>
              <a:gd name="connsiteX101" fmla="*/ 422178 w 6784903"/>
              <a:gd name="connsiteY101" fmla="*/ 1729206 h 6593390"/>
              <a:gd name="connsiteX102" fmla="*/ 90919 w 6784903"/>
              <a:gd name="connsiteY102" fmla="*/ 1396400 h 6593390"/>
              <a:gd name="connsiteX103" fmla="*/ 330944 w 6784903"/>
              <a:gd name="connsiteY103" fmla="*/ 1396400 h 6593390"/>
              <a:gd name="connsiteX104" fmla="*/ 421863 w 6784903"/>
              <a:gd name="connsiteY104" fmla="*/ 1578237 h 6593390"/>
              <a:gd name="connsiteX105" fmla="*/ 330944 w 6784903"/>
              <a:gd name="connsiteY105" fmla="*/ 1760074 h 6593390"/>
              <a:gd name="connsiteX106" fmla="*/ 90919 w 6784903"/>
              <a:gd name="connsiteY106" fmla="*/ 1760074 h 6593390"/>
              <a:gd name="connsiteX107" fmla="*/ 0 w 6784903"/>
              <a:gd name="connsiteY107" fmla="*/ 1578237 h 6593390"/>
              <a:gd name="connsiteX108" fmla="*/ 3562675 w 6784903"/>
              <a:gd name="connsiteY108" fmla="*/ 1286205 h 6593390"/>
              <a:gd name="connsiteX109" fmla="*/ 4400731 w 6784903"/>
              <a:gd name="connsiteY109" fmla="*/ 1286205 h 6593390"/>
              <a:gd name="connsiteX110" fmla="*/ 4718176 w 6784903"/>
              <a:gd name="connsiteY110" fmla="*/ 1921095 h 6593390"/>
              <a:gd name="connsiteX111" fmla="*/ 4400731 w 6784903"/>
              <a:gd name="connsiteY111" fmla="*/ 2555984 h 6593390"/>
              <a:gd name="connsiteX112" fmla="*/ 3562675 w 6784903"/>
              <a:gd name="connsiteY112" fmla="*/ 2555984 h 6593390"/>
              <a:gd name="connsiteX113" fmla="*/ 3245230 w 6784903"/>
              <a:gd name="connsiteY113" fmla="*/ 1921095 h 6593390"/>
              <a:gd name="connsiteX114" fmla="*/ 2795277 w 6784903"/>
              <a:gd name="connsiteY114" fmla="*/ 680938 h 6593390"/>
              <a:gd name="connsiteX115" fmla="*/ 3342681 w 6784903"/>
              <a:gd name="connsiteY115" fmla="*/ 680938 h 6593390"/>
              <a:gd name="connsiteX116" fmla="*/ 3550030 w 6784903"/>
              <a:gd name="connsiteY116" fmla="*/ 1095636 h 6593390"/>
              <a:gd name="connsiteX117" fmla="*/ 3342681 w 6784903"/>
              <a:gd name="connsiteY117" fmla="*/ 1510335 h 6593390"/>
              <a:gd name="connsiteX118" fmla="*/ 2795277 w 6784903"/>
              <a:gd name="connsiteY118" fmla="*/ 1510335 h 6593390"/>
              <a:gd name="connsiteX119" fmla="*/ 2587928 w 6784903"/>
              <a:gd name="connsiteY119" fmla="*/ 1095636 h 6593390"/>
              <a:gd name="connsiteX120" fmla="*/ 4810450 w 6784903"/>
              <a:gd name="connsiteY120" fmla="*/ 619619 h 6593390"/>
              <a:gd name="connsiteX121" fmla="*/ 5648506 w 6784903"/>
              <a:gd name="connsiteY121" fmla="*/ 619619 h 6593390"/>
              <a:gd name="connsiteX122" fmla="*/ 5965951 w 6784903"/>
              <a:gd name="connsiteY122" fmla="*/ 1254509 h 6593390"/>
              <a:gd name="connsiteX123" fmla="*/ 5648506 w 6784903"/>
              <a:gd name="connsiteY123" fmla="*/ 1889400 h 6593390"/>
              <a:gd name="connsiteX124" fmla="*/ 4810450 w 6784903"/>
              <a:gd name="connsiteY124" fmla="*/ 1889400 h 6593390"/>
              <a:gd name="connsiteX125" fmla="*/ 4493005 w 6784903"/>
              <a:gd name="connsiteY125" fmla="*/ 1254509 h 6593390"/>
              <a:gd name="connsiteX126" fmla="*/ 3684819 w 6784903"/>
              <a:gd name="connsiteY126" fmla="*/ 117990 h 6593390"/>
              <a:gd name="connsiteX127" fmla="*/ 4399746 w 6784903"/>
              <a:gd name="connsiteY127" fmla="*/ 117990 h 6593390"/>
              <a:gd name="connsiteX128" fmla="*/ 4670551 w 6784903"/>
              <a:gd name="connsiteY128" fmla="*/ 659601 h 6593390"/>
              <a:gd name="connsiteX129" fmla="*/ 4399746 w 6784903"/>
              <a:gd name="connsiteY129" fmla="*/ 1201213 h 6593390"/>
              <a:gd name="connsiteX130" fmla="*/ 3684819 w 6784903"/>
              <a:gd name="connsiteY130" fmla="*/ 1201213 h 6593390"/>
              <a:gd name="connsiteX131" fmla="*/ 3414013 w 6784903"/>
              <a:gd name="connsiteY131" fmla="*/ 659601 h 6593390"/>
              <a:gd name="connsiteX132" fmla="*/ 3010923 w 6784903"/>
              <a:gd name="connsiteY132" fmla="*/ 82667 h 6593390"/>
              <a:gd name="connsiteX133" fmla="*/ 3341110 w 6784903"/>
              <a:gd name="connsiteY133" fmla="*/ 82667 h 6593390"/>
              <a:gd name="connsiteX134" fmla="*/ 3466180 w 6784903"/>
              <a:gd name="connsiteY134" fmla="*/ 332808 h 6593390"/>
              <a:gd name="connsiteX135" fmla="*/ 3341110 w 6784903"/>
              <a:gd name="connsiteY135" fmla="*/ 582949 h 6593390"/>
              <a:gd name="connsiteX136" fmla="*/ 3010923 w 6784903"/>
              <a:gd name="connsiteY136" fmla="*/ 582949 h 6593390"/>
              <a:gd name="connsiteX137" fmla="*/ 2885852 w 6784903"/>
              <a:gd name="connsiteY137" fmla="*/ 332808 h 6593390"/>
              <a:gd name="connsiteX138" fmla="*/ 2554593 w 6784903"/>
              <a:gd name="connsiteY138" fmla="*/ 0 h 6593390"/>
              <a:gd name="connsiteX139" fmla="*/ 2794618 w 6784903"/>
              <a:gd name="connsiteY139" fmla="*/ 0 h 6593390"/>
              <a:gd name="connsiteX140" fmla="*/ 2885536 w 6784903"/>
              <a:gd name="connsiteY140" fmla="*/ 181837 h 6593390"/>
              <a:gd name="connsiteX141" fmla="*/ 2794618 w 6784903"/>
              <a:gd name="connsiteY141" fmla="*/ 363674 h 6593390"/>
              <a:gd name="connsiteX142" fmla="*/ 2554593 w 6784903"/>
              <a:gd name="connsiteY142" fmla="*/ 363674 h 6593390"/>
              <a:gd name="connsiteX143" fmla="*/ 2463674 w 6784903"/>
              <a:gd name="connsiteY143" fmla="*/ 181837 h 6593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6784903" h="6593390">
                <a:moveTo>
                  <a:pt x="3765937" y="6093108"/>
                </a:moveTo>
                <a:lnTo>
                  <a:pt x="4096124" y="6093108"/>
                </a:lnTo>
                <a:lnTo>
                  <a:pt x="4221194" y="6343249"/>
                </a:lnTo>
                <a:lnTo>
                  <a:pt x="4096124" y="6593390"/>
                </a:lnTo>
                <a:lnTo>
                  <a:pt x="3765937" y="6593390"/>
                </a:lnTo>
                <a:lnTo>
                  <a:pt x="3640866" y="6343249"/>
                </a:lnTo>
                <a:close/>
                <a:moveTo>
                  <a:pt x="3466441" y="5160578"/>
                </a:moveTo>
                <a:lnTo>
                  <a:pt x="4013845" y="5160578"/>
                </a:lnTo>
                <a:lnTo>
                  <a:pt x="4221194" y="5575276"/>
                </a:lnTo>
                <a:lnTo>
                  <a:pt x="4013845" y="5989974"/>
                </a:lnTo>
                <a:lnTo>
                  <a:pt x="3466441" y="5989974"/>
                </a:lnTo>
                <a:lnTo>
                  <a:pt x="3259092" y="5575276"/>
                </a:lnTo>
                <a:close/>
                <a:moveTo>
                  <a:pt x="6229611" y="4696709"/>
                </a:moveTo>
                <a:lnTo>
                  <a:pt x="6559798" y="4696709"/>
                </a:lnTo>
                <a:lnTo>
                  <a:pt x="6684868" y="4946850"/>
                </a:lnTo>
                <a:lnTo>
                  <a:pt x="6559798" y="5196991"/>
                </a:lnTo>
                <a:lnTo>
                  <a:pt x="6229611" y="5196991"/>
                </a:lnTo>
                <a:lnTo>
                  <a:pt x="6104540" y="4946850"/>
                </a:lnTo>
                <a:close/>
                <a:moveTo>
                  <a:pt x="2435186" y="4631749"/>
                </a:moveTo>
                <a:lnTo>
                  <a:pt x="3096422" y="4631749"/>
                </a:lnTo>
                <a:lnTo>
                  <a:pt x="3346890" y="5132685"/>
                </a:lnTo>
                <a:lnTo>
                  <a:pt x="3096422" y="5633621"/>
                </a:lnTo>
                <a:lnTo>
                  <a:pt x="2435186" y="5633621"/>
                </a:lnTo>
                <a:lnTo>
                  <a:pt x="2184718" y="5132685"/>
                </a:lnTo>
                <a:close/>
                <a:moveTo>
                  <a:pt x="3444958" y="4086739"/>
                </a:moveTo>
                <a:lnTo>
                  <a:pt x="4106194" y="4086739"/>
                </a:lnTo>
                <a:lnTo>
                  <a:pt x="4356662" y="4587675"/>
                </a:lnTo>
                <a:lnTo>
                  <a:pt x="4106194" y="5088611"/>
                </a:lnTo>
                <a:lnTo>
                  <a:pt x="3444958" y="5088611"/>
                </a:lnTo>
                <a:lnTo>
                  <a:pt x="3194490" y="4587675"/>
                </a:lnTo>
                <a:close/>
                <a:moveTo>
                  <a:pt x="1268770" y="4077356"/>
                </a:moveTo>
                <a:lnTo>
                  <a:pt x="1983697" y="4077356"/>
                </a:lnTo>
                <a:lnTo>
                  <a:pt x="2254502" y="4618967"/>
                </a:lnTo>
                <a:lnTo>
                  <a:pt x="1983697" y="5160578"/>
                </a:lnTo>
                <a:lnTo>
                  <a:pt x="1268770" y="5160578"/>
                </a:lnTo>
                <a:lnTo>
                  <a:pt x="997964" y="4618967"/>
                </a:lnTo>
                <a:close/>
                <a:moveTo>
                  <a:pt x="5930115" y="3764179"/>
                </a:moveTo>
                <a:lnTo>
                  <a:pt x="6477519" y="3764179"/>
                </a:lnTo>
                <a:lnTo>
                  <a:pt x="6684868" y="4178877"/>
                </a:lnTo>
                <a:lnTo>
                  <a:pt x="6477519" y="4593575"/>
                </a:lnTo>
                <a:lnTo>
                  <a:pt x="5930115" y="4593575"/>
                </a:lnTo>
                <a:lnTo>
                  <a:pt x="5722766" y="4178877"/>
                </a:lnTo>
                <a:close/>
                <a:moveTo>
                  <a:pt x="2343499" y="3363749"/>
                </a:moveTo>
                <a:lnTo>
                  <a:pt x="3118568" y="3363749"/>
                </a:lnTo>
                <a:lnTo>
                  <a:pt x="3412154" y="3950922"/>
                </a:lnTo>
                <a:lnTo>
                  <a:pt x="3118568" y="4538095"/>
                </a:lnTo>
                <a:lnTo>
                  <a:pt x="2343499" y="4538095"/>
                </a:lnTo>
                <a:lnTo>
                  <a:pt x="2049912" y="3950922"/>
                </a:lnTo>
                <a:close/>
                <a:moveTo>
                  <a:pt x="4891279" y="3210059"/>
                </a:moveTo>
                <a:lnTo>
                  <a:pt x="5552515" y="3210059"/>
                </a:lnTo>
                <a:lnTo>
                  <a:pt x="5802983" y="3710994"/>
                </a:lnTo>
                <a:lnTo>
                  <a:pt x="5552515" y="4211930"/>
                </a:lnTo>
                <a:lnTo>
                  <a:pt x="4891279" y="4211930"/>
                </a:lnTo>
                <a:lnTo>
                  <a:pt x="4640811" y="3710994"/>
                </a:lnTo>
                <a:close/>
                <a:moveTo>
                  <a:pt x="1099001" y="2682602"/>
                </a:moveTo>
                <a:lnTo>
                  <a:pt x="1937057" y="2682602"/>
                </a:lnTo>
                <a:lnTo>
                  <a:pt x="2254502" y="3317492"/>
                </a:lnTo>
                <a:lnTo>
                  <a:pt x="1937057" y="3952382"/>
                </a:lnTo>
                <a:lnTo>
                  <a:pt x="1099001" y="3952382"/>
                </a:lnTo>
                <a:lnTo>
                  <a:pt x="781556" y="3317492"/>
                </a:lnTo>
                <a:close/>
                <a:moveTo>
                  <a:pt x="3593219" y="2668447"/>
                </a:moveTo>
                <a:lnTo>
                  <a:pt x="4444356" y="2668447"/>
                </a:lnTo>
                <a:lnTo>
                  <a:pt x="4766756" y="3313248"/>
                </a:lnTo>
                <a:lnTo>
                  <a:pt x="4444356" y="3958049"/>
                </a:lnTo>
                <a:lnTo>
                  <a:pt x="3593219" y="3958049"/>
                </a:lnTo>
                <a:lnTo>
                  <a:pt x="3270818" y="3313248"/>
                </a:lnTo>
                <a:close/>
                <a:moveTo>
                  <a:pt x="5873199" y="2659173"/>
                </a:moveTo>
                <a:lnTo>
                  <a:pt x="6534435" y="2659173"/>
                </a:lnTo>
                <a:lnTo>
                  <a:pt x="6784903" y="3160110"/>
                </a:lnTo>
                <a:lnTo>
                  <a:pt x="6534435" y="3661045"/>
                </a:lnTo>
                <a:lnTo>
                  <a:pt x="5873199" y="3661045"/>
                </a:lnTo>
                <a:lnTo>
                  <a:pt x="5622731" y="3160110"/>
                </a:lnTo>
                <a:close/>
                <a:moveTo>
                  <a:pt x="331603" y="2077336"/>
                </a:moveTo>
                <a:lnTo>
                  <a:pt x="879007" y="2077336"/>
                </a:lnTo>
                <a:lnTo>
                  <a:pt x="1086356" y="2492034"/>
                </a:lnTo>
                <a:lnTo>
                  <a:pt x="879007" y="2906732"/>
                </a:lnTo>
                <a:lnTo>
                  <a:pt x="331603" y="2906732"/>
                </a:lnTo>
                <a:lnTo>
                  <a:pt x="124254" y="2492034"/>
                </a:lnTo>
                <a:close/>
                <a:moveTo>
                  <a:pt x="2346776" y="2016018"/>
                </a:moveTo>
                <a:lnTo>
                  <a:pt x="3184832" y="2016018"/>
                </a:lnTo>
                <a:lnTo>
                  <a:pt x="3502277" y="2650907"/>
                </a:lnTo>
                <a:lnTo>
                  <a:pt x="3184832" y="3285798"/>
                </a:lnTo>
                <a:lnTo>
                  <a:pt x="2346776" y="3285798"/>
                </a:lnTo>
                <a:lnTo>
                  <a:pt x="2029331" y="2650907"/>
                </a:lnTo>
                <a:close/>
                <a:moveTo>
                  <a:pt x="4789399" y="2014374"/>
                </a:moveTo>
                <a:lnTo>
                  <a:pt x="5504326" y="2014374"/>
                </a:lnTo>
                <a:lnTo>
                  <a:pt x="5775131" y="2555984"/>
                </a:lnTo>
                <a:lnTo>
                  <a:pt x="5504326" y="3097595"/>
                </a:lnTo>
                <a:lnTo>
                  <a:pt x="4789399" y="3097595"/>
                </a:lnTo>
                <a:lnTo>
                  <a:pt x="4518593" y="2555984"/>
                </a:lnTo>
                <a:close/>
                <a:moveTo>
                  <a:pt x="1221145" y="1514388"/>
                </a:moveTo>
                <a:lnTo>
                  <a:pt x="1936072" y="1514388"/>
                </a:lnTo>
                <a:lnTo>
                  <a:pt x="2206877" y="2055999"/>
                </a:lnTo>
                <a:lnTo>
                  <a:pt x="1936072" y="2597610"/>
                </a:lnTo>
                <a:lnTo>
                  <a:pt x="1221145" y="2597610"/>
                </a:lnTo>
                <a:lnTo>
                  <a:pt x="950339" y="2055999"/>
                </a:lnTo>
                <a:close/>
                <a:moveTo>
                  <a:pt x="547249" y="1479065"/>
                </a:moveTo>
                <a:lnTo>
                  <a:pt x="877436" y="1479065"/>
                </a:lnTo>
                <a:lnTo>
                  <a:pt x="1002506" y="1729206"/>
                </a:lnTo>
                <a:lnTo>
                  <a:pt x="877436" y="1979347"/>
                </a:lnTo>
                <a:lnTo>
                  <a:pt x="547249" y="1979347"/>
                </a:lnTo>
                <a:lnTo>
                  <a:pt x="422178" y="1729206"/>
                </a:lnTo>
                <a:close/>
                <a:moveTo>
                  <a:pt x="90919" y="1396400"/>
                </a:moveTo>
                <a:lnTo>
                  <a:pt x="330944" y="1396400"/>
                </a:lnTo>
                <a:lnTo>
                  <a:pt x="421863" y="1578237"/>
                </a:lnTo>
                <a:lnTo>
                  <a:pt x="330944" y="1760074"/>
                </a:lnTo>
                <a:lnTo>
                  <a:pt x="90919" y="1760074"/>
                </a:lnTo>
                <a:lnTo>
                  <a:pt x="0" y="1578237"/>
                </a:lnTo>
                <a:close/>
                <a:moveTo>
                  <a:pt x="3562675" y="1286205"/>
                </a:moveTo>
                <a:lnTo>
                  <a:pt x="4400731" y="1286205"/>
                </a:lnTo>
                <a:lnTo>
                  <a:pt x="4718176" y="1921095"/>
                </a:lnTo>
                <a:lnTo>
                  <a:pt x="4400731" y="2555984"/>
                </a:lnTo>
                <a:lnTo>
                  <a:pt x="3562675" y="2555984"/>
                </a:lnTo>
                <a:lnTo>
                  <a:pt x="3245230" y="1921095"/>
                </a:lnTo>
                <a:close/>
                <a:moveTo>
                  <a:pt x="2795277" y="680938"/>
                </a:moveTo>
                <a:lnTo>
                  <a:pt x="3342681" y="680938"/>
                </a:lnTo>
                <a:lnTo>
                  <a:pt x="3550030" y="1095636"/>
                </a:lnTo>
                <a:lnTo>
                  <a:pt x="3342681" y="1510335"/>
                </a:lnTo>
                <a:lnTo>
                  <a:pt x="2795277" y="1510335"/>
                </a:lnTo>
                <a:lnTo>
                  <a:pt x="2587928" y="1095636"/>
                </a:lnTo>
                <a:close/>
                <a:moveTo>
                  <a:pt x="4810450" y="619619"/>
                </a:moveTo>
                <a:lnTo>
                  <a:pt x="5648506" y="619619"/>
                </a:lnTo>
                <a:lnTo>
                  <a:pt x="5965951" y="1254509"/>
                </a:lnTo>
                <a:lnTo>
                  <a:pt x="5648506" y="1889400"/>
                </a:lnTo>
                <a:lnTo>
                  <a:pt x="4810450" y="1889400"/>
                </a:lnTo>
                <a:lnTo>
                  <a:pt x="4493005" y="1254509"/>
                </a:lnTo>
                <a:close/>
                <a:moveTo>
                  <a:pt x="3684819" y="117990"/>
                </a:moveTo>
                <a:lnTo>
                  <a:pt x="4399746" y="117990"/>
                </a:lnTo>
                <a:lnTo>
                  <a:pt x="4670551" y="659601"/>
                </a:lnTo>
                <a:lnTo>
                  <a:pt x="4399746" y="1201213"/>
                </a:lnTo>
                <a:lnTo>
                  <a:pt x="3684819" y="1201213"/>
                </a:lnTo>
                <a:lnTo>
                  <a:pt x="3414013" y="659601"/>
                </a:lnTo>
                <a:close/>
                <a:moveTo>
                  <a:pt x="3010923" y="82667"/>
                </a:moveTo>
                <a:lnTo>
                  <a:pt x="3341110" y="82667"/>
                </a:lnTo>
                <a:lnTo>
                  <a:pt x="3466180" y="332808"/>
                </a:lnTo>
                <a:lnTo>
                  <a:pt x="3341110" y="582949"/>
                </a:lnTo>
                <a:lnTo>
                  <a:pt x="3010923" y="582949"/>
                </a:lnTo>
                <a:lnTo>
                  <a:pt x="2885852" y="332808"/>
                </a:lnTo>
                <a:close/>
                <a:moveTo>
                  <a:pt x="2554593" y="0"/>
                </a:moveTo>
                <a:lnTo>
                  <a:pt x="2794618" y="0"/>
                </a:lnTo>
                <a:lnTo>
                  <a:pt x="2885536" y="181837"/>
                </a:lnTo>
                <a:lnTo>
                  <a:pt x="2794618" y="363674"/>
                </a:lnTo>
                <a:lnTo>
                  <a:pt x="2554593" y="363674"/>
                </a:lnTo>
                <a:lnTo>
                  <a:pt x="2463674" y="181837"/>
                </a:lnTo>
                <a:close/>
              </a:path>
            </a:pathLst>
          </a:custGeom>
        </p:spPr>
      </p:pic>
      <p:sp>
        <p:nvSpPr>
          <p:cNvPr id="11" name="TextBox 33">
            <a:extLst>
              <a:ext uri="{FF2B5EF4-FFF2-40B4-BE49-F238E27FC236}">
                <a16:creationId xmlns:a16="http://schemas.microsoft.com/office/drawing/2014/main" id="{B4AB9750-33A2-413F-A88E-25F27421319B}"/>
              </a:ext>
            </a:extLst>
          </p:cNvPr>
          <p:cNvSpPr txBox="1"/>
          <p:nvPr/>
        </p:nvSpPr>
        <p:spPr>
          <a:xfrm>
            <a:off x="201479" y="2005210"/>
            <a:ext cx="4664989" cy="2554545"/>
          </a:xfrm>
          <a:prstGeom prst="rect">
            <a:avLst/>
          </a:prstGeom>
          <a:noFill/>
        </p:spPr>
        <p:txBody>
          <a:bodyPr wrap="square" rtlCol="0">
            <a:spAutoFit/>
          </a:bodyPr>
          <a:lstStyle/>
          <a:p>
            <a:r>
              <a:rPr lang="es-CO" altLang="ko-KR" sz="4000" b="1" dirty="0">
                <a:solidFill>
                  <a:schemeClr val="tx1">
                    <a:lumMod val="65000"/>
                    <a:lumOff val="35000"/>
                  </a:schemeClr>
                </a:solidFill>
                <a:latin typeface="Arial" panose="020B0604020202020204" pitchFamily="34" charset="0"/>
                <a:cs typeface="Arial" panose="020B0604020202020204" pitchFamily="34" charset="0"/>
              </a:rPr>
              <a:t>Características de la </a:t>
            </a:r>
            <a:r>
              <a:rPr lang="es-CO" altLang="ko-KR" sz="4000" b="1" dirty="0">
                <a:solidFill>
                  <a:srgbClr val="0075C9"/>
                </a:solidFill>
                <a:latin typeface="Arial" panose="020B0604020202020204" pitchFamily="34" charset="0"/>
                <a:cs typeface="Arial" panose="020B0604020202020204" pitchFamily="34" charset="0"/>
              </a:rPr>
              <a:t>adaptación basada en ecosistemas</a:t>
            </a:r>
          </a:p>
        </p:txBody>
      </p:sp>
    </p:spTree>
    <p:extLst>
      <p:ext uri="{BB962C8B-B14F-4D97-AF65-F5344CB8AC3E}">
        <p14:creationId xmlns:p14="http://schemas.microsoft.com/office/powerpoint/2010/main" val="4268295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3B3A2143-5E15-9349-9E93-4F5361757D45}"/>
              </a:ext>
            </a:extLst>
          </p:cNvPr>
          <p:cNvSpPr txBox="1">
            <a:spLocks/>
          </p:cNvSpPr>
          <p:nvPr/>
        </p:nvSpPr>
        <p:spPr>
          <a:xfrm>
            <a:off x="1369346" y="19851"/>
            <a:ext cx="6748969" cy="547646"/>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es-CO" sz="2400" b="1" dirty="0">
                <a:solidFill>
                  <a:srgbClr val="0075C9"/>
                </a:solidFill>
                <a:latin typeface="Arial" panose="020B0604020202020204" pitchFamily="34" charset="0"/>
                <a:cs typeface="Arial" panose="020B0604020202020204" pitchFamily="34" charset="0"/>
              </a:rPr>
              <a:t>Gobernanza para la AbE</a:t>
            </a:r>
          </a:p>
        </p:txBody>
      </p:sp>
      <p:sp>
        <p:nvSpPr>
          <p:cNvPr id="9" name="Rectángulo 8">
            <a:extLst>
              <a:ext uri="{FF2B5EF4-FFF2-40B4-BE49-F238E27FC236}">
                <a16:creationId xmlns:a16="http://schemas.microsoft.com/office/drawing/2014/main" id="{01A9D099-2CF7-4F84-8EEC-F25EF63D0CC9}"/>
              </a:ext>
            </a:extLst>
          </p:cNvPr>
          <p:cNvSpPr/>
          <p:nvPr/>
        </p:nvSpPr>
        <p:spPr>
          <a:xfrm>
            <a:off x="1629575" y="599260"/>
            <a:ext cx="6145079" cy="45719"/>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53F07492-6548-4012-92B7-4F3B66B47722}"/>
              </a:ext>
            </a:extLst>
          </p:cNvPr>
          <p:cNvSpPr txBox="1"/>
          <p:nvPr/>
        </p:nvSpPr>
        <p:spPr>
          <a:xfrm>
            <a:off x="192825" y="1897631"/>
            <a:ext cx="2571753" cy="1077218"/>
          </a:xfrm>
          <a:prstGeom prst="rect">
            <a:avLst/>
          </a:prstGeom>
          <a:noFill/>
        </p:spPr>
        <p:txBody>
          <a:bodyPr wrap="square">
            <a:spAutoFit/>
          </a:bodyPr>
          <a:lstStyle/>
          <a:p>
            <a:pPr algn="just"/>
            <a:r>
              <a:rPr lang="es-CO" sz="1600" b="1" dirty="0">
                <a:solidFill>
                  <a:srgbClr val="0075C9"/>
                </a:solidFill>
                <a:latin typeface="Arial" panose="020B0604020202020204" pitchFamily="34" charset="0"/>
                <a:ea typeface="Batang" panose="02030600000101010101" pitchFamily="18" charset="-127"/>
              </a:rPr>
              <a:t>1.</a:t>
            </a:r>
            <a:r>
              <a:rPr lang="es-CO" sz="1600" b="1" dirty="0">
                <a:solidFill>
                  <a:srgbClr val="0075C9"/>
                </a:solidFill>
                <a:effectLst/>
                <a:latin typeface="Arial" panose="020B0604020202020204" pitchFamily="34" charset="0"/>
                <a:ea typeface="Batang" panose="02030600000101010101" pitchFamily="18" charset="-127"/>
              </a:rPr>
              <a:t> Flexible </a:t>
            </a:r>
            <a:endParaRPr lang="es-CO" sz="1600" b="1" dirty="0">
              <a:solidFill>
                <a:srgbClr val="0075C9"/>
              </a:solidFill>
              <a:effectLst/>
              <a:latin typeface="Times New Roman" panose="02020603050405020304" pitchFamily="18" charset="0"/>
              <a:ea typeface="Batang" panose="02030600000101010101" pitchFamily="18" charset="-127"/>
            </a:endParaRPr>
          </a:p>
          <a:p>
            <a:pPr algn="just"/>
            <a:r>
              <a:rPr lang="es-CO" sz="1600" b="1" dirty="0">
                <a:solidFill>
                  <a:srgbClr val="0075C9"/>
                </a:solidFill>
                <a:effectLst/>
                <a:latin typeface="Arial" panose="020B0604020202020204" pitchFamily="34" charset="0"/>
                <a:ea typeface="Batang" panose="02030600000101010101" pitchFamily="18" charset="-127"/>
              </a:rPr>
              <a:t>2</a:t>
            </a:r>
            <a:r>
              <a:rPr lang="es-CO" sz="1600" b="1" dirty="0">
                <a:solidFill>
                  <a:srgbClr val="0075C9"/>
                </a:solidFill>
                <a:latin typeface="Arial" panose="020B0604020202020204" pitchFamily="34" charset="0"/>
                <a:ea typeface="Batang" panose="02030600000101010101" pitchFamily="18" charset="-127"/>
              </a:rPr>
              <a:t>. Multidimensional</a:t>
            </a:r>
            <a:r>
              <a:rPr lang="es-CO" sz="1600" dirty="0">
                <a:solidFill>
                  <a:srgbClr val="0075C9"/>
                </a:solidFill>
                <a:effectLst/>
                <a:latin typeface="Arial" panose="020B0604020202020204" pitchFamily="34" charset="0"/>
                <a:ea typeface="Batang" panose="02030600000101010101" pitchFamily="18" charset="-127"/>
              </a:rPr>
              <a:t>   </a:t>
            </a:r>
          </a:p>
          <a:p>
            <a:pPr algn="just"/>
            <a:r>
              <a:rPr lang="es-CO" sz="1600" b="1" dirty="0">
                <a:solidFill>
                  <a:srgbClr val="0075C9"/>
                </a:solidFill>
                <a:effectLst/>
                <a:latin typeface="Arial" panose="020B0604020202020204" pitchFamily="34" charset="0"/>
                <a:ea typeface="Batang" panose="02030600000101010101" pitchFamily="18" charset="-127"/>
              </a:rPr>
              <a:t>3. Participativa </a:t>
            </a:r>
          </a:p>
          <a:p>
            <a:pPr algn="just"/>
            <a:r>
              <a:rPr lang="es-CO" sz="1600" b="1" dirty="0">
                <a:solidFill>
                  <a:srgbClr val="0075C9"/>
                </a:solidFill>
                <a:effectLst/>
                <a:latin typeface="Arial" panose="020B0604020202020204" pitchFamily="34" charset="0"/>
                <a:ea typeface="Batang" panose="02030600000101010101" pitchFamily="18" charset="-127"/>
              </a:rPr>
              <a:t>4. Ecosistémica</a:t>
            </a:r>
            <a:endParaRPr lang="es-CO" sz="1600" dirty="0">
              <a:solidFill>
                <a:srgbClr val="0075C9"/>
              </a:solidFill>
              <a:effectLst/>
              <a:latin typeface="Times New Roman" panose="02020603050405020304" pitchFamily="18" charset="0"/>
              <a:ea typeface="Batang" panose="02030600000101010101" pitchFamily="18" charset="-127"/>
            </a:endParaRPr>
          </a:p>
        </p:txBody>
      </p:sp>
      <p:grpSp>
        <p:nvGrpSpPr>
          <p:cNvPr id="42" name="グループ化 220">
            <a:extLst>
              <a:ext uri="{FF2B5EF4-FFF2-40B4-BE49-F238E27FC236}">
                <a16:creationId xmlns:a16="http://schemas.microsoft.com/office/drawing/2014/main" id="{35F35C5D-A887-4E67-A7A4-7ADF473088D7}"/>
              </a:ext>
            </a:extLst>
          </p:cNvPr>
          <p:cNvGrpSpPr/>
          <p:nvPr/>
        </p:nvGrpSpPr>
        <p:grpSpPr>
          <a:xfrm>
            <a:off x="349278" y="4227501"/>
            <a:ext cx="1478465" cy="651219"/>
            <a:chOff x="7693085" y="2781944"/>
            <a:chExt cx="1478465" cy="651219"/>
          </a:xfrm>
        </p:grpSpPr>
        <p:pic>
          <p:nvPicPr>
            <p:cNvPr id="43" name="図 36">
              <a:extLst>
                <a:ext uri="{FF2B5EF4-FFF2-40B4-BE49-F238E27FC236}">
                  <a16:creationId xmlns:a16="http://schemas.microsoft.com/office/drawing/2014/main" id="{CB842AED-A312-4601-A844-F98576155D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3085" y="2781944"/>
              <a:ext cx="963653" cy="651219"/>
            </a:xfrm>
            <a:prstGeom prst="rect">
              <a:avLst/>
            </a:prstGeom>
          </p:spPr>
        </p:pic>
        <p:pic>
          <p:nvPicPr>
            <p:cNvPr id="44" name="図 46">
              <a:extLst>
                <a:ext uri="{FF2B5EF4-FFF2-40B4-BE49-F238E27FC236}">
                  <a16:creationId xmlns:a16="http://schemas.microsoft.com/office/drawing/2014/main" id="{400EF140-3242-4786-9BFE-6D74E25AA73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07897" y="2781944"/>
              <a:ext cx="963653" cy="651219"/>
            </a:xfrm>
            <a:prstGeom prst="rect">
              <a:avLst/>
            </a:prstGeom>
          </p:spPr>
        </p:pic>
      </p:grpSp>
      <p:grpSp>
        <p:nvGrpSpPr>
          <p:cNvPr id="49" name="グループ化 161">
            <a:extLst>
              <a:ext uri="{FF2B5EF4-FFF2-40B4-BE49-F238E27FC236}">
                <a16:creationId xmlns:a16="http://schemas.microsoft.com/office/drawing/2014/main" id="{E475E926-2B59-478B-A043-6AAE3487D10B}"/>
              </a:ext>
            </a:extLst>
          </p:cNvPr>
          <p:cNvGrpSpPr/>
          <p:nvPr/>
        </p:nvGrpSpPr>
        <p:grpSpPr>
          <a:xfrm>
            <a:off x="-175577" y="3445082"/>
            <a:ext cx="2508086" cy="651218"/>
            <a:chOff x="8707548" y="4986852"/>
            <a:chExt cx="3111594" cy="807917"/>
          </a:xfrm>
        </p:grpSpPr>
        <p:pic>
          <p:nvPicPr>
            <p:cNvPr id="50" name="図 87">
              <a:extLst>
                <a:ext uri="{FF2B5EF4-FFF2-40B4-BE49-F238E27FC236}">
                  <a16:creationId xmlns:a16="http://schemas.microsoft.com/office/drawing/2014/main" id="{8AEF0873-DE78-46F5-A330-C5B268C090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07548" y="4986852"/>
              <a:ext cx="1195530" cy="807917"/>
            </a:xfrm>
            <a:prstGeom prst="rect">
              <a:avLst/>
            </a:prstGeom>
          </p:spPr>
        </p:pic>
        <p:pic>
          <p:nvPicPr>
            <p:cNvPr id="51" name="図 97">
              <a:extLst>
                <a:ext uri="{FF2B5EF4-FFF2-40B4-BE49-F238E27FC236}">
                  <a16:creationId xmlns:a16="http://schemas.microsoft.com/office/drawing/2014/main" id="{6A7CFC8F-4880-45D3-9423-FDB06FE2C3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6236" y="4986852"/>
              <a:ext cx="1195530" cy="807917"/>
            </a:xfrm>
            <a:prstGeom prst="rect">
              <a:avLst/>
            </a:prstGeom>
          </p:spPr>
        </p:pic>
        <p:pic>
          <p:nvPicPr>
            <p:cNvPr id="52" name="図 98">
              <a:extLst>
                <a:ext uri="{FF2B5EF4-FFF2-40B4-BE49-F238E27FC236}">
                  <a16:creationId xmlns:a16="http://schemas.microsoft.com/office/drawing/2014/main" id="{756326E8-6C23-4257-A6F4-BE03B3B8B6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4924" y="4986852"/>
              <a:ext cx="1195530" cy="807917"/>
            </a:xfrm>
            <a:prstGeom prst="rect">
              <a:avLst/>
            </a:prstGeom>
          </p:spPr>
        </p:pic>
        <p:pic>
          <p:nvPicPr>
            <p:cNvPr id="53" name="図 99">
              <a:extLst>
                <a:ext uri="{FF2B5EF4-FFF2-40B4-BE49-F238E27FC236}">
                  <a16:creationId xmlns:a16="http://schemas.microsoft.com/office/drawing/2014/main" id="{5087F36F-C020-486B-BDB6-8E74D617BD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23612" y="4986852"/>
              <a:ext cx="1195530" cy="807917"/>
            </a:xfrm>
            <a:prstGeom prst="rect">
              <a:avLst/>
            </a:prstGeom>
          </p:spPr>
        </p:pic>
      </p:grpSp>
      <p:sp>
        <p:nvSpPr>
          <p:cNvPr id="2" name="Rectángulo: esquinas redondeadas 1">
            <a:extLst>
              <a:ext uri="{FF2B5EF4-FFF2-40B4-BE49-F238E27FC236}">
                <a16:creationId xmlns:a16="http://schemas.microsoft.com/office/drawing/2014/main" id="{CB144487-C2CA-4F92-AE1D-E092904D8C71}"/>
              </a:ext>
            </a:extLst>
          </p:cNvPr>
          <p:cNvSpPr/>
          <p:nvPr/>
        </p:nvSpPr>
        <p:spPr>
          <a:xfrm>
            <a:off x="3892064" y="918365"/>
            <a:ext cx="5050586" cy="103149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just"/>
            <a:r>
              <a:rPr lang="es-CO" b="1" dirty="0">
                <a:solidFill>
                  <a:srgbClr val="0075C9"/>
                </a:solidFill>
              </a:rPr>
              <a:t>a) </a:t>
            </a:r>
            <a:r>
              <a:rPr lang="es-CO" dirty="0"/>
              <a:t>Identifica estrategias a corto plazo para problemáticas de largo plazo y permite incorporar información adicional a lo largo del tiempo</a:t>
            </a:r>
          </a:p>
        </p:txBody>
      </p:sp>
      <p:sp>
        <p:nvSpPr>
          <p:cNvPr id="17" name="Rectángulo: esquinas redondeadas 16">
            <a:extLst>
              <a:ext uri="{FF2B5EF4-FFF2-40B4-BE49-F238E27FC236}">
                <a16:creationId xmlns:a16="http://schemas.microsoft.com/office/drawing/2014/main" id="{61C31980-15D0-44DF-9822-3C5911A7F492}"/>
              </a:ext>
            </a:extLst>
          </p:cNvPr>
          <p:cNvSpPr/>
          <p:nvPr/>
        </p:nvSpPr>
        <p:spPr>
          <a:xfrm>
            <a:off x="2692177" y="2161373"/>
            <a:ext cx="5082477" cy="2405160"/>
          </a:xfrm>
          <a:prstGeom prst="roundRect">
            <a:avLst/>
          </a:prstGeom>
          <a:noFill/>
        </p:spPr>
        <p:style>
          <a:lnRef idx="2">
            <a:schemeClr val="accent1"/>
          </a:lnRef>
          <a:fillRef idx="1">
            <a:schemeClr val="lt1"/>
          </a:fillRef>
          <a:effectRef idx="0">
            <a:schemeClr val="accent1"/>
          </a:effectRef>
          <a:fontRef idx="minor">
            <a:schemeClr val="dk1"/>
          </a:fontRef>
        </p:style>
        <p:txBody>
          <a:bodyPr rtlCol="0" anchor="ctr"/>
          <a:lstStyle/>
          <a:p>
            <a:pPr algn="just"/>
            <a:r>
              <a:rPr lang="es-CO" b="1" dirty="0">
                <a:solidFill>
                  <a:srgbClr val="0075C9"/>
                </a:solidFill>
              </a:rPr>
              <a:t>b) </a:t>
            </a:r>
            <a:r>
              <a:rPr lang="es-ES" dirty="0"/>
              <a:t>Contribuye a la evaluación de vulnerabilidades y la definición de riesgos climáticos que las comunidades enfrentan; al diseño y formulación de medidas para la adaptación al cambio climático; y favorece que la sociedad civil asuma un rol activo en la implementación de políticas y acciones de adaptación.</a:t>
            </a:r>
            <a:endParaRPr lang="es-CO" dirty="0"/>
          </a:p>
        </p:txBody>
      </p:sp>
    </p:spTree>
    <p:extLst>
      <p:ext uri="{BB962C8B-B14F-4D97-AF65-F5344CB8AC3E}">
        <p14:creationId xmlns:p14="http://schemas.microsoft.com/office/powerpoint/2010/main" val="2382105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3B3A2143-5E15-9349-9E93-4F5361757D45}"/>
              </a:ext>
            </a:extLst>
          </p:cNvPr>
          <p:cNvSpPr txBox="1">
            <a:spLocks/>
          </p:cNvSpPr>
          <p:nvPr/>
        </p:nvSpPr>
        <p:spPr>
          <a:xfrm>
            <a:off x="1369346" y="19851"/>
            <a:ext cx="6748969" cy="547646"/>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es-CO" sz="2400" b="1" dirty="0">
                <a:solidFill>
                  <a:srgbClr val="0075C9"/>
                </a:solidFill>
                <a:latin typeface="Arial" panose="020B0604020202020204" pitchFamily="34" charset="0"/>
                <a:cs typeface="Arial" panose="020B0604020202020204" pitchFamily="34" charset="0"/>
              </a:rPr>
              <a:t>Gobernanza para la AbE</a:t>
            </a:r>
          </a:p>
        </p:txBody>
      </p:sp>
      <p:sp>
        <p:nvSpPr>
          <p:cNvPr id="9" name="Rectángulo 8">
            <a:extLst>
              <a:ext uri="{FF2B5EF4-FFF2-40B4-BE49-F238E27FC236}">
                <a16:creationId xmlns:a16="http://schemas.microsoft.com/office/drawing/2014/main" id="{01A9D099-2CF7-4F84-8EEC-F25EF63D0CC9}"/>
              </a:ext>
            </a:extLst>
          </p:cNvPr>
          <p:cNvSpPr/>
          <p:nvPr/>
        </p:nvSpPr>
        <p:spPr>
          <a:xfrm>
            <a:off x="1629575" y="599260"/>
            <a:ext cx="6145079" cy="45719"/>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53F07492-6548-4012-92B7-4F3B66B47722}"/>
              </a:ext>
            </a:extLst>
          </p:cNvPr>
          <p:cNvSpPr txBox="1"/>
          <p:nvPr/>
        </p:nvSpPr>
        <p:spPr>
          <a:xfrm>
            <a:off x="192825" y="1609911"/>
            <a:ext cx="2571753" cy="1077218"/>
          </a:xfrm>
          <a:prstGeom prst="rect">
            <a:avLst/>
          </a:prstGeom>
          <a:noFill/>
        </p:spPr>
        <p:txBody>
          <a:bodyPr wrap="square">
            <a:spAutoFit/>
          </a:bodyPr>
          <a:lstStyle/>
          <a:p>
            <a:pPr algn="just"/>
            <a:r>
              <a:rPr lang="es-CO" sz="1600" b="1" dirty="0">
                <a:solidFill>
                  <a:srgbClr val="0075C9"/>
                </a:solidFill>
                <a:latin typeface="Arial" panose="020B0604020202020204" pitchFamily="34" charset="0"/>
                <a:ea typeface="Batang" panose="02030600000101010101" pitchFamily="18" charset="-127"/>
              </a:rPr>
              <a:t>1.</a:t>
            </a:r>
            <a:r>
              <a:rPr lang="es-CO" sz="1600" b="1" dirty="0">
                <a:solidFill>
                  <a:srgbClr val="0075C9"/>
                </a:solidFill>
                <a:effectLst/>
                <a:latin typeface="Arial" panose="020B0604020202020204" pitchFamily="34" charset="0"/>
                <a:ea typeface="Batang" panose="02030600000101010101" pitchFamily="18" charset="-127"/>
              </a:rPr>
              <a:t> Flexible </a:t>
            </a:r>
            <a:endParaRPr lang="es-CO" sz="1600" b="1" dirty="0">
              <a:solidFill>
                <a:srgbClr val="0075C9"/>
              </a:solidFill>
              <a:effectLst/>
              <a:latin typeface="Times New Roman" panose="02020603050405020304" pitchFamily="18" charset="0"/>
              <a:ea typeface="Batang" panose="02030600000101010101" pitchFamily="18" charset="-127"/>
            </a:endParaRPr>
          </a:p>
          <a:p>
            <a:pPr algn="just"/>
            <a:r>
              <a:rPr lang="es-CO" sz="1600" b="1" dirty="0">
                <a:solidFill>
                  <a:srgbClr val="0075C9"/>
                </a:solidFill>
                <a:effectLst/>
                <a:latin typeface="Arial" panose="020B0604020202020204" pitchFamily="34" charset="0"/>
                <a:ea typeface="Batang" panose="02030600000101010101" pitchFamily="18" charset="-127"/>
              </a:rPr>
              <a:t>2</a:t>
            </a:r>
            <a:r>
              <a:rPr lang="es-CO" sz="1600" b="1" dirty="0">
                <a:solidFill>
                  <a:srgbClr val="0075C9"/>
                </a:solidFill>
                <a:latin typeface="Arial" panose="020B0604020202020204" pitchFamily="34" charset="0"/>
                <a:ea typeface="Batang" panose="02030600000101010101" pitchFamily="18" charset="-127"/>
              </a:rPr>
              <a:t>. Multidimensional</a:t>
            </a:r>
            <a:r>
              <a:rPr lang="es-CO" sz="1600" dirty="0">
                <a:solidFill>
                  <a:srgbClr val="0075C9"/>
                </a:solidFill>
                <a:effectLst/>
                <a:latin typeface="Arial" panose="020B0604020202020204" pitchFamily="34" charset="0"/>
                <a:ea typeface="Batang" panose="02030600000101010101" pitchFamily="18" charset="-127"/>
              </a:rPr>
              <a:t>   </a:t>
            </a:r>
          </a:p>
          <a:p>
            <a:pPr algn="just"/>
            <a:r>
              <a:rPr lang="es-CO" sz="1600" b="1" dirty="0">
                <a:solidFill>
                  <a:srgbClr val="0075C9"/>
                </a:solidFill>
                <a:effectLst/>
                <a:latin typeface="Arial" panose="020B0604020202020204" pitchFamily="34" charset="0"/>
                <a:ea typeface="Batang" panose="02030600000101010101" pitchFamily="18" charset="-127"/>
              </a:rPr>
              <a:t>3. Participativa </a:t>
            </a:r>
          </a:p>
          <a:p>
            <a:pPr algn="just"/>
            <a:r>
              <a:rPr lang="es-CO" sz="1600" b="1" dirty="0">
                <a:solidFill>
                  <a:srgbClr val="0075C9"/>
                </a:solidFill>
                <a:effectLst/>
                <a:latin typeface="Arial" panose="020B0604020202020204" pitchFamily="34" charset="0"/>
                <a:ea typeface="Batang" panose="02030600000101010101" pitchFamily="18" charset="-127"/>
              </a:rPr>
              <a:t>4. Ecosistémica</a:t>
            </a:r>
            <a:endParaRPr lang="es-CO" sz="1600" dirty="0">
              <a:solidFill>
                <a:srgbClr val="0075C9"/>
              </a:solidFill>
              <a:effectLst/>
              <a:latin typeface="Times New Roman" panose="02020603050405020304" pitchFamily="18" charset="0"/>
              <a:ea typeface="Batang" panose="02030600000101010101" pitchFamily="18" charset="-127"/>
            </a:endParaRPr>
          </a:p>
        </p:txBody>
      </p:sp>
      <p:sp>
        <p:nvSpPr>
          <p:cNvPr id="2" name="Rectángulo: esquinas redondeadas 1">
            <a:extLst>
              <a:ext uri="{FF2B5EF4-FFF2-40B4-BE49-F238E27FC236}">
                <a16:creationId xmlns:a16="http://schemas.microsoft.com/office/drawing/2014/main" id="{CB144487-C2CA-4F92-AE1D-E092904D8C71}"/>
              </a:ext>
            </a:extLst>
          </p:cNvPr>
          <p:cNvSpPr/>
          <p:nvPr/>
        </p:nvSpPr>
        <p:spPr>
          <a:xfrm>
            <a:off x="3067729" y="980674"/>
            <a:ext cx="5050586" cy="2532872"/>
          </a:xfrm>
          <a:prstGeom prst="roundRect">
            <a:avLst/>
          </a:prstGeom>
          <a:noFill/>
        </p:spPr>
        <p:style>
          <a:lnRef idx="2">
            <a:schemeClr val="accent1"/>
          </a:lnRef>
          <a:fillRef idx="1">
            <a:schemeClr val="lt1"/>
          </a:fillRef>
          <a:effectRef idx="0">
            <a:schemeClr val="accent1"/>
          </a:effectRef>
          <a:fontRef idx="minor">
            <a:schemeClr val="dk1"/>
          </a:fontRef>
        </p:style>
        <p:txBody>
          <a:bodyPr rtlCol="0" anchor="ctr"/>
          <a:lstStyle/>
          <a:p>
            <a:pPr algn="just"/>
            <a:r>
              <a:rPr lang="es-CO" b="1" dirty="0">
                <a:solidFill>
                  <a:srgbClr val="0075C9"/>
                </a:solidFill>
              </a:rPr>
              <a:t>c) </a:t>
            </a:r>
            <a:r>
              <a:rPr lang="es-ES" dirty="0"/>
              <a:t>Reconoce la importancia de los servicios que la naturaleza provee a las personas para el bienestar humano (como la regulación del clima, la provisión de alimentos y valores recreativos, entre otros). Por ello, “integra el uso de la biodiversidad y de los servicios del ecosistema dentro de una estrategia general para ayudar a las personas a adaptarse a los impactos adversos del cambio climático (CDB, 2010)”.</a:t>
            </a:r>
            <a:endParaRPr lang="es-CO" dirty="0"/>
          </a:p>
        </p:txBody>
      </p:sp>
      <p:sp>
        <p:nvSpPr>
          <p:cNvPr id="17" name="Rectángulo: esquinas redondeadas 16">
            <a:extLst>
              <a:ext uri="{FF2B5EF4-FFF2-40B4-BE49-F238E27FC236}">
                <a16:creationId xmlns:a16="http://schemas.microsoft.com/office/drawing/2014/main" id="{61C31980-15D0-44DF-9822-3C5911A7F492}"/>
              </a:ext>
            </a:extLst>
          </p:cNvPr>
          <p:cNvSpPr/>
          <p:nvPr/>
        </p:nvSpPr>
        <p:spPr>
          <a:xfrm>
            <a:off x="429042" y="3789027"/>
            <a:ext cx="5082477" cy="1139104"/>
          </a:xfrm>
          <a:prstGeom prst="roundRect">
            <a:avLst/>
          </a:prstGeom>
          <a:noFill/>
        </p:spPr>
        <p:style>
          <a:lnRef idx="2">
            <a:schemeClr val="accent1"/>
          </a:lnRef>
          <a:fillRef idx="1">
            <a:schemeClr val="lt1"/>
          </a:fillRef>
          <a:effectRef idx="0">
            <a:schemeClr val="accent1"/>
          </a:effectRef>
          <a:fontRef idx="minor">
            <a:schemeClr val="dk1"/>
          </a:fontRef>
        </p:style>
        <p:txBody>
          <a:bodyPr rtlCol="0" anchor="ctr"/>
          <a:lstStyle/>
          <a:p>
            <a:pPr algn="just"/>
            <a:r>
              <a:rPr lang="es-CO" b="1" dirty="0">
                <a:solidFill>
                  <a:srgbClr val="0075C9"/>
                </a:solidFill>
              </a:rPr>
              <a:t>d) </a:t>
            </a:r>
            <a:r>
              <a:rPr lang="es-ES" dirty="0"/>
              <a:t>Fomenta la coordinación multisectorial (p. ej. agricultura, agua, biodiversidad) y multinivel (p.ej. comunitario, local, regional, nacional, internacional).</a:t>
            </a:r>
            <a:endParaRPr lang="es-CO" dirty="0"/>
          </a:p>
        </p:txBody>
      </p:sp>
    </p:spTree>
    <p:extLst>
      <p:ext uri="{BB962C8B-B14F-4D97-AF65-F5344CB8AC3E}">
        <p14:creationId xmlns:p14="http://schemas.microsoft.com/office/powerpoint/2010/main" val="2741552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a:extLst>
              <a:ext uri="{FF2B5EF4-FFF2-40B4-BE49-F238E27FC236}">
                <a16:creationId xmlns:a16="http://schemas.microsoft.com/office/drawing/2014/main" id="{3B3A2143-5E15-9349-9E93-4F5361757D45}"/>
              </a:ext>
            </a:extLst>
          </p:cNvPr>
          <p:cNvSpPr txBox="1">
            <a:spLocks/>
          </p:cNvSpPr>
          <p:nvPr/>
        </p:nvSpPr>
        <p:spPr>
          <a:xfrm>
            <a:off x="1369346" y="19851"/>
            <a:ext cx="6748969" cy="547646"/>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es-CO" sz="2400" b="1" dirty="0">
                <a:solidFill>
                  <a:srgbClr val="0075C9"/>
                </a:solidFill>
                <a:latin typeface="Arial" panose="020B0604020202020204" pitchFamily="34" charset="0"/>
                <a:cs typeface="Arial" panose="020B0604020202020204" pitchFamily="34" charset="0"/>
              </a:rPr>
              <a:t>Gobernanza para la AbE</a:t>
            </a:r>
          </a:p>
        </p:txBody>
      </p:sp>
      <p:sp>
        <p:nvSpPr>
          <p:cNvPr id="9" name="Rectángulo 8">
            <a:extLst>
              <a:ext uri="{FF2B5EF4-FFF2-40B4-BE49-F238E27FC236}">
                <a16:creationId xmlns:a16="http://schemas.microsoft.com/office/drawing/2014/main" id="{01A9D099-2CF7-4F84-8EEC-F25EF63D0CC9}"/>
              </a:ext>
            </a:extLst>
          </p:cNvPr>
          <p:cNvSpPr/>
          <p:nvPr/>
        </p:nvSpPr>
        <p:spPr>
          <a:xfrm>
            <a:off x="1629575" y="599260"/>
            <a:ext cx="6145079" cy="45719"/>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53F07492-6548-4012-92B7-4F3B66B47722}"/>
              </a:ext>
            </a:extLst>
          </p:cNvPr>
          <p:cNvSpPr txBox="1"/>
          <p:nvPr/>
        </p:nvSpPr>
        <p:spPr>
          <a:xfrm>
            <a:off x="1369346" y="1712660"/>
            <a:ext cx="2571753" cy="1815882"/>
          </a:xfrm>
          <a:prstGeom prst="rect">
            <a:avLst/>
          </a:prstGeom>
          <a:noFill/>
        </p:spPr>
        <p:txBody>
          <a:bodyPr wrap="square">
            <a:spAutoFit/>
          </a:bodyPr>
          <a:lstStyle/>
          <a:p>
            <a:pPr marL="263525" indent="-263525" algn="just">
              <a:buAutoNum type="arabicPeriod"/>
            </a:pPr>
            <a:r>
              <a:rPr lang="es-CO" sz="1600" b="1" dirty="0">
                <a:solidFill>
                  <a:srgbClr val="0075C9"/>
                </a:solidFill>
                <a:effectLst/>
                <a:latin typeface="Arial" panose="020B0604020202020204" pitchFamily="34" charset="0"/>
                <a:ea typeface="Batang" panose="02030600000101010101" pitchFamily="18" charset="-127"/>
              </a:rPr>
              <a:t>Flexible </a:t>
            </a:r>
          </a:p>
          <a:p>
            <a:pPr algn="just"/>
            <a:endParaRPr lang="es-CO" sz="1600" b="1" dirty="0">
              <a:solidFill>
                <a:srgbClr val="0075C9"/>
              </a:solidFill>
              <a:effectLst/>
              <a:latin typeface="Times New Roman" panose="02020603050405020304" pitchFamily="18" charset="0"/>
              <a:ea typeface="Batang" panose="02030600000101010101" pitchFamily="18" charset="-127"/>
            </a:endParaRPr>
          </a:p>
          <a:p>
            <a:pPr algn="just"/>
            <a:r>
              <a:rPr lang="es-CO" sz="1600" b="1" dirty="0">
                <a:solidFill>
                  <a:srgbClr val="0075C9"/>
                </a:solidFill>
                <a:effectLst/>
                <a:latin typeface="Arial" panose="020B0604020202020204" pitchFamily="34" charset="0"/>
                <a:ea typeface="Batang" panose="02030600000101010101" pitchFamily="18" charset="-127"/>
              </a:rPr>
              <a:t>2</a:t>
            </a:r>
            <a:r>
              <a:rPr lang="es-CO" sz="1600" b="1" dirty="0">
                <a:solidFill>
                  <a:srgbClr val="0075C9"/>
                </a:solidFill>
                <a:latin typeface="Arial" panose="020B0604020202020204" pitchFamily="34" charset="0"/>
                <a:ea typeface="Batang" panose="02030600000101010101" pitchFamily="18" charset="-127"/>
              </a:rPr>
              <a:t>. Multidimensional</a:t>
            </a:r>
          </a:p>
          <a:p>
            <a:pPr algn="just"/>
            <a:r>
              <a:rPr lang="es-CO" sz="1600" dirty="0">
                <a:solidFill>
                  <a:srgbClr val="0075C9"/>
                </a:solidFill>
                <a:effectLst/>
                <a:latin typeface="Arial" panose="020B0604020202020204" pitchFamily="34" charset="0"/>
                <a:ea typeface="Batang" panose="02030600000101010101" pitchFamily="18" charset="-127"/>
              </a:rPr>
              <a:t>   </a:t>
            </a:r>
          </a:p>
          <a:p>
            <a:pPr algn="just"/>
            <a:r>
              <a:rPr lang="es-CO" sz="1600" b="1" dirty="0">
                <a:solidFill>
                  <a:srgbClr val="0075C9"/>
                </a:solidFill>
                <a:effectLst/>
                <a:latin typeface="Arial" panose="020B0604020202020204" pitchFamily="34" charset="0"/>
                <a:ea typeface="Batang" panose="02030600000101010101" pitchFamily="18" charset="-127"/>
              </a:rPr>
              <a:t>3. Participativa</a:t>
            </a:r>
          </a:p>
          <a:p>
            <a:pPr algn="just"/>
            <a:r>
              <a:rPr lang="es-CO" sz="1600" b="1" dirty="0">
                <a:solidFill>
                  <a:srgbClr val="0075C9"/>
                </a:solidFill>
                <a:effectLst/>
                <a:latin typeface="Arial" panose="020B0604020202020204" pitchFamily="34" charset="0"/>
                <a:ea typeface="Batang" panose="02030600000101010101" pitchFamily="18" charset="-127"/>
              </a:rPr>
              <a:t> </a:t>
            </a:r>
          </a:p>
          <a:p>
            <a:pPr algn="just"/>
            <a:r>
              <a:rPr lang="es-CO" sz="1600" b="1" dirty="0">
                <a:solidFill>
                  <a:srgbClr val="0075C9"/>
                </a:solidFill>
                <a:effectLst/>
                <a:latin typeface="Arial" panose="020B0604020202020204" pitchFamily="34" charset="0"/>
                <a:ea typeface="Batang" panose="02030600000101010101" pitchFamily="18" charset="-127"/>
              </a:rPr>
              <a:t>4. Ecosistémica</a:t>
            </a:r>
            <a:endParaRPr lang="es-CO" sz="1600" dirty="0">
              <a:solidFill>
                <a:srgbClr val="0075C9"/>
              </a:solidFill>
              <a:effectLst/>
              <a:latin typeface="Times New Roman" panose="02020603050405020304" pitchFamily="18" charset="0"/>
              <a:ea typeface="Batang" panose="02030600000101010101" pitchFamily="18" charset="-127"/>
            </a:endParaRPr>
          </a:p>
        </p:txBody>
      </p:sp>
      <p:sp>
        <p:nvSpPr>
          <p:cNvPr id="5" name="Rectángulo 4">
            <a:extLst>
              <a:ext uri="{FF2B5EF4-FFF2-40B4-BE49-F238E27FC236}">
                <a16:creationId xmlns:a16="http://schemas.microsoft.com/office/drawing/2014/main" id="{04E88C0F-CC16-46F6-AC33-9DC9AFBD17B7}"/>
              </a:ext>
            </a:extLst>
          </p:cNvPr>
          <p:cNvSpPr/>
          <p:nvPr/>
        </p:nvSpPr>
        <p:spPr>
          <a:xfrm>
            <a:off x="6145718" y="963227"/>
            <a:ext cx="500472" cy="523220"/>
          </a:xfrm>
          <a:prstGeom prst="rect">
            <a:avLst/>
          </a:prstGeom>
          <a:noFill/>
        </p:spPr>
        <p:txBody>
          <a:bodyPr wrap="square" lIns="91440" tIns="45720" rIns="91440" bIns="45720">
            <a:spAutoFit/>
          </a:bodyPr>
          <a:lstStyle/>
          <a:p>
            <a:pPr algn="ctr"/>
            <a:r>
              <a:rPr lang="es-ES" sz="2800" b="0" cap="none" spc="0" dirty="0">
                <a:ln w="0"/>
                <a:solidFill>
                  <a:srgbClr val="0075C9"/>
                </a:solidFill>
                <a:effectLst>
                  <a:outerShdw blurRad="38100" dist="25400" dir="5400000" algn="ctr" rotWithShape="0">
                    <a:srgbClr val="6E747A">
                      <a:alpha val="43000"/>
                    </a:srgbClr>
                  </a:outerShdw>
                </a:effectLst>
              </a:rPr>
              <a:t>a)</a:t>
            </a:r>
          </a:p>
        </p:txBody>
      </p:sp>
      <p:sp>
        <p:nvSpPr>
          <p:cNvPr id="11" name="Rectángulo 10">
            <a:extLst>
              <a:ext uri="{FF2B5EF4-FFF2-40B4-BE49-F238E27FC236}">
                <a16:creationId xmlns:a16="http://schemas.microsoft.com/office/drawing/2014/main" id="{554C0673-9FAA-4DA2-AE5E-56317F832A74}"/>
              </a:ext>
            </a:extLst>
          </p:cNvPr>
          <p:cNvSpPr/>
          <p:nvPr/>
        </p:nvSpPr>
        <p:spPr>
          <a:xfrm>
            <a:off x="6163478" y="1825150"/>
            <a:ext cx="500472" cy="523220"/>
          </a:xfrm>
          <a:prstGeom prst="rect">
            <a:avLst/>
          </a:prstGeom>
          <a:noFill/>
        </p:spPr>
        <p:txBody>
          <a:bodyPr wrap="square" lIns="91440" tIns="45720" rIns="91440" bIns="45720">
            <a:spAutoFit/>
          </a:bodyPr>
          <a:lstStyle/>
          <a:p>
            <a:pPr algn="ctr"/>
            <a:r>
              <a:rPr lang="es-ES" sz="2800" dirty="0">
                <a:ln w="0"/>
                <a:solidFill>
                  <a:srgbClr val="0075C9"/>
                </a:solidFill>
                <a:effectLst>
                  <a:outerShdw blurRad="38100" dist="25400" dir="5400000" algn="ctr" rotWithShape="0">
                    <a:srgbClr val="6E747A">
                      <a:alpha val="43000"/>
                    </a:srgbClr>
                  </a:outerShdw>
                </a:effectLst>
              </a:rPr>
              <a:t>b</a:t>
            </a:r>
            <a:r>
              <a:rPr lang="es-ES" sz="2800" b="0" cap="none" spc="0" dirty="0">
                <a:ln w="0"/>
                <a:solidFill>
                  <a:srgbClr val="0075C9"/>
                </a:solidFill>
                <a:effectLst>
                  <a:outerShdw blurRad="38100" dist="25400" dir="5400000" algn="ctr" rotWithShape="0">
                    <a:srgbClr val="6E747A">
                      <a:alpha val="43000"/>
                    </a:srgbClr>
                  </a:outerShdw>
                </a:effectLst>
              </a:rPr>
              <a:t>)</a:t>
            </a:r>
          </a:p>
        </p:txBody>
      </p:sp>
      <p:sp>
        <p:nvSpPr>
          <p:cNvPr id="12" name="Rectángulo 11">
            <a:extLst>
              <a:ext uri="{FF2B5EF4-FFF2-40B4-BE49-F238E27FC236}">
                <a16:creationId xmlns:a16="http://schemas.microsoft.com/office/drawing/2014/main" id="{E4B89922-AD05-491A-B48F-E66E8307396F}"/>
              </a:ext>
            </a:extLst>
          </p:cNvPr>
          <p:cNvSpPr/>
          <p:nvPr/>
        </p:nvSpPr>
        <p:spPr>
          <a:xfrm>
            <a:off x="6148941" y="2620601"/>
            <a:ext cx="500472" cy="523220"/>
          </a:xfrm>
          <a:prstGeom prst="rect">
            <a:avLst/>
          </a:prstGeom>
          <a:noFill/>
        </p:spPr>
        <p:txBody>
          <a:bodyPr wrap="square" lIns="91440" tIns="45720" rIns="91440" bIns="45720">
            <a:spAutoFit/>
          </a:bodyPr>
          <a:lstStyle/>
          <a:p>
            <a:pPr algn="ctr"/>
            <a:r>
              <a:rPr lang="es-ES" sz="2800" dirty="0">
                <a:ln w="0"/>
                <a:solidFill>
                  <a:srgbClr val="0075C9"/>
                </a:solidFill>
                <a:effectLst>
                  <a:outerShdw blurRad="38100" dist="25400" dir="5400000" algn="ctr" rotWithShape="0">
                    <a:srgbClr val="6E747A">
                      <a:alpha val="43000"/>
                    </a:srgbClr>
                  </a:outerShdw>
                </a:effectLst>
              </a:rPr>
              <a:t>c</a:t>
            </a:r>
            <a:r>
              <a:rPr lang="es-ES" sz="2800" b="0" cap="none" spc="0" dirty="0">
                <a:ln w="0"/>
                <a:solidFill>
                  <a:srgbClr val="0075C9"/>
                </a:solidFill>
                <a:effectLst>
                  <a:outerShdw blurRad="38100" dist="25400" dir="5400000" algn="ctr" rotWithShape="0">
                    <a:srgbClr val="6E747A">
                      <a:alpha val="43000"/>
                    </a:srgbClr>
                  </a:outerShdw>
                </a:effectLst>
              </a:rPr>
              <a:t>)</a:t>
            </a:r>
          </a:p>
        </p:txBody>
      </p:sp>
      <p:sp>
        <p:nvSpPr>
          <p:cNvPr id="13" name="Rectángulo 12">
            <a:extLst>
              <a:ext uri="{FF2B5EF4-FFF2-40B4-BE49-F238E27FC236}">
                <a16:creationId xmlns:a16="http://schemas.microsoft.com/office/drawing/2014/main" id="{692CF5D9-107C-42AF-814B-8984797D8F1D}"/>
              </a:ext>
            </a:extLst>
          </p:cNvPr>
          <p:cNvSpPr/>
          <p:nvPr/>
        </p:nvSpPr>
        <p:spPr>
          <a:xfrm>
            <a:off x="6163478" y="3528542"/>
            <a:ext cx="500472" cy="523220"/>
          </a:xfrm>
          <a:prstGeom prst="rect">
            <a:avLst/>
          </a:prstGeom>
          <a:noFill/>
        </p:spPr>
        <p:txBody>
          <a:bodyPr wrap="square" lIns="91440" tIns="45720" rIns="91440" bIns="45720">
            <a:spAutoFit/>
          </a:bodyPr>
          <a:lstStyle/>
          <a:p>
            <a:pPr algn="ctr"/>
            <a:r>
              <a:rPr lang="es-ES" sz="2800" dirty="0">
                <a:ln w="0"/>
                <a:solidFill>
                  <a:srgbClr val="0075C9"/>
                </a:solidFill>
                <a:effectLst>
                  <a:outerShdw blurRad="38100" dist="25400" dir="5400000" algn="ctr" rotWithShape="0">
                    <a:srgbClr val="6E747A">
                      <a:alpha val="43000"/>
                    </a:srgbClr>
                  </a:outerShdw>
                </a:effectLst>
              </a:rPr>
              <a:t>d</a:t>
            </a:r>
            <a:r>
              <a:rPr lang="es-ES" sz="2800" b="0" cap="none" spc="0" dirty="0">
                <a:ln w="0"/>
                <a:solidFill>
                  <a:srgbClr val="0075C9"/>
                </a:solidFill>
                <a:effectLst>
                  <a:outerShdw blurRad="38100" dist="25400" dir="5400000" algn="ctr" rotWithShape="0">
                    <a:srgbClr val="6E747A">
                      <a:alpha val="43000"/>
                    </a:srgbClr>
                  </a:outerShdw>
                </a:effectLst>
              </a:rPr>
              <a:t>)</a:t>
            </a:r>
          </a:p>
        </p:txBody>
      </p:sp>
    </p:spTree>
    <p:extLst>
      <p:ext uri="{BB962C8B-B14F-4D97-AF65-F5344CB8AC3E}">
        <p14:creationId xmlns:p14="http://schemas.microsoft.com/office/powerpoint/2010/main" val="3667807805"/>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ón1" id="{6B76848E-171F-EA46-837E-182F67AFB7B8}" vid="{538B27BB-9013-5C4C-8A6F-610A149C01A1}"/>
    </a:ext>
  </a:extLst>
</a:theme>
</file>

<file path=docProps/app.xml><?xml version="1.0" encoding="utf-8"?>
<Properties xmlns="http://schemas.openxmlformats.org/officeDocument/2006/extended-properties" xmlns:vt="http://schemas.openxmlformats.org/officeDocument/2006/docPropsVTypes">
  <Template>Tema de Office</Template>
  <TotalTime>1148</TotalTime>
  <Words>989</Words>
  <Application>Microsoft Office PowerPoint</Application>
  <PresentationFormat>Presentación en pantalla (16:9)</PresentationFormat>
  <Paragraphs>96</Paragraphs>
  <Slides>18</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18</vt:i4>
      </vt:variant>
    </vt:vector>
  </HeadingPairs>
  <TitlesOfParts>
    <vt:vector size="24" baseType="lpstr">
      <vt:lpstr>Arial</vt:lpstr>
      <vt:lpstr>Calibri</vt:lpstr>
      <vt:lpstr>Calibri Light</vt:lpstr>
      <vt:lpstr>Route 159 UltraLight</vt:lpstr>
      <vt:lpstr>Times New Roman</vt:lpstr>
      <vt:lpstr>Tema de Office</vt:lpstr>
      <vt:lpstr>Gobernanza para la adaptación al cambio climático </vt:lpstr>
      <vt:lpstr>Presentación de PowerPoint</vt:lpstr>
      <vt:lpstr>Gobernanza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Dialogo </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 DE LA PRESENTACIÓN</dc:title>
  <dc:creator>Microsoft Office User</dc:creator>
  <cp:lastModifiedBy>dhiegho alejandro rincon</cp:lastModifiedBy>
  <cp:revision>55</cp:revision>
  <dcterms:created xsi:type="dcterms:W3CDTF">2020-03-10T00:01:39Z</dcterms:created>
  <dcterms:modified xsi:type="dcterms:W3CDTF">2021-08-09T19:37:39Z</dcterms:modified>
</cp:coreProperties>
</file>